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 id="2147483654" r:id="rId4"/>
    <p:sldMasterId id="214748366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Lst>
  <p:sldSz cy="6858000" cx="12192000"/>
  <p:notesSz cx="6858000" cy="9144000"/>
  <p:embeddedFontLst>
    <p:embeddedFont>
      <p:font typeface="Roboto"/>
      <p:regular r:id="rId18"/>
      <p:bold r:id="rId19"/>
      <p:italic r:id="rId20"/>
      <p:boldItalic r:id="rId21"/>
    </p:embeddedFont>
    <p:embeddedFont>
      <p:font typeface="Inter"/>
      <p:regular r:id="rId22"/>
      <p:bold r:id="rId23"/>
    </p:embeddedFont>
    <p:embeddedFont>
      <p:font typeface="Quattrocento Sans"/>
      <p:regular r:id="rId24"/>
      <p:bold r:id="rId25"/>
      <p:italic r:id="rId26"/>
      <p:boldItalic r:id="rId27"/>
    </p:embeddedFont>
    <p:embeddedFont>
      <p:font typeface="Inter Black"/>
      <p:bold r:id="rId28"/>
    </p:embeddedFont>
    <p:embeddedFont>
      <p:font typeface="Open Sans"/>
      <p:regular r:id="rId29"/>
      <p:bold r:id="rId30"/>
      <p:italic r:id="rId31"/>
      <p:boldItalic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33" roundtripDataSignature="AMtx7miPf+q5lXqP5RZGT64U9iPlRoOvn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Roboto-italic.fntdata"/><Relationship Id="rId22" Type="http://schemas.openxmlformats.org/officeDocument/2006/relationships/font" Target="fonts/Inter-regular.fntdata"/><Relationship Id="rId21" Type="http://schemas.openxmlformats.org/officeDocument/2006/relationships/font" Target="fonts/Roboto-boldItalic.fntdata"/><Relationship Id="rId24" Type="http://schemas.openxmlformats.org/officeDocument/2006/relationships/font" Target="fonts/QuattrocentoSans-regular.fntdata"/><Relationship Id="rId23" Type="http://schemas.openxmlformats.org/officeDocument/2006/relationships/font" Target="fonts/Inter-bold.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3.xml"/><Relationship Id="rId26" Type="http://schemas.openxmlformats.org/officeDocument/2006/relationships/font" Target="fonts/QuattrocentoSans-italic.fntdata"/><Relationship Id="rId25" Type="http://schemas.openxmlformats.org/officeDocument/2006/relationships/font" Target="fonts/QuattrocentoSans-bold.fntdata"/><Relationship Id="rId28" Type="http://schemas.openxmlformats.org/officeDocument/2006/relationships/font" Target="fonts/InterBlack-bold.fntdata"/><Relationship Id="rId27" Type="http://schemas.openxmlformats.org/officeDocument/2006/relationships/font" Target="fonts/QuattrocentoSans-boldItalic.fntdata"/><Relationship Id="rId5" Type="http://schemas.openxmlformats.org/officeDocument/2006/relationships/slideMaster" Target="slideMasters/slideMaster3.xml"/><Relationship Id="rId6" Type="http://schemas.openxmlformats.org/officeDocument/2006/relationships/notesMaster" Target="notesMasters/notesMaster1.xml"/><Relationship Id="rId29" Type="http://schemas.openxmlformats.org/officeDocument/2006/relationships/font" Target="fonts/OpenSans-regular.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OpenSans-italic.fntdata"/><Relationship Id="rId30" Type="http://schemas.openxmlformats.org/officeDocument/2006/relationships/font" Target="fonts/OpenSans-bold.fntdata"/><Relationship Id="rId11" Type="http://schemas.openxmlformats.org/officeDocument/2006/relationships/slide" Target="slides/slide5.xml"/><Relationship Id="rId33" Type="http://customschemas.google.com/relationships/presentationmetadata" Target="metadata"/><Relationship Id="rId10" Type="http://schemas.openxmlformats.org/officeDocument/2006/relationships/slide" Target="slides/slide4.xml"/><Relationship Id="rId32" Type="http://schemas.openxmlformats.org/officeDocument/2006/relationships/font" Target="fonts/OpenSans-boldItalic.fntdata"/><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font" Target="fonts/Roboto-bold.fntdata"/><Relationship Id="rId18" Type="http://schemas.openxmlformats.org/officeDocument/2006/relationships/font" Target="fonts/Roboto-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18f864df83c_0_17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1100"/>
              <a:buNone/>
            </a:pPr>
            <a:r>
              <a:rPr lang="en-US">
                <a:solidFill>
                  <a:schemeClr val="dk1"/>
                </a:solidFill>
              </a:rPr>
              <a:t>This presentation is being presented by Mercer Marketplace 365+. My name is ____________ and I am happy to be here with you today! </a:t>
            </a:r>
            <a:endParaRPr/>
          </a:p>
        </p:txBody>
      </p:sp>
      <p:sp>
        <p:nvSpPr>
          <p:cNvPr id="123" name="Google Shape;123;g18f864df83c_0_17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4" name="Google Shape;254;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Our participant services team is available to you Monday through Friday from 6 a.m. to 9 p.m. Central time.</a:t>
            </a:r>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You have a variety of options when contacting us. </a:t>
            </a:r>
            <a:endParaRPr/>
          </a:p>
          <a:p>
            <a:pPr indent="0" lvl="0" marL="0" marR="0" rtl="0" algn="l">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You can use the CHAT feature from our website </a:t>
            </a:r>
            <a:r>
              <a:rPr b="1" i="0" lang="en-US" sz="1200" u="none" cap="none" strike="noStrike">
                <a:solidFill>
                  <a:srgbClr val="000000"/>
                </a:solidFill>
                <a:latin typeface="Calibri"/>
                <a:ea typeface="Calibri"/>
                <a:cs typeface="Calibri"/>
                <a:sym typeface="Calibri"/>
              </a:rPr>
              <a:t>by logging into your online account.</a:t>
            </a:r>
            <a:endParaRPr b="0"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You can email us</a:t>
            </a:r>
            <a:r>
              <a:rPr lang="en-US" sz="1200">
                <a:latin typeface="Calibri"/>
                <a:ea typeface="Calibri"/>
                <a:cs typeface="Calibri"/>
                <a:sym typeface="Calibri"/>
              </a:rPr>
              <a:t> o</a:t>
            </a:r>
            <a:r>
              <a:rPr b="0" i="0" lang="en-US" sz="1200" u="none" cap="none" strike="noStrike">
                <a:solidFill>
                  <a:srgbClr val="000000"/>
                </a:solidFill>
                <a:latin typeface="Calibri"/>
                <a:ea typeface="Calibri"/>
                <a:cs typeface="Calibri"/>
                <a:sym typeface="Calibri"/>
              </a:rPr>
              <a:t>r call us and check your balance using the automated system.</a:t>
            </a:r>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75" name="Google Shape;275;p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18f864df83c_0_18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1200"/>
              <a:buNone/>
            </a:pPr>
            <a:r>
              <a:rPr lang="en-US" sz="1200">
                <a:solidFill>
                  <a:schemeClr val="dk1"/>
                </a:solidFill>
                <a:latin typeface="Calibri"/>
                <a:ea typeface="Calibri"/>
                <a:cs typeface="Calibri"/>
                <a:sym typeface="Calibri"/>
              </a:rPr>
              <a:t>Thank you for joining us today to cover your company’s sponsored Commuter plan. </a:t>
            </a:r>
            <a:endParaRPr/>
          </a:p>
        </p:txBody>
      </p:sp>
      <p:sp>
        <p:nvSpPr>
          <p:cNvPr id="129" name="Google Shape;129;g18f864df83c_0_18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5" name="Google Shape;135;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SzPts val="1100"/>
              <a:buNone/>
            </a:pPr>
            <a:r>
              <a:rPr lang="en-US" sz="1050">
                <a:solidFill>
                  <a:schemeClr val="dk1"/>
                </a:solidFill>
                <a:highlight>
                  <a:srgbClr val="FFFFFF"/>
                </a:highlight>
                <a:latin typeface="Roboto"/>
                <a:ea typeface="Roboto"/>
                <a:cs typeface="Roboto"/>
                <a:sym typeface="Roboto"/>
              </a:rPr>
              <a:t>Why should you choose commuter benefits?</a:t>
            </a:r>
            <a:endParaRPr sz="1050">
              <a:solidFill>
                <a:schemeClr val="dk1"/>
              </a:solidFill>
              <a:highlight>
                <a:srgbClr val="FFFFFF"/>
              </a:highlight>
              <a:latin typeface="Roboto"/>
              <a:ea typeface="Roboto"/>
              <a:cs typeface="Roboto"/>
              <a:sym typeface="Roboto"/>
            </a:endParaRPr>
          </a:p>
          <a:p>
            <a:pPr indent="0" lvl="0" marL="0" marR="0" rtl="0" algn="l">
              <a:lnSpc>
                <a:spcPct val="100000"/>
              </a:lnSpc>
              <a:spcBef>
                <a:spcPts val="0"/>
              </a:spcBef>
              <a:spcAft>
                <a:spcPts val="0"/>
              </a:spcAft>
              <a:buSzPts val="1100"/>
              <a:buNone/>
            </a:pPr>
            <a:r>
              <a:t/>
            </a:r>
            <a:endParaRPr>
              <a:solidFill>
                <a:schemeClr val="dk1"/>
              </a:solidFill>
            </a:endParaRPr>
          </a:p>
          <a:p>
            <a:pPr indent="0" lvl="0" marL="0" marR="0" rtl="0" algn="l">
              <a:lnSpc>
                <a:spcPct val="100000"/>
              </a:lnSpc>
              <a:spcBef>
                <a:spcPts val="0"/>
              </a:spcBef>
              <a:spcAft>
                <a:spcPts val="0"/>
              </a:spcAft>
              <a:buSzPts val="1100"/>
              <a:buNone/>
            </a:pPr>
            <a:r>
              <a:rPr lang="en-US" sz="1050">
                <a:solidFill>
                  <a:schemeClr val="dk1"/>
                </a:solidFill>
                <a:highlight>
                  <a:srgbClr val="FFFFFF"/>
                </a:highlight>
                <a:latin typeface="Roboto"/>
                <a:ea typeface="Roboto"/>
                <a:cs typeface="Roboto"/>
                <a:sym typeface="Roboto"/>
              </a:rPr>
              <a:t>Commuter benefits allow you to put money from your paycheck aside each month, before taxes are taken out, for qualified mass transit and parking expenses.</a:t>
            </a:r>
            <a:endParaRPr sz="1050">
              <a:solidFill>
                <a:schemeClr val="dk1"/>
              </a:solidFill>
              <a:highlight>
                <a:srgbClr val="FFFFFF"/>
              </a:highlight>
              <a:latin typeface="Roboto"/>
              <a:ea typeface="Roboto"/>
              <a:cs typeface="Roboto"/>
              <a:sym typeface="Roboto"/>
            </a:endParaRPr>
          </a:p>
          <a:p>
            <a:pPr indent="0" lvl="0" marL="0" marR="0" rtl="0" algn="l">
              <a:lnSpc>
                <a:spcPct val="100000"/>
              </a:lnSpc>
              <a:spcBef>
                <a:spcPts val="0"/>
              </a:spcBef>
              <a:spcAft>
                <a:spcPts val="0"/>
              </a:spcAft>
              <a:buSzPts val="1100"/>
              <a:buNone/>
            </a:pPr>
            <a:r>
              <a:t/>
            </a:r>
            <a:endParaRPr>
              <a:solidFill>
                <a:schemeClr val="dk1"/>
              </a:solidFill>
            </a:endParaRPr>
          </a:p>
          <a:p>
            <a:pPr indent="0" lvl="0" marL="0" marR="0" rtl="0" algn="l">
              <a:lnSpc>
                <a:spcPct val="100000"/>
              </a:lnSpc>
              <a:spcBef>
                <a:spcPts val="0"/>
              </a:spcBef>
              <a:spcAft>
                <a:spcPts val="0"/>
              </a:spcAft>
              <a:buSzPts val="1100"/>
              <a:buNone/>
            </a:pPr>
            <a:r>
              <a:rPr lang="en-US" sz="1050">
                <a:solidFill>
                  <a:schemeClr val="dk1"/>
                </a:solidFill>
                <a:highlight>
                  <a:srgbClr val="FFFFFF"/>
                </a:highlight>
                <a:latin typeface="Roboto"/>
                <a:ea typeface="Roboto"/>
                <a:cs typeface="Roboto"/>
                <a:sym typeface="Roboto"/>
              </a:rPr>
              <a:t>You will experience fast savings, you can save 40% or more on your costs commuting to and from work.</a:t>
            </a:r>
            <a:endParaRPr sz="1050">
              <a:solidFill>
                <a:schemeClr val="dk1"/>
              </a:solidFill>
              <a:highlight>
                <a:srgbClr val="FFFFFF"/>
              </a:highlight>
              <a:latin typeface="Roboto"/>
              <a:ea typeface="Roboto"/>
              <a:cs typeface="Roboto"/>
              <a:sym typeface="Roboto"/>
            </a:endParaRPr>
          </a:p>
          <a:p>
            <a:pPr indent="0" lvl="0" marL="0" marR="0" rtl="0" algn="l">
              <a:lnSpc>
                <a:spcPct val="100000"/>
              </a:lnSpc>
              <a:spcBef>
                <a:spcPts val="0"/>
              </a:spcBef>
              <a:spcAft>
                <a:spcPts val="0"/>
              </a:spcAft>
              <a:buSzPts val="1100"/>
              <a:buNone/>
            </a:pPr>
            <a:r>
              <a:t/>
            </a:r>
            <a:endParaRPr>
              <a:solidFill>
                <a:schemeClr val="dk1"/>
              </a:solidFill>
            </a:endParaRPr>
          </a:p>
          <a:p>
            <a:pPr indent="0" lvl="0" marL="0" marR="0" rtl="0" algn="l">
              <a:lnSpc>
                <a:spcPct val="100000"/>
              </a:lnSpc>
              <a:spcBef>
                <a:spcPts val="0"/>
              </a:spcBef>
              <a:spcAft>
                <a:spcPts val="0"/>
              </a:spcAft>
              <a:buSzPts val="1100"/>
              <a:buNone/>
            </a:pPr>
            <a:r>
              <a:rPr lang="en-US" sz="1050">
                <a:solidFill>
                  <a:schemeClr val="dk1"/>
                </a:solidFill>
                <a:highlight>
                  <a:srgbClr val="FFFFFF"/>
                </a:highlight>
                <a:latin typeface="Roboto"/>
                <a:ea typeface="Roboto"/>
                <a:cs typeface="Roboto"/>
                <a:sym typeface="Roboto"/>
              </a:rPr>
              <a:t>You will also get hours back in your day, the average one way commute to work is nearly 30 minutes! By using public transit, you can use that time to read news, text friends or family, or simply get a start on your day.</a:t>
            </a:r>
            <a:endParaRPr sz="1050">
              <a:solidFill>
                <a:schemeClr val="dk1"/>
              </a:solidFill>
              <a:highlight>
                <a:srgbClr val="FFFFFF"/>
              </a:highlight>
              <a:latin typeface="Roboto"/>
              <a:ea typeface="Roboto"/>
              <a:cs typeface="Roboto"/>
              <a:sym typeface="Roboto"/>
            </a:endParaRPr>
          </a:p>
          <a:p>
            <a:pPr indent="0" lvl="0" marL="0" marR="0" rtl="0" algn="l">
              <a:lnSpc>
                <a:spcPct val="100000"/>
              </a:lnSpc>
              <a:spcBef>
                <a:spcPts val="0"/>
              </a:spcBef>
              <a:spcAft>
                <a:spcPts val="0"/>
              </a:spcAft>
              <a:buSzPts val="1100"/>
              <a:buNone/>
            </a:pPr>
            <a:r>
              <a:t/>
            </a:r>
            <a:endParaRPr>
              <a:solidFill>
                <a:schemeClr val="dk1"/>
              </a:solidFill>
            </a:endParaRPr>
          </a:p>
          <a:p>
            <a:pPr indent="0" lvl="0" marL="0" marR="0" rtl="0" algn="l">
              <a:lnSpc>
                <a:spcPct val="100000"/>
              </a:lnSpc>
              <a:spcBef>
                <a:spcPts val="0"/>
              </a:spcBef>
              <a:spcAft>
                <a:spcPts val="0"/>
              </a:spcAft>
              <a:buSzPts val="1100"/>
              <a:buNone/>
            </a:pPr>
            <a:r>
              <a:rPr lang="en-US" sz="1050">
                <a:solidFill>
                  <a:schemeClr val="dk1"/>
                </a:solidFill>
                <a:highlight>
                  <a:srgbClr val="FFFFFF"/>
                </a:highlight>
                <a:latin typeface="Roboto"/>
                <a:ea typeface="Roboto"/>
                <a:cs typeface="Roboto"/>
                <a:sym typeface="Roboto"/>
              </a:rPr>
              <a:t>Studies have also shown that people who commute to and from work in a method other than a private vehicle are less stressed.</a:t>
            </a:r>
            <a:endParaRPr sz="1050">
              <a:solidFill>
                <a:schemeClr val="dk1"/>
              </a:solidFill>
              <a:highlight>
                <a:srgbClr val="FFFFFF"/>
              </a:highlight>
              <a:latin typeface="Roboto"/>
              <a:ea typeface="Roboto"/>
              <a:cs typeface="Roboto"/>
              <a:sym typeface="Roboto"/>
            </a:endParaRPr>
          </a:p>
          <a:p>
            <a:pPr indent="0" lvl="0" marL="0" marR="0" rtl="0" algn="l">
              <a:lnSpc>
                <a:spcPct val="100000"/>
              </a:lnSpc>
              <a:spcBef>
                <a:spcPts val="0"/>
              </a:spcBef>
              <a:spcAft>
                <a:spcPts val="0"/>
              </a:spcAft>
              <a:buSzPts val="1100"/>
              <a:buNone/>
            </a:pPr>
            <a:r>
              <a:t/>
            </a:r>
            <a:endParaRPr>
              <a:solidFill>
                <a:schemeClr val="dk1"/>
              </a:solidFill>
            </a:endParaRPr>
          </a:p>
          <a:p>
            <a:pPr indent="0" lvl="0" marL="0" marR="0" rtl="0" algn="l">
              <a:lnSpc>
                <a:spcPct val="100000"/>
              </a:lnSpc>
              <a:spcBef>
                <a:spcPts val="0"/>
              </a:spcBef>
              <a:spcAft>
                <a:spcPts val="0"/>
              </a:spcAft>
              <a:buSzPts val="1100"/>
              <a:buNone/>
            </a:pPr>
            <a:r>
              <a:rPr lang="en-US" sz="1050">
                <a:solidFill>
                  <a:schemeClr val="dk1"/>
                </a:solidFill>
                <a:highlight>
                  <a:srgbClr val="FFFFFF"/>
                </a:highlight>
                <a:latin typeface="Roboto"/>
                <a:ea typeface="Roboto"/>
                <a:cs typeface="Roboto"/>
                <a:sym typeface="Roboto"/>
              </a:rPr>
              <a:t>Enrolling in the commuter plan also makes an impact on the environment, doing your part to reduce traffic congestion and air pollution.</a:t>
            </a:r>
            <a:endParaRPr sz="1050">
              <a:solidFill>
                <a:schemeClr val="dk1"/>
              </a:solidFill>
              <a:highlight>
                <a:srgbClr val="FFFFFF"/>
              </a:highlight>
              <a:latin typeface="Roboto"/>
              <a:ea typeface="Roboto"/>
              <a:cs typeface="Roboto"/>
              <a:sym typeface="Roboto"/>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3" name="Google Shape;143;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Calibri"/>
              <a:buNone/>
            </a:pPr>
            <a:r>
              <a:rPr b="1" i="0" lang="en-US" sz="1200" u="none" cap="none" strike="noStrike">
                <a:solidFill>
                  <a:srgbClr val="000000"/>
                </a:solidFill>
                <a:latin typeface="Calibri"/>
                <a:ea typeface="Calibri"/>
                <a:cs typeface="Calibri"/>
                <a:sym typeface="Calibri"/>
              </a:rPr>
              <a:t>What does the commuter plan cover?</a:t>
            </a:r>
            <a:br>
              <a:rPr b="1" i="0" lang="en-US" sz="1200" u="none" cap="none" strike="noStrike">
                <a:solidFill>
                  <a:srgbClr val="000000"/>
                </a:solidFill>
                <a:latin typeface="Calibri"/>
                <a:ea typeface="Calibri"/>
                <a:cs typeface="Calibri"/>
                <a:sym typeface="Calibri"/>
              </a:rPr>
            </a:br>
            <a:r>
              <a:rPr b="0" i="0" lang="en-US" sz="1200" u="none" cap="none" strike="noStrike">
                <a:solidFill>
                  <a:srgbClr val="000000"/>
                </a:solidFill>
                <a:latin typeface="Calibri"/>
                <a:ea typeface="Calibri"/>
                <a:cs typeface="Calibri"/>
                <a:sym typeface="Calibri"/>
              </a:rPr>
              <a:t>Commuter funds can be used on a variety of transportation and parking expenses that allow you to travel to and from work. </a:t>
            </a:r>
            <a:endParaRPr/>
          </a:p>
          <a:p>
            <a:pPr indent="0" lvl="0" marL="0" marR="0" rtl="0" algn="l">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Eligible modes of transportation include but aren’t limited to:</a:t>
            </a:r>
            <a:endParaRPr/>
          </a:p>
          <a:p>
            <a:pPr indent="-171450" lvl="0" marL="171450" marR="0" rtl="0" algn="l">
              <a:lnSpc>
                <a:spcPct val="100000"/>
              </a:lnSpc>
              <a:spcBef>
                <a:spcPts val="0"/>
              </a:spcBef>
              <a:spcAft>
                <a:spcPts val="0"/>
              </a:spcAft>
              <a:buClr>
                <a:srgbClr val="000000"/>
              </a:buClr>
              <a:buSzPts val="1200"/>
              <a:buFont typeface="Arial"/>
              <a:buChar char="•"/>
            </a:pPr>
            <a:r>
              <a:rPr b="0" i="0" lang="en-US" sz="1200" u="none" cap="none" strike="noStrike">
                <a:solidFill>
                  <a:srgbClr val="000000"/>
                </a:solidFill>
                <a:latin typeface="Calibri"/>
                <a:ea typeface="Calibri"/>
                <a:cs typeface="Calibri"/>
                <a:sym typeface="Calibri"/>
              </a:rPr>
              <a:t>Train</a:t>
            </a:r>
            <a:endParaRPr/>
          </a:p>
          <a:p>
            <a:pPr indent="-171450" lvl="0" marL="171450" marR="0" rtl="0" algn="l">
              <a:lnSpc>
                <a:spcPct val="100000"/>
              </a:lnSpc>
              <a:spcBef>
                <a:spcPts val="0"/>
              </a:spcBef>
              <a:spcAft>
                <a:spcPts val="0"/>
              </a:spcAft>
              <a:buClr>
                <a:srgbClr val="000000"/>
              </a:buClr>
              <a:buSzPts val="1200"/>
              <a:buFont typeface="Arial"/>
              <a:buChar char="•"/>
            </a:pPr>
            <a:r>
              <a:rPr b="0" i="0" lang="en-US" sz="1200" u="none" cap="none" strike="noStrike">
                <a:solidFill>
                  <a:srgbClr val="000000"/>
                </a:solidFill>
                <a:latin typeface="Calibri"/>
                <a:ea typeface="Calibri"/>
                <a:cs typeface="Calibri"/>
                <a:sym typeface="Calibri"/>
              </a:rPr>
              <a:t>Bus</a:t>
            </a:r>
            <a:endParaRPr/>
          </a:p>
          <a:p>
            <a:pPr indent="-171450" lvl="0" marL="171450" marR="0" rtl="0" algn="l">
              <a:lnSpc>
                <a:spcPct val="100000"/>
              </a:lnSpc>
              <a:spcBef>
                <a:spcPts val="0"/>
              </a:spcBef>
              <a:spcAft>
                <a:spcPts val="0"/>
              </a:spcAft>
              <a:buClr>
                <a:srgbClr val="000000"/>
              </a:buClr>
              <a:buSzPts val="1200"/>
              <a:buFont typeface="Arial"/>
              <a:buChar char="•"/>
            </a:pPr>
            <a:r>
              <a:rPr b="0" i="0" lang="en-US" sz="1200" u="none" cap="none" strike="noStrike">
                <a:solidFill>
                  <a:srgbClr val="000000"/>
                </a:solidFill>
                <a:latin typeface="Calibri"/>
                <a:ea typeface="Calibri"/>
                <a:cs typeface="Calibri"/>
                <a:sym typeface="Calibri"/>
              </a:rPr>
              <a:t>Subway</a:t>
            </a:r>
            <a:endParaRPr/>
          </a:p>
          <a:p>
            <a:pPr indent="-171450" lvl="0" marL="171450" marR="0" rtl="0" algn="l">
              <a:lnSpc>
                <a:spcPct val="100000"/>
              </a:lnSpc>
              <a:spcBef>
                <a:spcPts val="0"/>
              </a:spcBef>
              <a:spcAft>
                <a:spcPts val="0"/>
              </a:spcAft>
              <a:buClr>
                <a:srgbClr val="000000"/>
              </a:buClr>
              <a:buSzPts val="1200"/>
              <a:buFont typeface="Arial"/>
              <a:buChar char="•"/>
            </a:pPr>
            <a:r>
              <a:rPr b="0" i="0" lang="en-US" sz="1200" u="none" cap="none" strike="noStrike">
                <a:solidFill>
                  <a:srgbClr val="000000"/>
                </a:solidFill>
                <a:latin typeface="Calibri"/>
                <a:ea typeface="Calibri"/>
                <a:cs typeface="Calibri"/>
                <a:sym typeface="Calibri"/>
              </a:rPr>
              <a:t>Ferry</a:t>
            </a:r>
            <a:endParaRPr/>
          </a:p>
          <a:p>
            <a:pPr indent="-171450" lvl="0" marL="171450" marR="0" rtl="0" algn="l">
              <a:lnSpc>
                <a:spcPct val="100000"/>
              </a:lnSpc>
              <a:spcBef>
                <a:spcPts val="0"/>
              </a:spcBef>
              <a:spcAft>
                <a:spcPts val="0"/>
              </a:spcAft>
              <a:buClr>
                <a:srgbClr val="000000"/>
              </a:buClr>
              <a:buSzPts val="1200"/>
              <a:buFont typeface="Arial"/>
              <a:buChar char="•"/>
            </a:pPr>
            <a:r>
              <a:rPr b="0" i="0" lang="en-US" sz="1200" u="none" cap="none" strike="noStrike">
                <a:solidFill>
                  <a:srgbClr val="000000"/>
                </a:solidFill>
                <a:latin typeface="Calibri"/>
                <a:ea typeface="Calibri"/>
                <a:cs typeface="Calibri"/>
                <a:sym typeface="Calibri"/>
              </a:rPr>
              <a:t>Vanpool (must seat at least 6 adults)</a:t>
            </a:r>
            <a:endParaRPr/>
          </a:p>
          <a:p>
            <a:pPr indent="-171450" lvl="0" marL="171450" marR="0" rtl="0" algn="l">
              <a:lnSpc>
                <a:spcPct val="100000"/>
              </a:lnSpc>
              <a:spcBef>
                <a:spcPts val="0"/>
              </a:spcBef>
              <a:spcAft>
                <a:spcPts val="0"/>
              </a:spcAft>
              <a:buClr>
                <a:srgbClr val="000000"/>
              </a:buClr>
              <a:buSzPts val="1200"/>
              <a:buFont typeface="Arial"/>
              <a:buChar char="•"/>
            </a:pPr>
            <a:r>
              <a:rPr b="0" i="0" lang="en-US" sz="1200" u="none" cap="none" strike="noStrike">
                <a:solidFill>
                  <a:srgbClr val="000000"/>
                </a:solidFill>
                <a:latin typeface="Calibri"/>
                <a:ea typeface="Calibri"/>
                <a:cs typeface="Calibri"/>
                <a:sym typeface="Calibri"/>
              </a:rPr>
              <a:t>Parking or parking meter near your place of employment</a:t>
            </a:r>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4" name="Google Shape;164;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The IRS sets the maximum dollar amount you can elect and contribute to the commuter and parking plan.</a:t>
            </a:r>
            <a:endParaRPr/>
          </a:p>
          <a:p>
            <a:pPr indent="0" lvl="0" marL="0" marR="0" rtl="0" algn="l">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The 2023 limit is $</a:t>
            </a:r>
            <a:r>
              <a:rPr lang="en-US" sz="1200">
                <a:latin typeface="Calibri"/>
                <a:ea typeface="Calibri"/>
                <a:cs typeface="Calibri"/>
                <a:sym typeface="Calibri"/>
              </a:rPr>
              <a:t>300</a:t>
            </a:r>
            <a:r>
              <a:rPr b="0" i="0" lang="en-US" sz="1200" u="none" cap="none" strike="noStrike">
                <a:solidFill>
                  <a:srgbClr val="000000"/>
                </a:solidFill>
                <a:latin typeface="Calibri"/>
                <a:ea typeface="Calibri"/>
                <a:cs typeface="Calibri"/>
                <a:sym typeface="Calibri"/>
              </a:rPr>
              <a:t> per month for both transit and parking.</a:t>
            </a:r>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We recommend reviewing how much you spend on eligible expenses every year to determine how much to elect. </a:t>
            </a:r>
            <a:endParaRPr/>
          </a:p>
          <a:p>
            <a:pPr indent="0" lvl="0" marL="0" marR="0" rtl="0" algn="l">
              <a:lnSpc>
                <a:spcPct val="100000"/>
              </a:lnSpc>
              <a:spcBef>
                <a:spcPts val="0"/>
              </a:spcBef>
              <a:spcAft>
                <a:spcPts val="0"/>
              </a:spcAft>
              <a:buClr>
                <a:srgbClr val="000000"/>
              </a:buClr>
              <a:buSzPts val="1200"/>
              <a:buFont typeface="Calibri"/>
              <a:buNone/>
            </a:pPr>
            <a:br>
              <a:rPr b="0" i="0" lang="en-US" sz="1200" u="none" cap="none" strike="noStrike">
                <a:solidFill>
                  <a:srgbClr val="000000"/>
                </a:solidFill>
                <a:latin typeface="Calibri"/>
                <a:ea typeface="Calibri"/>
                <a:cs typeface="Calibri"/>
                <a:sym typeface="Calibri"/>
              </a:rPr>
            </a:br>
            <a:br>
              <a:rPr b="0" i="0" lang="en-US" sz="1200" u="none" cap="none" strike="noStrike">
                <a:solidFill>
                  <a:srgbClr val="000000"/>
                </a:solidFill>
                <a:latin typeface="Calibri"/>
                <a:ea typeface="Calibri"/>
                <a:cs typeface="Calibri"/>
                <a:sym typeface="Calibri"/>
              </a:rPr>
            </a:br>
            <a:br>
              <a:rPr b="0" i="0" lang="en-US" sz="1200" u="none" cap="none" strike="noStrike">
                <a:solidFill>
                  <a:srgbClr val="000000"/>
                </a:solidFill>
                <a:latin typeface="Calibri"/>
                <a:ea typeface="Calibri"/>
                <a:cs typeface="Calibri"/>
                <a:sym typeface="Calibri"/>
              </a:rPr>
            </a:br>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18f864df83c_0_20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1200"/>
              <a:buNone/>
            </a:pPr>
            <a:r>
              <a:rPr lang="en-US" sz="1200">
                <a:solidFill>
                  <a:schemeClr val="dk1"/>
                </a:solidFill>
                <a:latin typeface="Calibri"/>
                <a:ea typeface="Calibri"/>
                <a:cs typeface="Calibri"/>
                <a:sym typeface="Calibri"/>
              </a:rPr>
              <a:t>Now let’s talk about smart commute.</a:t>
            </a:r>
            <a:endParaRPr/>
          </a:p>
        </p:txBody>
      </p:sp>
      <p:sp>
        <p:nvSpPr>
          <p:cNvPr id="177" name="Google Shape;177;g18f864df83c_0_20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18e4add6379_0_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3" name="Google Shape;183;g18e4add6379_0_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Those eligible for Smart commute  can load commuter funds onto transit cards through a commuter page in their online account each month. It’s easy! Just click the “Place Commuter Order” button to access Smart commute, click the “New Order” button and follow a few simple steps.</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Smart commute orders must be placed by 11:59 p.m. Eastern time on the 10</a:t>
            </a:r>
            <a:r>
              <a:rPr baseline="30000" lang="en-US" sz="1200">
                <a:solidFill>
                  <a:schemeClr val="dk1"/>
                </a:solidFill>
                <a:latin typeface="Calibri"/>
                <a:ea typeface="Calibri"/>
                <a:cs typeface="Calibri"/>
                <a:sym typeface="Calibri"/>
              </a:rPr>
              <a:t>th</a:t>
            </a:r>
            <a:r>
              <a:rPr lang="en-US" sz="1200">
                <a:solidFill>
                  <a:schemeClr val="dk1"/>
                </a:solidFill>
                <a:latin typeface="Calibri"/>
                <a:ea typeface="Calibri"/>
                <a:cs typeface="Calibri"/>
                <a:sym typeface="Calibri"/>
              </a:rPr>
              <a:t> of the month prior to the balance being used for commuter funds to be accessible on your transit cards. If this deadline isn’t met, funds won’t be loaded onto transit cards. </a:t>
            </a:r>
            <a:endParaRPr sz="1200">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0" name="Google Shape;210;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You can </a:t>
            </a:r>
            <a:r>
              <a:rPr lang="en-US" sz="1200">
                <a:latin typeface="Calibri"/>
                <a:ea typeface="Calibri"/>
                <a:cs typeface="Calibri"/>
                <a:sym typeface="Calibri"/>
              </a:rPr>
              <a:t>access your commuter funds by using your benefits card or by filing a claim for reimbursement through your mobile app.</a:t>
            </a:r>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7" name="Google Shape;237;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The </a:t>
            </a:r>
            <a:r>
              <a:rPr lang="en-US" sz="1200">
                <a:latin typeface="Calibri"/>
                <a:ea typeface="Calibri"/>
                <a:cs typeface="Calibri"/>
                <a:sym typeface="Calibri"/>
              </a:rPr>
              <a:t>Mercer Marketplace Accounts Mobile App</a:t>
            </a:r>
            <a:r>
              <a:rPr b="0" i="0" lang="en-US" sz="1200" u="none" cap="none" strike="noStrike">
                <a:solidFill>
                  <a:srgbClr val="000000"/>
                </a:solidFill>
                <a:latin typeface="Calibri"/>
                <a:ea typeface="Calibri"/>
                <a:cs typeface="Calibri"/>
                <a:sym typeface="Calibri"/>
              </a:rPr>
              <a:t> provides you with quick easy access to your online account. After logging in the first time, you can set up fingerprint access right from your phone. </a:t>
            </a:r>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Other great features include: </a:t>
            </a:r>
            <a:endParaRPr/>
          </a:p>
          <a:p>
            <a:pPr indent="-181240" lvl="0" marL="181240" marR="0" rtl="0" algn="l">
              <a:lnSpc>
                <a:spcPct val="100000"/>
              </a:lnSpc>
              <a:spcBef>
                <a:spcPts val="0"/>
              </a:spcBef>
              <a:spcAft>
                <a:spcPts val="0"/>
              </a:spcAft>
              <a:buClr>
                <a:srgbClr val="000000"/>
              </a:buClr>
              <a:buSzPts val="1200"/>
              <a:buFont typeface="Arial"/>
              <a:buChar char="•"/>
            </a:pPr>
            <a:r>
              <a:rPr b="0" i="0" lang="en-US" sz="1200" u="none" cap="none" strike="noStrike">
                <a:solidFill>
                  <a:srgbClr val="000000"/>
                </a:solidFill>
                <a:latin typeface="Calibri"/>
                <a:ea typeface="Calibri"/>
                <a:cs typeface="Calibri"/>
                <a:sym typeface="Calibri"/>
              </a:rPr>
              <a:t>Take a photo of your explanation of benefits or itemized receipt in order to submit documentation for any outstanding claims. This saves a ton of time since you don’t have to scan an email receipt and upload it manually. </a:t>
            </a:r>
            <a:endParaRPr/>
          </a:p>
          <a:p>
            <a:pPr indent="-181240" lvl="0" marL="181240" marR="0" rtl="0" algn="l">
              <a:lnSpc>
                <a:spcPct val="100000"/>
              </a:lnSpc>
              <a:spcBef>
                <a:spcPts val="0"/>
              </a:spcBef>
              <a:spcAft>
                <a:spcPts val="0"/>
              </a:spcAft>
              <a:buClr>
                <a:srgbClr val="000000"/>
              </a:buClr>
              <a:buSzPts val="1200"/>
              <a:buFont typeface="Arial"/>
              <a:buChar char="•"/>
            </a:pPr>
            <a:r>
              <a:rPr b="0" i="0" lang="en-US" sz="1200" u="none" cap="none" strike="noStrike">
                <a:solidFill>
                  <a:srgbClr val="000000"/>
                </a:solidFill>
                <a:latin typeface="Calibri"/>
                <a:ea typeface="Calibri"/>
                <a:cs typeface="Calibri"/>
                <a:sym typeface="Calibri"/>
              </a:rPr>
              <a:t>Easily check your account balance while standing in line at the store, making it easy to decide if </a:t>
            </a:r>
            <a:r>
              <a:rPr lang="en-US" sz="1200">
                <a:latin typeface="Calibri"/>
                <a:ea typeface="Calibri"/>
                <a:cs typeface="Calibri"/>
                <a:sym typeface="Calibri"/>
              </a:rPr>
              <a:t>you</a:t>
            </a:r>
            <a:r>
              <a:rPr b="0" i="0" lang="en-US" sz="1200" u="none" cap="none" strike="noStrike">
                <a:solidFill>
                  <a:srgbClr val="000000"/>
                </a:solidFill>
                <a:latin typeface="Calibri"/>
                <a:ea typeface="Calibri"/>
                <a:cs typeface="Calibri"/>
                <a:sym typeface="Calibri"/>
              </a:rPr>
              <a:t> want to use </a:t>
            </a:r>
            <a:r>
              <a:rPr lang="en-US" sz="1200">
                <a:latin typeface="Calibri"/>
                <a:ea typeface="Calibri"/>
                <a:cs typeface="Calibri"/>
                <a:sym typeface="Calibri"/>
              </a:rPr>
              <a:t>your</a:t>
            </a:r>
            <a:r>
              <a:rPr b="0" i="0" lang="en-US" sz="1200" u="none" cap="none" strike="noStrike">
                <a:solidFill>
                  <a:srgbClr val="000000"/>
                </a:solidFill>
                <a:latin typeface="Calibri"/>
                <a:ea typeface="Calibri"/>
                <a:cs typeface="Calibri"/>
                <a:sym typeface="Calibri"/>
              </a:rPr>
              <a:t> FSA dollars to cover a purchase.</a:t>
            </a:r>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p:txBody>
      </p:sp>
      <p:sp>
        <p:nvSpPr>
          <p:cNvPr id="238" name="Google Shape;238;p27: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Slate Blue Arrow" type="title">
  <p:cSld name="TITLE">
    <p:bg>
      <p:bgPr>
        <a:blipFill>
          <a:blip r:embed="rId2">
            <a:alphaModFix/>
          </a:blip>
          <a:stretch>
            <a:fillRect/>
          </a:stretch>
        </a:blipFill>
      </p:bgPr>
    </p:bg>
    <p:spTree>
      <p:nvGrpSpPr>
        <p:cNvPr id="8" name="Shape 8"/>
        <p:cNvGrpSpPr/>
        <p:nvPr/>
      </p:nvGrpSpPr>
      <p:grpSpPr>
        <a:xfrm>
          <a:off x="0" y="0"/>
          <a:ext cx="0" cy="0"/>
          <a:chOff x="0" y="0"/>
          <a:chExt cx="0" cy="0"/>
        </a:xfrm>
      </p:grpSpPr>
      <p:sp>
        <p:nvSpPr>
          <p:cNvPr id="9" name="Google Shape;9;p10"/>
          <p:cNvSpPr txBox="1"/>
          <p:nvPr>
            <p:ph type="ctrTitle"/>
          </p:nvPr>
        </p:nvSpPr>
        <p:spPr>
          <a:xfrm>
            <a:off x="785446" y="1699846"/>
            <a:ext cx="5756031" cy="1903901"/>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4000"/>
              <a:buFont typeface="Inter Black"/>
              <a:buNone/>
              <a:defRPr sz="4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 name="Google Shape;10;p10"/>
          <p:cNvSpPr txBox="1"/>
          <p:nvPr>
            <p:ph idx="1" type="subTitle"/>
          </p:nvPr>
        </p:nvSpPr>
        <p:spPr>
          <a:xfrm>
            <a:off x="785446" y="4032739"/>
            <a:ext cx="5756031" cy="1318846"/>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chemeClr val="lt1"/>
              </a:buClr>
              <a:buSzPts val="2000"/>
              <a:buNone/>
              <a:defRPr b="0" i="0" sz="2000">
                <a:solidFill>
                  <a:schemeClr val="lt1"/>
                </a:solidFill>
                <a:latin typeface="Inter"/>
                <a:ea typeface="Inter"/>
                <a:cs typeface="Inter"/>
                <a:sym typeface="Inter"/>
              </a:defRPr>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1" name="Google Shape;11;p10"/>
          <p:cNvSpPr txBox="1"/>
          <p:nvPr>
            <p:ph idx="2" type="body"/>
          </p:nvPr>
        </p:nvSpPr>
        <p:spPr>
          <a:xfrm>
            <a:off x="12076113" y="6581775"/>
            <a:ext cx="914400" cy="914400"/>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SzPts val="2800"/>
              <a:buChar char="•"/>
              <a:defRPr/>
            </a:lvl1pPr>
            <a:lvl2pPr indent="-381000" lvl="1" marL="914400" algn="l">
              <a:lnSpc>
                <a:spcPct val="90000"/>
              </a:lnSpc>
              <a:spcBef>
                <a:spcPts val="500"/>
              </a:spcBef>
              <a:spcAft>
                <a:spcPts val="0"/>
              </a:spcAft>
              <a:buSzPts val="2400"/>
              <a:buChar char="•"/>
              <a:defRPr/>
            </a:lvl2pPr>
            <a:lvl3pPr indent="-355600" lvl="2" marL="1371600" algn="l">
              <a:lnSpc>
                <a:spcPct val="90000"/>
              </a:lnSpc>
              <a:spcBef>
                <a:spcPts val="500"/>
              </a:spcBef>
              <a:spcAft>
                <a:spcPts val="0"/>
              </a:spcAft>
              <a:buSzPts val="20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SzPts val="1800"/>
              <a:buChar char="•"/>
              <a:defRPr/>
            </a:lvl6pPr>
            <a:lvl7pPr indent="-342900" lvl="6" marL="3200400" algn="l">
              <a:lnSpc>
                <a:spcPct val="90000"/>
              </a:lnSpc>
              <a:spcBef>
                <a:spcPts val="500"/>
              </a:spcBef>
              <a:spcAft>
                <a:spcPts val="0"/>
              </a:spcAft>
              <a:buSzPts val="1800"/>
              <a:buChar char="•"/>
              <a:defRPr/>
            </a:lvl7pPr>
            <a:lvl8pPr indent="-342900" lvl="7" marL="3657600" algn="l">
              <a:lnSpc>
                <a:spcPct val="90000"/>
              </a:lnSpc>
              <a:spcBef>
                <a:spcPts val="500"/>
              </a:spcBef>
              <a:spcAft>
                <a:spcPts val="0"/>
              </a:spcAft>
              <a:buSzPts val="1800"/>
              <a:buChar char="•"/>
              <a:defRPr/>
            </a:lvl8pPr>
            <a:lvl9pPr indent="-342900" lvl="8" marL="4114800" algn="l">
              <a:lnSpc>
                <a:spcPct val="90000"/>
              </a:lnSpc>
              <a:spcBef>
                <a:spcPts val="500"/>
              </a:spcBef>
              <a:spcAft>
                <a:spcPts val="0"/>
              </a:spcAft>
              <a:buSzPts val="1800"/>
              <a:buChar char="•"/>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White Arrow">
  <p:cSld name="Title Slide - White Arrow">
    <p:bg>
      <p:bgPr>
        <a:blipFill>
          <a:blip r:embed="rId2">
            <a:alphaModFix/>
          </a:blip>
          <a:stretch>
            <a:fillRect/>
          </a:stretch>
        </a:blipFill>
      </p:bgPr>
    </p:bg>
    <p:spTree>
      <p:nvGrpSpPr>
        <p:cNvPr id="40" name="Shape 40"/>
        <p:cNvGrpSpPr/>
        <p:nvPr/>
      </p:nvGrpSpPr>
      <p:grpSpPr>
        <a:xfrm>
          <a:off x="0" y="0"/>
          <a:ext cx="0" cy="0"/>
          <a:chOff x="0" y="0"/>
          <a:chExt cx="0" cy="0"/>
        </a:xfrm>
      </p:grpSpPr>
      <p:sp>
        <p:nvSpPr>
          <p:cNvPr id="41" name="Google Shape;41;p37"/>
          <p:cNvSpPr txBox="1"/>
          <p:nvPr>
            <p:ph type="ctrTitle"/>
          </p:nvPr>
        </p:nvSpPr>
        <p:spPr>
          <a:xfrm>
            <a:off x="785446" y="1699846"/>
            <a:ext cx="5756031" cy="1903901"/>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2"/>
              </a:buClr>
              <a:buSzPts val="4000"/>
              <a:buFont typeface="Inter Black"/>
              <a:buNone/>
              <a:defRPr sz="40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37"/>
          <p:cNvSpPr txBox="1"/>
          <p:nvPr>
            <p:ph idx="1" type="subTitle"/>
          </p:nvPr>
        </p:nvSpPr>
        <p:spPr>
          <a:xfrm>
            <a:off x="785446" y="4032739"/>
            <a:ext cx="5756031" cy="1318846"/>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rgbClr val="515151"/>
              </a:buClr>
              <a:buSzPts val="2000"/>
              <a:buNone/>
              <a:defRPr b="0" i="0" sz="2000">
                <a:solidFill>
                  <a:srgbClr val="515151"/>
                </a:solidFill>
                <a:latin typeface="Inter"/>
                <a:ea typeface="Inter"/>
                <a:cs typeface="Inter"/>
                <a:sym typeface="Inter"/>
              </a:defRPr>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 White Blue Footer">
  <p:cSld name="Blank - White Blue Footer">
    <p:bg>
      <p:bgPr>
        <a:blipFill>
          <a:blip r:embed="rId2">
            <a:alphaModFix/>
          </a:blip>
          <a:stretch>
            <a:fillRect/>
          </a:stretch>
        </a:blipFill>
      </p:bgPr>
    </p:bg>
    <p:spTree>
      <p:nvGrpSpPr>
        <p:cNvPr id="43" name="Shape 43"/>
        <p:cNvGrpSpPr/>
        <p:nvPr/>
      </p:nvGrpSpPr>
      <p:grpSpPr>
        <a:xfrm>
          <a:off x="0" y="0"/>
          <a:ext cx="0" cy="0"/>
          <a:chOff x="0" y="0"/>
          <a:chExt cx="0" cy="0"/>
        </a:xfrm>
      </p:grpSpPr>
      <p:sp>
        <p:nvSpPr>
          <p:cNvPr id="44" name="Google Shape;44;p38"/>
          <p:cNvSpPr txBox="1"/>
          <p:nvPr>
            <p:ph type="ctrTitle"/>
          </p:nvPr>
        </p:nvSpPr>
        <p:spPr>
          <a:xfrm>
            <a:off x="1166446" y="564732"/>
            <a:ext cx="9859107" cy="758752"/>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accent1"/>
              </a:buClr>
              <a:buSzPts val="4000"/>
              <a:buFont typeface="Inter Black"/>
              <a:buNone/>
              <a:defRPr sz="40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38"/>
          <p:cNvSpPr txBox="1"/>
          <p:nvPr>
            <p:ph idx="1" type="body"/>
          </p:nvPr>
        </p:nvSpPr>
        <p:spPr>
          <a:xfrm>
            <a:off x="1166446" y="1678327"/>
            <a:ext cx="9859107" cy="3981067"/>
          </a:xfrm>
          <a:prstGeom prst="rect">
            <a:avLst/>
          </a:prstGeom>
          <a:noFill/>
          <a:ln>
            <a:noFill/>
          </a:ln>
        </p:spPr>
        <p:txBody>
          <a:bodyPr anchorCtr="0" anchor="t" bIns="45700" lIns="91425" spcFirstLastPara="1" rIns="91425" wrap="square" tIns="45700">
            <a:normAutofit/>
          </a:bodyPr>
          <a:lstStyle>
            <a:lvl1pPr indent="-355600" lvl="0" marL="457200" algn="l">
              <a:lnSpc>
                <a:spcPct val="90000"/>
              </a:lnSpc>
              <a:spcBef>
                <a:spcPts val="1000"/>
              </a:spcBef>
              <a:spcAft>
                <a:spcPts val="0"/>
              </a:spcAft>
              <a:buClr>
                <a:schemeClr val="dk2"/>
              </a:buClr>
              <a:buSzPts val="2000"/>
              <a:buChar char="•"/>
              <a:defRPr b="0" i="0" sz="2000">
                <a:solidFill>
                  <a:schemeClr val="dk2"/>
                </a:solidFill>
                <a:latin typeface="Inter"/>
                <a:ea typeface="Inter"/>
                <a:cs typeface="Inter"/>
                <a:sym typeface="Inter"/>
              </a:defRPr>
            </a:lvl1pPr>
            <a:lvl2pPr indent="-342900" lvl="1" marL="914400" algn="l">
              <a:lnSpc>
                <a:spcPct val="90000"/>
              </a:lnSpc>
              <a:spcBef>
                <a:spcPts val="500"/>
              </a:spcBef>
              <a:spcAft>
                <a:spcPts val="0"/>
              </a:spcAft>
              <a:buClr>
                <a:schemeClr val="dk2"/>
              </a:buClr>
              <a:buSzPts val="1800"/>
              <a:buChar char="•"/>
              <a:defRPr b="0" i="0" sz="1800">
                <a:solidFill>
                  <a:schemeClr val="dk2"/>
                </a:solidFill>
                <a:latin typeface="Inter"/>
                <a:ea typeface="Inter"/>
                <a:cs typeface="Inter"/>
                <a:sym typeface="Inter"/>
              </a:defRPr>
            </a:lvl2pPr>
            <a:lvl3pPr indent="-330200" lvl="2" marL="1371600" algn="l">
              <a:lnSpc>
                <a:spcPct val="90000"/>
              </a:lnSpc>
              <a:spcBef>
                <a:spcPts val="500"/>
              </a:spcBef>
              <a:spcAft>
                <a:spcPts val="0"/>
              </a:spcAft>
              <a:buClr>
                <a:schemeClr val="dk2"/>
              </a:buClr>
              <a:buSzPts val="1600"/>
              <a:buChar char="•"/>
              <a:defRPr b="0" i="0" sz="1600">
                <a:solidFill>
                  <a:schemeClr val="dk2"/>
                </a:solidFill>
                <a:latin typeface="Inter"/>
                <a:ea typeface="Inter"/>
                <a:cs typeface="Inter"/>
                <a:sym typeface="Inter"/>
              </a:defRPr>
            </a:lvl3pPr>
            <a:lvl4pPr indent="-317500" lvl="3" marL="1828800" algn="l">
              <a:lnSpc>
                <a:spcPct val="90000"/>
              </a:lnSpc>
              <a:spcBef>
                <a:spcPts val="500"/>
              </a:spcBef>
              <a:spcAft>
                <a:spcPts val="0"/>
              </a:spcAft>
              <a:buClr>
                <a:schemeClr val="dk2"/>
              </a:buClr>
              <a:buSzPts val="1400"/>
              <a:buChar char="•"/>
              <a:defRPr b="0" i="0" sz="1400">
                <a:solidFill>
                  <a:schemeClr val="dk2"/>
                </a:solidFill>
                <a:latin typeface="Inter"/>
                <a:ea typeface="Inter"/>
                <a:cs typeface="Inter"/>
                <a:sym typeface="Inter"/>
              </a:defRPr>
            </a:lvl4pPr>
            <a:lvl5pPr indent="-317500" lvl="4" marL="2286000" algn="l">
              <a:lnSpc>
                <a:spcPct val="90000"/>
              </a:lnSpc>
              <a:spcBef>
                <a:spcPts val="500"/>
              </a:spcBef>
              <a:spcAft>
                <a:spcPts val="0"/>
              </a:spcAft>
              <a:buClr>
                <a:schemeClr val="dk2"/>
              </a:buClr>
              <a:buSzPts val="1400"/>
              <a:buChar char="•"/>
              <a:defRPr b="0" i="0" sz="1400">
                <a:solidFill>
                  <a:schemeClr val="dk2"/>
                </a:solidFill>
                <a:latin typeface="Inter"/>
                <a:ea typeface="Inter"/>
                <a:cs typeface="Inter"/>
                <a:sym typeface="Inte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2" name="Shape 52"/>
        <p:cNvGrpSpPr/>
        <p:nvPr/>
      </p:nvGrpSpPr>
      <p:grpSpPr>
        <a:xfrm>
          <a:off x="0" y="0"/>
          <a:ext cx="0" cy="0"/>
          <a:chOff x="0" y="0"/>
          <a:chExt cx="0" cy="0"/>
        </a:xfrm>
      </p:grpSpPr>
      <p:sp>
        <p:nvSpPr>
          <p:cNvPr id="53" name="Google Shape;53;p3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3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5" name="Google Shape;55;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8" name="Shape 58"/>
        <p:cNvGrpSpPr/>
        <p:nvPr/>
      </p:nvGrpSpPr>
      <p:grpSpPr>
        <a:xfrm>
          <a:off x="0" y="0"/>
          <a:ext cx="0" cy="0"/>
          <a:chOff x="0" y="0"/>
          <a:chExt cx="0" cy="0"/>
        </a:xfrm>
      </p:grpSpPr>
      <p:sp>
        <p:nvSpPr>
          <p:cNvPr id="59" name="Google Shape;59;p39"/>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39"/>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61" name="Google Shape;61;p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4" name="Shape 64"/>
        <p:cNvGrpSpPr/>
        <p:nvPr/>
      </p:nvGrpSpPr>
      <p:grpSpPr>
        <a:xfrm>
          <a:off x="0" y="0"/>
          <a:ext cx="0" cy="0"/>
          <a:chOff x="0" y="0"/>
          <a:chExt cx="0" cy="0"/>
        </a:xfrm>
      </p:grpSpPr>
      <p:sp>
        <p:nvSpPr>
          <p:cNvPr id="65" name="Google Shape;65;p40"/>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40"/>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67" name="Google Shape;67;p4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4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70" name="Shape 70"/>
        <p:cNvGrpSpPr/>
        <p:nvPr/>
      </p:nvGrpSpPr>
      <p:grpSpPr>
        <a:xfrm>
          <a:off x="0" y="0"/>
          <a:ext cx="0" cy="0"/>
          <a:chOff x="0" y="0"/>
          <a:chExt cx="0" cy="0"/>
        </a:xfrm>
      </p:grpSpPr>
      <p:sp>
        <p:nvSpPr>
          <p:cNvPr id="71" name="Google Shape;71;p4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41"/>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3" name="Google Shape;73;p41"/>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4" name="Google Shape;74;p4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4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4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77" name="Shape 77"/>
        <p:cNvGrpSpPr/>
        <p:nvPr/>
      </p:nvGrpSpPr>
      <p:grpSpPr>
        <a:xfrm>
          <a:off x="0" y="0"/>
          <a:ext cx="0" cy="0"/>
          <a:chOff x="0" y="0"/>
          <a:chExt cx="0" cy="0"/>
        </a:xfrm>
      </p:grpSpPr>
      <p:sp>
        <p:nvSpPr>
          <p:cNvPr id="78" name="Google Shape;78;p42"/>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42"/>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80" name="Google Shape;80;p42"/>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42"/>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82" name="Google Shape;82;p42"/>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3" name="Google Shape;83;p4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4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5" name="Google Shape;85;p4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6" name="Shape 86"/>
        <p:cNvGrpSpPr/>
        <p:nvPr/>
      </p:nvGrpSpPr>
      <p:grpSpPr>
        <a:xfrm>
          <a:off x="0" y="0"/>
          <a:ext cx="0" cy="0"/>
          <a:chOff x="0" y="0"/>
          <a:chExt cx="0" cy="0"/>
        </a:xfrm>
      </p:grpSpPr>
      <p:sp>
        <p:nvSpPr>
          <p:cNvPr id="87" name="Google Shape;87;p4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8" name="Google Shape;88;p4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9" name="Google Shape;89;p4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p4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1" name="Shape 91"/>
        <p:cNvGrpSpPr/>
        <p:nvPr/>
      </p:nvGrpSpPr>
      <p:grpSpPr>
        <a:xfrm>
          <a:off x="0" y="0"/>
          <a:ext cx="0" cy="0"/>
          <a:chOff x="0" y="0"/>
          <a:chExt cx="0" cy="0"/>
        </a:xfrm>
      </p:grpSpPr>
      <p:sp>
        <p:nvSpPr>
          <p:cNvPr id="92" name="Google Shape;92;p4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3" name="Google Shape;93;p4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4" name="Google Shape;94;p4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95" name="Shape 95"/>
        <p:cNvGrpSpPr/>
        <p:nvPr/>
      </p:nvGrpSpPr>
      <p:grpSpPr>
        <a:xfrm>
          <a:off x="0" y="0"/>
          <a:ext cx="0" cy="0"/>
          <a:chOff x="0" y="0"/>
          <a:chExt cx="0" cy="0"/>
        </a:xfrm>
      </p:grpSpPr>
      <p:sp>
        <p:nvSpPr>
          <p:cNvPr id="96" name="Google Shape;96;p4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7" name="Google Shape;97;p45"/>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98" name="Google Shape;98;p45"/>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99" name="Google Shape;99;p4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0" name="Google Shape;100;p4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1" name="Google Shape;101;p4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White Arrow">
  <p:cSld name="Title Slide - White Arrow">
    <p:bg>
      <p:bgPr>
        <a:blipFill>
          <a:blip r:embed="rId2">
            <a:alphaModFix/>
          </a:blip>
          <a:stretch>
            <a:fillRect/>
          </a:stretch>
        </a:blipFill>
      </p:bgPr>
    </p:bg>
    <p:spTree>
      <p:nvGrpSpPr>
        <p:cNvPr id="12" name="Shape 12"/>
        <p:cNvGrpSpPr/>
        <p:nvPr/>
      </p:nvGrpSpPr>
      <p:grpSpPr>
        <a:xfrm>
          <a:off x="0" y="0"/>
          <a:ext cx="0" cy="0"/>
          <a:chOff x="0" y="0"/>
          <a:chExt cx="0" cy="0"/>
        </a:xfrm>
      </p:grpSpPr>
      <p:sp>
        <p:nvSpPr>
          <p:cNvPr id="13" name="Google Shape;13;p11"/>
          <p:cNvSpPr txBox="1"/>
          <p:nvPr>
            <p:ph type="ctrTitle"/>
          </p:nvPr>
        </p:nvSpPr>
        <p:spPr>
          <a:xfrm>
            <a:off x="785446" y="1699846"/>
            <a:ext cx="5756031" cy="1903901"/>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2"/>
              </a:buClr>
              <a:buSzPts val="4000"/>
              <a:buFont typeface="Inter Black"/>
              <a:buNone/>
              <a:defRPr sz="40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 name="Google Shape;14;p11"/>
          <p:cNvSpPr txBox="1"/>
          <p:nvPr>
            <p:ph idx="1" type="subTitle"/>
          </p:nvPr>
        </p:nvSpPr>
        <p:spPr>
          <a:xfrm>
            <a:off x="785446" y="4032739"/>
            <a:ext cx="5756031" cy="1318846"/>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rgbClr val="515151"/>
              </a:buClr>
              <a:buSzPts val="2000"/>
              <a:buNone/>
              <a:defRPr b="0" i="0" sz="2000">
                <a:solidFill>
                  <a:srgbClr val="515151"/>
                </a:solidFill>
                <a:latin typeface="Inter"/>
                <a:ea typeface="Inter"/>
                <a:cs typeface="Inter"/>
                <a:sym typeface="Inter"/>
              </a:defRPr>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02" name="Shape 102"/>
        <p:cNvGrpSpPr/>
        <p:nvPr/>
      </p:nvGrpSpPr>
      <p:grpSpPr>
        <a:xfrm>
          <a:off x="0" y="0"/>
          <a:ext cx="0" cy="0"/>
          <a:chOff x="0" y="0"/>
          <a:chExt cx="0" cy="0"/>
        </a:xfrm>
      </p:grpSpPr>
      <p:sp>
        <p:nvSpPr>
          <p:cNvPr id="103" name="Google Shape;103;p4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4" name="Google Shape;104;p46"/>
          <p:cNvSpPr/>
          <p:nvPr>
            <p:ph idx="2" type="pic"/>
          </p:nvPr>
        </p:nvSpPr>
        <p:spPr>
          <a:xfrm>
            <a:off x="5183188" y="987425"/>
            <a:ext cx="6172200" cy="4873625"/>
          </a:xfrm>
          <a:prstGeom prst="rect">
            <a:avLst/>
          </a:prstGeom>
          <a:noFill/>
          <a:ln>
            <a:noFill/>
          </a:ln>
        </p:spPr>
      </p:sp>
      <p:sp>
        <p:nvSpPr>
          <p:cNvPr id="105" name="Google Shape;105;p46"/>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06" name="Google Shape;106;p4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7" name="Google Shape;107;p4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8" name="Google Shape;108;p4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09" name="Shape 109"/>
        <p:cNvGrpSpPr/>
        <p:nvPr/>
      </p:nvGrpSpPr>
      <p:grpSpPr>
        <a:xfrm>
          <a:off x="0" y="0"/>
          <a:ext cx="0" cy="0"/>
          <a:chOff x="0" y="0"/>
          <a:chExt cx="0" cy="0"/>
        </a:xfrm>
      </p:grpSpPr>
      <p:sp>
        <p:nvSpPr>
          <p:cNvPr id="110" name="Google Shape;110;p4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1" name="Google Shape;111;p47"/>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2" name="Google Shape;112;p4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3" name="Google Shape;113;p4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4" name="Google Shape;114;p4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15" name="Shape 115"/>
        <p:cNvGrpSpPr/>
        <p:nvPr/>
      </p:nvGrpSpPr>
      <p:grpSpPr>
        <a:xfrm>
          <a:off x="0" y="0"/>
          <a:ext cx="0" cy="0"/>
          <a:chOff x="0" y="0"/>
          <a:chExt cx="0" cy="0"/>
        </a:xfrm>
      </p:grpSpPr>
      <p:sp>
        <p:nvSpPr>
          <p:cNvPr id="116" name="Google Shape;116;p48"/>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7" name="Google Shape;117;p48"/>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8" name="Google Shape;118;p4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9" name="Google Shape;119;p4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0" name="Google Shape;120;p4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 Slate Blue Arrow">
  <p:cSld name="Slide - Slate Blue Arrow">
    <p:bg>
      <p:bgPr>
        <a:blipFill>
          <a:blip r:embed="rId2">
            <a:alphaModFix/>
          </a:blip>
          <a:stretch>
            <a:fillRect/>
          </a:stretch>
        </a:blipFill>
      </p:bgPr>
    </p:bg>
    <p:spTree>
      <p:nvGrpSpPr>
        <p:cNvPr id="15" name="Shape 15"/>
        <p:cNvGrpSpPr/>
        <p:nvPr/>
      </p:nvGrpSpPr>
      <p:grpSpPr>
        <a:xfrm>
          <a:off x="0" y="0"/>
          <a:ext cx="0" cy="0"/>
          <a:chOff x="0" y="0"/>
          <a:chExt cx="0" cy="0"/>
        </a:xfrm>
      </p:grpSpPr>
      <p:sp>
        <p:nvSpPr>
          <p:cNvPr id="16" name="Google Shape;16;p12"/>
          <p:cNvSpPr txBox="1"/>
          <p:nvPr>
            <p:ph idx="1" type="body"/>
          </p:nvPr>
        </p:nvSpPr>
        <p:spPr>
          <a:xfrm>
            <a:off x="1166446" y="1678327"/>
            <a:ext cx="9859107" cy="3981067"/>
          </a:xfrm>
          <a:prstGeom prst="rect">
            <a:avLst/>
          </a:prstGeom>
          <a:noFill/>
          <a:ln>
            <a:noFill/>
          </a:ln>
        </p:spPr>
        <p:txBody>
          <a:bodyPr anchorCtr="0" anchor="t" bIns="45700" lIns="91425" spcFirstLastPara="1" rIns="91425" wrap="square" tIns="45700">
            <a:normAutofit/>
          </a:bodyPr>
          <a:lstStyle>
            <a:lvl1pPr indent="-355600" lvl="0" marL="457200" algn="l">
              <a:lnSpc>
                <a:spcPct val="90000"/>
              </a:lnSpc>
              <a:spcBef>
                <a:spcPts val="1000"/>
              </a:spcBef>
              <a:spcAft>
                <a:spcPts val="0"/>
              </a:spcAft>
              <a:buClr>
                <a:schemeClr val="lt1"/>
              </a:buClr>
              <a:buSzPts val="2000"/>
              <a:buChar char="•"/>
              <a:defRPr b="0" i="0" sz="2000">
                <a:latin typeface="Inter"/>
                <a:ea typeface="Inter"/>
                <a:cs typeface="Inter"/>
                <a:sym typeface="Inter"/>
              </a:defRPr>
            </a:lvl1pPr>
            <a:lvl2pPr indent="-342900" lvl="1" marL="914400" algn="l">
              <a:lnSpc>
                <a:spcPct val="90000"/>
              </a:lnSpc>
              <a:spcBef>
                <a:spcPts val="500"/>
              </a:spcBef>
              <a:spcAft>
                <a:spcPts val="0"/>
              </a:spcAft>
              <a:buClr>
                <a:schemeClr val="lt1"/>
              </a:buClr>
              <a:buSzPts val="1800"/>
              <a:buChar char="•"/>
              <a:defRPr b="0" i="0" sz="1800">
                <a:latin typeface="Inter"/>
                <a:ea typeface="Inter"/>
                <a:cs typeface="Inter"/>
                <a:sym typeface="Inter"/>
              </a:defRPr>
            </a:lvl2pPr>
            <a:lvl3pPr indent="-330200" lvl="2" marL="1371600" algn="l">
              <a:lnSpc>
                <a:spcPct val="90000"/>
              </a:lnSpc>
              <a:spcBef>
                <a:spcPts val="500"/>
              </a:spcBef>
              <a:spcAft>
                <a:spcPts val="0"/>
              </a:spcAft>
              <a:buClr>
                <a:schemeClr val="lt1"/>
              </a:buClr>
              <a:buSzPts val="1600"/>
              <a:buChar char="•"/>
              <a:defRPr b="0" i="0" sz="1600">
                <a:latin typeface="Inter"/>
                <a:ea typeface="Inter"/>
                <a:cs typeface="Inter"/>
                <a:sym typeface="Inter"/>
              </a:defRPr>
            </a:lvl3pPr>
            <a:lvl4pPr indent="-317500" lvl="3" marL="1828800" algn="l">
              <a:lnSpc>
                <a:spcPct val="90000"/>
              </a:lnSpc>
              <a:spcBef>
                <a:spcPts val="500"/>
              </a:spcBef>
              <a:spcAft>
                <a:spcPts val="0"/>
              </a:spcAft>
              <a:buClr>
                <a:schemeClr val="lt1"/>
              </a:buClr>
              <a:buSzPts val="1400"/>
              <a:buChar char="•"/>
              <a:defRPr b="0" i="0" sz="1400">
                <a:latin typeface="Inter"/>
                <a:ea typeface="Inter"/>
                <a:cs typeface="Inter"/>
                <a:sym typeface="Inter"/>
              </a:defRPr>
            </a:lvl4pPr>
            <a:lvl5pPr indent="-317500" lvl="4" marL="2286000" algn="l">
              <a:lnSpc>
                <a:spcPct val="90000"/>
              </a:lnSpc>
              <a:spcBef>
                <a:spcPts val="500"/>
              </a:spcBef>
              <a:spcAft>
                <a:spcPts val="0"/>
              </a:spcAft>
              <a:buClr>
                <a:schemeClr val="lt1"/>
              </a:buClr>
              <a:buSzPts val="1400"/>
              <a:buChar char="•"/>
              <a:defRPr b="0" i="0" sz="1400">
                <a:latin typeface="Inter"/>
                <a:ea typeface="Inter"/>
                <a:cs typeface="Inter"/>
                <a:sym typeface="Inte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 name="Google Shape;17;p12"/>
          <p:cNvSpPr txBox="1"/>
          <p:nvPr>
            <p:ph type="ctrTitle"/>
          </p:nvPr>
        </p:nvSpPr>
        <p:spPr>
          <a:xfrm>
            <a:off x="1166446" y="564732"/>
            <a:ext cx="9859107" cy="758752"/>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4000"/>
              <a:buFont typeface="Inter Black"/>
              <a:buNone/>
              <a:defRPr sz="4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 White">
  <p:cSld name="Blank Slide - White">
    <p:bg>
      <p:bgPr>
        <a:blipFill>
          <a:blip r:embed="rId2">
            <a:alphaModFix/>
          </a:blip>
          <a:stretch>
            <a:fillRect/>
          </a:stretch>
        </a:blipFill>
      </p:bgPr>
    </p:bg>
    <p:spTree>
      <p:nvGrpSpPr>
        <p:cNvPr id="18" name="Shape 18"/>
        <p:cNvGrpSpPr/>
        <p:nvPr/>
      </p:nvGrpSpPr>
      <p:grpSpPr>
        <a:xfrm>
          <a:off x="0" y="0"/>
          <a:ext cx="0" cy="0"/>
          <a:chOff x="0" y="0"/>
          <a:chExt cx="0" cy="0"/>
        </a:xfrm>
      </p:grpSpPr>
      <p:sp>
        <p:nvSpPr>
          <p:cNvPr id="19" name="Google Shape;19;p19"/>
          <p:cNvSpPr txBox="1"/>
          <p:nvPr>
            <p:ph type="ctrTitle"/>
          </p:nvPr>
        </p:nvSpPr>
        <p:spPr>
          <a:xfrm>
            <a:off x="1166446" y="564732"/>
            <a:ext cx="9859107" cy="758752"/>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2"/>
              </a:buClr>
              <a:buSzPts val="4000"/>
              <a:buFont typeface="Inter Black"/>
              <a:buNone/>
              <a:defRPr sz="40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19"/>
          <p:cNvSpPr txBox="1"/>
          <p:nvPr>
            <p:ph idx="1" type="body"/>
          </p:nvPr>
        </p:nvSpPr>
        <p:spPr>
          <a:xfrm>
            <a:off x="1166446" y="1678327"/>
            <a:ext cx="9859107" cy="3981067"/>
          </a:xfrm>
          <a:prstGeom prst="rect">
            <a:avLst/>
          </a:prstGeom>
          <a:noFill/>
          <a:ln>
            <a:noFill/>
          </a:ln>
        </p:spPr>
        <p:txBody>
          <a:bodyPr anchorCtr="0" anchor="t" bIns="45700" lIns="91425" spcFirstLastPara="1" rIns="91425" wrap="square" tIns="45700">
            <a:normAutofit/>
          </a:bodyPr>
          <a:lstStyle>
            <a:lvl1pPr indent="-355600" lvl="0" marL="457200" algn="l">
              <a:lnSpc>
                <a:spcPct val="90000"/>
              </a:lnSpc>
              <a:spcBef>
                <a:spcPts val="1000"/>
              </a:spcBef>
              <a:spcAft>
                <a:spcPts val="0"/>
              </a:spcAft>
              <a:buClr>
                <a:schemeClr val="dk2"/>
              </a:buClr>
              <a:buSzPts val="2000"/>
              <a:buChar char="•"/>
              <a:defRPr b="0" i="0" sz="2000">
                <a:solidFill>
                  <a:schemeClr val="dk2"/>
                </a:solidFill>
                <a:latin typeface="Inter"/>
                <a:ea typeface="Inter"/>
                <a:cs typeface="Inter"/>
                <a:sym typeface="Inter"/>
              </a:defRPr>
            </a:lvl1pPr>
            <a:lvl2pPr indent="-342900" lvl="1" marL="914400" algn="l">
              <a:lnSpc>
                <a:spcPct val="90000"/>
              </a:lnSpc>
              <a:spcBef>
                <a:spcPts val="500"/>
              </a:spcBef>
              <a:spcAft>
                <a:spcPts val="0"/>
              </a:spcAft>
              <a:buClr>
                <a:schemeClr val="dk2"/>
              </a:buClr>
              <a:buSzPts val="1800"/>
              <a:buChar char="•"/>
              <a:defRPr b="0" i="0" sz="1800">
                <a:solidFill>
                  <a:schemeClr val="dk2"/>
                </a:solidFill>
                <a:latin typeface="Inter"/>
                <a:ea typeface="Inter"/>
                <a:cs typeface="Inter"/>
                <a:sym typeface="Inter"/>
              </a:defRPr>
            </a:lvl2pPr>
            <a:lvl3pPr indent="-330200" lvl="2" marL="1371600" algn="l">
              <a:lnSpc>
                <a:spcPct val="90000"/>
              </a:lnSpc>
              <a:spcBef>
                <a:spcPts val="500"/>
              </a:spcBef>
              <a:spcAft>
                <a:spcPts val="0"/>
              </a:spcAft>
              <a:buClr>
                <a:schemeClr val="dk2"/>
              </a:buClr>
              <a:buSzPts val="1600"/>
              <a:buChar char="•"/>
              <a:defRPr b="0" i="0" sz="1600">
                <a:solidFill>
                  <a:schemeClr val="dk2"/>
                </a:solidFill>
                <a:latin typeface="Inter"/>
                <a:ea typeface="Inter"/>
                <a:cs typeface="Inter"/>
                <a:sym typeface="Inter"/>
              </a:defRPr>
            </a:lvl3pPr>
            <a:lvl4pPr indent="-317500" lvl="3" marL="1828800" algn="l">
              <a:lnSpc>
                <a:spcPct val="90000"/>
              </a:lnSpc>
              <a:spcBef>
                <a:spcPts val="500"/>
              </a:spcBef>
              <a:spcAft>
                <a:spcPts val="0"/>
              </a:spcAft>
              <a:buClr>
                <a:schemeClr val="dk2"/>
              </a:buClr>
              <a:buSzPts val="1400"/>
              <a:buChar char="•"/>
              <a:defRPr b="0" i="0" sz="1400">
                <a:solidFill>
                  <a:schemeClr val="dk2"/>
                </a:solidFill>
                <a:latin typeface="Inter"/>
                <a:ea typeface="Inter"/>
                <a:cs typeface="Inter"/>
                <a:sym typeface="Inter"/>
              </a:defRPr>
            </a:lvl4pPr>
            <a:lvl5pPr indent="-317500" lvl="4" marL="2286000" algn="l">
              <a:lnSpc>
                <a:spcPct val="90000"/>
              </a:lnSpc>
              <a:spcBef>
                <a:spcPts val="500"/>
              </a:spcBef>
              <a:spcAft>
                <a:spcPts val="0"/>
              </a:spcAft>
              <a:buClr>
                <a:schemeClr val="dk2"/>
              </a:buClr>
              <a:buSzPts val="1400"/>
              <a:buChar char="•"/>
              <a:defRPr b="0" i="0" sz="1400">
                <a:solidFill>
                  <a:schemeClr val="dk2"/>
                </a:solidFill>
                <a:latin typeface="Inter"/>
                <a:ea typeface="Inter"/>
                <a:cs typeface="Inter"/>
                <a:sym typeface="Inte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Slide - Rede Arrow">
  <p:cSld name="Title_Slide - Rede Arrow">
    <p:bg>
      <p:bgPr>
        <a:blipFill>
          <a:blip r:embed="rId2">
            <a:alphaModFix/>
          </a:blip>
          <a:stretch>
            <a:fillRect/>
          </a:stretch>
        </a:blipFill>
      </p:bgPr>
    </p:bg>
    <p:spTree>
      <p:nvGrpSpPr>
        <p:cNvPr id="21" name="Shape 21"/>
        <p:cNvGrpSpPr/>
        <p:nvPr/>
      </p:nvGrpSpPr>
      <p:grpSpPr>
        <a:xfrm>
          <a:off x="0" y="0"/>
          <a:ext cx="0" cy="0"/>
          <a:chOff x="0" y="0"/>
          <a:chExt cx="0" cy="0"/>
        </a:xfrm>
      </p:grpSpPr>
      <p:sp>
        <p:nvSpPr>
          <p:cNvPr id="22" name="Google Shape;22;p20"/>
          <p:cNvSpPr txBox="1"/>
          <p:nvPr>
            <p:ph idx="1" type="body"/>
          </p:nvPr>
        </p:nvSpPr>
        <p:spPr>
          <a:xfrm>
            <a:off x="1166446" y="1678327"/>
            <a:ext cx="9859107" cy="3981067"/>
          </a:xfrm>
          <a:prstGeom prst="rect">
            <a:avLst/>
          </a:prstGeom>
          <a:noFill/>
          <a:ln>
            <a:noFill/>
          </a:ln>
        </p:spPr>
        <p:txBody>
          <a:bodyPr anchorCtr="0" anchor="t" bIns="45700" lIns="91425" spcFirstLastPara="1" rIns="91425" wrap="square" tIns="45700">
            <a:normAutofit/>
          </a:bodyPr>
          <a:lstStyle>
            <a:lvl1pPr indent="-355600" lvl="0" marL="457200" algn="l">
              <a:lnSpc>
                <a:spcPct val="90000"/>
              </a:lnSpc>
              <a:spcBef>
                <a:spcPts val="1000"/>
              </a:spcBef>
              <a:spcAft>
                <a:spcPts val="0"/>
              </a:spcAft>
              <a:buClr>
                <a:schemeClr val="lt1"/>
              </a:buClr>
              <a:buSzPts val="2000"/>
              <a:buChar char="•"/>
              <a:defRPr b="0" i="0" sz="2000">
                <a:latin typeface="Inter"/>
                <a:ea typeface="Inter"/>
                <a:cs typeface="Inter"/>
                <a:sym typeface="Inter"/>
              </a:defRPr>
            </a:lvl1pPr>
            <a:lvl2pPr indent="-342900" lvl="1" marL="914400" algn="l">
              <a:lnSpc>
                <a:spcPct val="90000"/>
              </a:lnSpc>
              <a:spcBef>
                <a:spcPts val="500"/>
              </a:spcBef>
              <a:spcAft>
                <a:spcPts val="0"/>
              </a:spcAft>
              <a:buClr>
                <a:schemeClr val="lt1"/>
              </a:buClr>
              <a:buSzPts val="1800"/>
              <a:buChar char="•"/>
              <a:defRPr b="0" i="0" sz="1800">
                <a:latin typeface="Inter"/>
                <a:ea typeface="Inter"/>
                <a:cs typeface="Inter"/>
                <a:sym typeface="Inter"/>
              </a:defRPr>
            </a:lvl2pPr>
            <a:lvl3pPr indent="-330200" lvl="2" marL="1371600" algn="l">
              <a:lnSpc>
                <a:spcPct val="90000"/>
              </a:lnSpc>
              <a:spcBef>
                <a:spcPts val="500"/>
              </a:spcBef>
              <a:spcAft>
                <a:spcPts val="0"/>
              </a:spcAft>
              <a:buClr>
                <a:schemeClr val="lt1"/>
              </a:buClr>
              <a:buSzPts val="1600"/>
              <a:buChar char="•"/>
              <a:defRPr b="0" i="0" sz="1600">
                <a:latin typeface="Inter"/>
                <a:ea typeface="Inter"/>
                <a:cs typeface="Inter"/>
                <a:sym typeface="Inter"/>
              </a:defRPr>
            </a:lvl3pPr>
            <a:lvl4pPr indent="-317500" lvl="3" marL="1828800" algn="l">
              <a:lnSpc>
                <a:spcPct val="90000"/>
              </a:lnSpc>
              <a:spcBef>
                <a:spcPts val="500"/>
              </a:spcBef>
              <a:spcAft>
                <a:spcPts val="0"/>
              </a:spcAft>
              <a:buClr>
                <a:schemeClr val="lt1"/>
              </a:buClr>
              <a:buSzPts val="1400"/>
              <a:buChar char="•"/>
              <a:defRPr b="0" i="0" sz="1400">
                <a:latin typeface="Inter"/>
                <a:ea typeface="Inter"/>
                <a:cs typeface="Inter"/>
                <a:sym typeface="Inter"/>
              </a:defRPr>
            </a:lvl4pPr>
            <a:lvl5pPr indent="-317500" lvl="4" marL="2286000" algn="l">
              <a:lnSpc>
                <a:spcPct val="90000"/>
              </a:lnSpc>
              <a:spcBef>
                <a:spcPts val="500"/>
              </a:spcBef>
              <a:spcAft>
                <a:spcPts val="0"/>
              </a:spcAft>
              <a:buClr>
                <a:schemeClr val="lt1"/>
              </a:buClr>
              <a:buSzPts val="1400"/>
              <a:buChar char="•"/>
              <a:defRPr b="0" i="0" sz="1400">
                <a:latin typeface="Inter"/>
                <a:ea typeface="Inter"/>
                <a:cs typeface="Inter"/>
                <a:sym typeface="Inte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 name="Google Shape;23;p20"/>
          <p:cNvSpPr txBox="1"/>
          <p:nvPr>
            <p:ph type="ctrTitle"/>
          </p:nvPr>
        </p:nvSpPr>
        <p:spPr>
          <a:xfrm>
            <a:off x="1166446" y="564732"/>
            <a:ext cx="9859107" cy="758752"/>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4000"/>
              <a:buFont typeface="Inter Black"/>
              <a:buNone/>
              <a:defRPr sz="4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 White Arrow">
  <p:cSld name="Slide - White Arrow">
    <p:bg>
      <p:bgPr>
        <a:blipFill>
          <a:blip r:embed="rId2">
            <a:alphaModFix/>
          </a:blip>
          <a:stretch>
            <a:fillRect/>
          </a:stretch>
        </a:blipFill>
      </p:bgPr>
    </p:bg>
    <p:spTree>
      <p:nvGrpSpPr>
        <p:cNvPr id="28" name="Shape 28"/>
        <p:cNvGrpSpPr/>
        <p:nvPr/>
      </p:nvGrpSpPr>
      <p:grpSpPr>
        <a:xfrm>
          <a:off x="0" y="0"/>
          <a:ext cx="0" cy="0"/>
          <a:chOff x="0" y="0"/>
          <a:chExt cx="0" cy="0"/>
        </a:xfrm>
      </p:grpSpPr>
      <p:sp>
        <p:nvSpPr>
          <p:cNvPr id="29" name="Google Shape;29;p31"/>
          <p:cNvSpPr/>
          <p:nvPr/>
        </p:nvSpPr>
        <p:spPr>
          <a:xfrm>
            <a:off x="5601730" y="0"/>
            <a:ext cx="5082746"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30" name="Google Shape;30;p31"/>
          <p:cNvSpPr txBox="1"/>
          <p:nvPr>
            <p:ph type="ctrTitle"/>
          </p:nvPr>
        </p:nvSpPr>
        <p:spPr>
          <a:xfrm>
            <a:off x="1166446" y="564732"/>
            <a:ext cx="9859107" cy="758752"/>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2"/>
              </a:buClr>
              <a:buSzPts val="4000"/>
              <a:buFont typeface="Inter Black"/>
              <a:buNone/>
              <a:defRPr sz="40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31"/>
          <p:cNvSpPr txBox="1"/>
          <p:nvPr>
            <p:ph idx="1" type="body"/>
          </p:nvPr>
        </p:nvSpPr>
        <p:spPr>
          <a:xfrm>
            <a:off x="1166446" y="1678327"/>
            <a:ext cx="9859107" cy="3981067"/>
          </a:xfrm>
          <a:prstGeom prst="rect">
            <a:avLst/>
          </a:prstGeom>
          <a:noFill/>
          <a:ln>
            <a:noFill/>
          </a:ln>
        </p:spPr>
        <p:txBody>
          <a:bodyPr anchorCtr="0" anchor="t" bIns="45700" lIns="91425" spcFirstLastPara="1" rIns="91425" wrap="square" tIns="45700">
            <a:normAutofit/>
          </a:bodyPr>
          <a:lstStyle>
            <a:lvl1pPr indent="-355600" lvl="0" marL="457200" algn="l">
              <a:lnSpc>
                <a:spcPct val="90000"/>
              </a:lnSpc>
              <a:spcBef>
                <a:spcPts val="1000"/>
              </a:spcBef>
              <a:spcAft>
                <a:spcPts val="0"/>
              </a:spcAft>
              <a:buClr>
                <a:schemeClr val="dk2"/>
              </a:buClr>
              <a:buSzPts val="2000"/>
              <a:buChar char="•"/>
              <a:defRPr sz="2000">
                <a:solidFill>
                  <a:schemeClr val="dk2"/>
                </a:solidFill>
                <a:latin typeface="Open Sans"/>
                <a:ea typeface="Open Sans"/>
                <a:cs typeface="Open Sans"/>
                <a:sym typeface="Open Sans"/>
              </a:defRPr>
            </a:lvl1pPr>
            <a:lvl2pPr indent="-342900" lvl="1" marL="914400" algn="l">
              <a:lnSpc>
                <a:spcPct val="90000"/>
              </a:lnSpc>
              <a:spcBef>
                <a:spcPts val="500"/>
              </a:spcBef>
              <a:spcAft>
                <a:spcPts val="0"/>
              </a:spcAft>
              <a:buClr>
                <a:schemeClr val="dk2"/>
              </a:buClr>
              <a:buSzPts val="1800"/>
              <a:buChar char="•"/>
              <a:defRPr sz="1800">
                <a:solidFill>
                  <a:schemeClr val="dk2"/>
                </a:solidFill>
                <a:latin typeface="Open Sans"/>
                <a:ea typeface="Open Sans"/>
                <a:cs typeface="Open Sans"/>
                <a:sym typeface="Open Sans"/>
              </a:defRPr>
            </a:lvl2pPr>
            <a:lvl3pPr indent="-330200" lvl="2" marL="1371600" algn="l">
              <a:lnSpc>
                <a:spcPct val="90000"/>
              </a:lnSpc>
              <a:spcBef>
                <a:spcPts val="500"/>
              </a:spcBef>
              <a:spcAft>
                <a:spcPts val="0"/>
              </a:spcAft>
              <a:buClr>
                <a:schemeClr val="dk2"/>
              </a:buClr>
              <a:buSzPts val="1600"/>
              <a:buChar char="•"/>
              <a:defRPr sz="1600">
                <a:solidFill>
                  <a:schemeClr val="dk2"/>
                </a:solidFill>
                <a:latin typeface="Open Sans"/>
                <a:ea typeface="Open Sans"/>
                <a:cs typeface="Open Sans"/>
                <a:sym typeface="Open Sans"/>
              </a:defRPr>
            </a:lvl3pPr>
            <a:lvl4pPr indent="-317500" lvl="3" marL="1828800" algn="l">
              <a:lnSpc>
                <a:spcPct val="90000"/>
              </a:lnSpc>
              <a:spcBef>
                <a:spcPts val="500"/>
              </a:spcBef>
              <a:spcAft>
                <a:spcPts val="0"/>
              </a:spcAft>
              <a:buClr>
                <a:schemeClr val="dk2"/>
              </a:buClr>
              <a:buSzPts val="1400"/>
              <a:buChar char="•"/>
              <a:defRPr sz="1400">
                <a:solidFill>
                  <a:schemeClr val="dk2"/>
                </a:solidFill>
                <a:latin typeface="Open Sans"/>
                <a:ea typeface="Open Sans"/>
                <a:cs typeface="Open Sans"/>
                <a:sym typeface="Open Sans"/>
              </a:defRPr>
            </a:lvl4pPr>
            <a:lvl5pPr indent="-317500" lvl="4" marL="2286000" algn="l">
              <a:lnSpc>
                <a:spcPct val="90000"/>
              </a:lnSpc>
              <a:spcBef>
                <a:spcPts val="500"/>
              </a:spcBef>
              <a:spcAft>
                <a:spcPts val="0"/>
              </a:spcAft>
              <a:buClr>
                <a:schemeClr val="dk2"/>
              </a:buClr>
              <a:buSzPts val="1400"/>
              <a:buChar char="•"/>
              <a:defRPr sz="1400">
                <a:solidFill>
                  <a:schemeClr val="dk2"/>
                </a:solidFill>
                <a:latin typeface="Open Sans"/>
                <a:ea typeface="Open Sans"/>
                <a:cs typeface="Open Sans"/>
                <a:sym typeface="Open Sans"/>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 Slate Blue Arrow">
  <p:cSld name="Slide - Slate Blue Arrow">
    <p:bg>
      <p:bgPr>
        <a:blipFill>
          <a:blip r:embed="rId2">
            <a:alphaModFix/>
          </a:blip>
          <a:stretch>
            <a:fillRect/>
          </a:stretch>
        </a:blipFill>
      </p:bgPr>
    </p:bg>
    <p:spTree>
      <p:nvGrpSpPr>
        <p:cNvPr id="32" name="Shape 32"/>
        <p:cNvGrpSpPr/>
        <p:nvPr/>
      </p:nvGrpSpPr>
      <p:grpSpPr>
        <a:xfrm>
          <a:off x="0" y="0"/>
          <a:ext cx="0" cy="0"/>
          <a:chOff x="0" y="0"/>
          <a:chExt cx="0" cy="0"/>
        </a:xfrm>
      </p:grpSpPr>
      <p:sp>
        <p:nvSpPr>
          <p:cNvPr id="33" name="Google Shape;33;p32"/>
          <p:cNvSpPr/>
          <p:nvPr/>
        </p:nvSpPr>
        <p:spPr>
          <a:xfrm>
            <a:off x="5601730" y="0"/>
            <a:ext cx="5082746" cy="6858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34" name="Google Shape;34;p32"/>
          <p:cNvSpPr txBox="1"/>
          <p:nvPr>
            <p:ph idx="1" type="body"/>
          </p:nvPr>
        </p:nvSpPr>
        <p:spPr>
          <a:xfrm>
            <a:off x="1166446" y="1678327"/>
            <a:ext cx="9859107" cy="3981067"/>
          </a:xfrm>
          <a:prstGeom prst="rect">
            <a:avLst/>
          </a:prstGeom>
          <a:noFill/>
          <a:ln>
            <a:noFill/>
          </a:ln>
        </p:spPr>
        <p:txBody>
          <a:bodyPr anchorCtr="0" anchor="t" bIns="45700" lIns="91425" spcFirstLastPara="1" rIns="91425" wrap="square" tIns="45700">
            <a:normAutofit/>
          </a:bodyPr>
          <a:lstStyle>
            <a:lvl1pPr indent="-355600" lvl="0" marL="457200" algn="l">
              <a:lnSpc>
                <a:spcPct val="90000"/>
              </a:lnSpc>
              <a:spcBef>
                <a:spcPts val="1000"/>
              </a:spcBef>
              <a:spcAft>
                <a:spcPts val="0"/>
              </a:spcAft>
              <a:buClr>
                <a:schemeClr val="lt1"/>
              </a:buClr>
              <a:buSzPts val="2000"/>
              <a:buChar char="•"/>
              <a:defRPr b="0" i="0" sz="2000">
                <a:latin typeface="Inter"/>
                <a:ea typeface="Inter"/>
                <a:cs typeface="Inter"/>
                <a:sym typeface="Inter"/>
              </a:defRPr>
            </a:lvl1pPr>
            <a:lvl2pPr indent="-342900" lvl="1" marL="914400" algn="l">
              <a:lnSpc>
                <a:spcPct val="90000"/>
              </a:lnSpc>
              <a:spcBef>
                <a:spcPts val="500"/>
              </a:spcBef>
              <a:spcAft>
                <a:spcPts val="0"/>
              </a:spcAft>
              <a:buClr>
                <a:schemeClr val="lt1"/>
              </a:buClr>
              <a:buSzPts val="1800"/>
              <a:buChar char="•"/>
              <a:defRPr b="0" i="0" sz="1800">
                <a:latin typeface="Inter"/>
                <a:ea typeface="Inter"/>
                <a:cs typeface="Inter"/>
                <a:sym typeface="Inter"/>
              </a:defRPr>
            </a:lvl2pPr>
            <a:lvl3pPr indent="-330200" lvl="2" marL="1371600" algn="l">
              <a:lnSpc>
                <a:spcPct val="90000"/>
              </a:lnSpc>
              <a:spcBef>
                <a:spcPts val="500"/>
              </a:spcBef>
              <a:spcAft>
                <a:spcPts val="0"/>
              </a:spcAft>
              <a:buClr>
                <a:schemeClr val="lt1"/>
              </a:buClr>
              <a:buSzPts val="1600"/>
              <a:buChar char="•"/>
              <a:defRPr b="0" i="0" sz="1600">
                <a:latin typeface="Inter"/>
                <a:ea typeface="Inter"/>
                <a:cs typeface="Inter"/>
                <a:sym typeface="Inter"/>
              </a:defRPr>
            </a:lvl3pPr>
            <a:lvl4pPr indent="-317500" lvl="3" marL="1828800" algn="l">
              <a:lnSpc>
                <a:spcPct val="90000"/>
              </a:lnSpc>
              <a:spcBef>
                <a:spcPts val="500"/>
              </a:spcBef>
              <a:spcAft>
                <a:spcPts val="0"/>
              </a:spcAft>
              <a:buClr>
                <a:schemeClr val="lt1"/>
              </a:buClr>
              <a:buSzPts val="1400"/>
              <a:buChar char="•"/>
              <a:defRPr b="0" i="0" sz="1400">
                <a:latin typeface="Inter"/>
                <a:ea typeface="Inter"/>
                <a:cs typeface="Inter"/>
                <a:sym typeface="Inter"/>
              </a:defRPr>
            </a:lvl4pPr>
            <a:lvl5pPr indent="-317500" lvl="4" marL="2286000" algn="l">
              <a:lnSpc>
                <a:spcPct val="90000"/>
              </a:lnSpc>
              <a:spcBef>
                <a:spcPts val="500"/>
              </a:spcBef>
              <a:spcAft>
                <a:spcPts val="0"/>
              </a:spcAft>
              <a:buClr>
                <a:schemeClr val="lt1"/>
              </a:buClr>
              <a:buSzPts val="1400"/>
              <a:buChar char="•"/>
              <a:defRPr b="0" i="0" sz="1400">
                <a:latin typeface="Inter"/>
                <a:ea typeface="Inter"/>
                <a:cs typeface="Inter"/>
                <a:sym typeface="Inte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5" name="Google Shape;35;p32"/>
          <p:cNvSpPr txBox="1"/>
          <p:nvPr>
            <p:ph type="ctrTitle"/>
          </p:nvPr>
        </p:nvSpPr>
        <p:spPr>
          <a:xfrm>
            <a:off x="1166446" y="564732"/>
            <a:ext cx="9859107" cy="758752"/>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4000"/>
              <a:buFont typeface="Inter Black"/>
              <a:buNone/>
              <a:defRPr sz="4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 Logo Arrow Slate Blue">
  <p:cSld name="Cover - Logo Arrow Slate Blue">
    <p:bg>
      <p:bgPr>
        <a:blipFill>
          <a:blip r:embed="rId2">
            <a:alphaModFix/>
          </a:blip>
          <a:stretch>
            <a:fillRect/>
          </a:stretch>
        </a:blipFill>
      </p:bgPr>
    </p:bg>
    <p:spTree>
      <p:nvGrpSpPr>
        <p:cNvPr id="36" name="Shape 36"/>
        <p:cNvGrpSpPr/>
        <p:nvPr/>
      </p:nvGrpSpPr>
      <p:grpSpPr>
        <a:xfrm>
          <a:off x="0" y="0"/>
          <a:ext cx="0" cy="0"/>
          <a:chOff x="0" y="0"/>
          <a:chExt cx="0" cy="0"/>
        </a:xfrm>
      </p:grpSpPr>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Slate Blue Arrow" type="title">
  <p:cSld name="TITLE">
    <p:bg>
      <p:bgPr>
        <a:blipFill>
          <a:blip r:embed="rId2">
            <a:alphaModFix/>
          </a:blip>
          <a:stretch>
            <a:fillRect/>
          </a:stretch>
        </a:blipFill>
      </p:bgPr>
    </p:bg>
    <p:spTree>
      <p:nvGrpSpPr>
        <p:cNvPr id="37" name="Shape 37"/>
        <p:cNvGrpSpPr/>
        <p:nvPr/>
      </p:nvGrpSpPr>
      <p:grpSpPr>
        <a:xfrm>
          <a:off x="0" y="0"/>
          <a:ext cx="0" cy="0"/>
          <a:chOff x="0" y="0"/>
          <a:chExt cx="0" cy="0"/>
        </a:xfrm>
      </p:grpSpPr>
      <p:sp>
        <p:nvSpPr>
          <p:cNvPr id="38" name="Google Shape;38;p36"/>
          <p:cNvSpPr txBox="1"/>
          <p:nvPr>
            <p:ph type="ctrTitle"/>
          </p:nvPr>
        </p:nvSpPr>
        <p:spPr>
          <a:xfrm>
            <a:off x="785446" y="1699846"/>
            <a:ext cx="5756031" cy="1903901"/>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4000"/>
              <a:buFont typeface="Inter Black"/>
              <a:buNone/>
              <a:defRPr sz="4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36"/>
          <p:cNvSpPr txBox="1"/>
          <p:nvPr>
            <p:ph idx="1" type="subTitle"/>
          </p:nvPr>
        </p:nvSpPr>
        <p:spPr>
          <a:xfrm>
            <a:off x="785446" y="4032739"/>
            <a:ext cx="5756031" cy="1318846"/>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chemeClr val="lt1"/>
              </a:buClr>
              <a:buSzPts val="2000"/>
              <a:buNone/>
              <a:defRPr b="0" i="0" sz="2000">
                <a:solidFill>
                  <a:schemeClr val="lt1"/>
                </a:solidFill>
                <a:latin typeface="Inter"/>
                <a:ea typeface="Inter"/>
                <a:cs typeface="Inter"/>
                <a:sym typeface="Inter"/>
              </a:defRPr>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2.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slideLayout" Target="../slideLayouts/slideLayout7.xml"/><Relationship Id="rId3" Type="http://schemas.openxmlformats.org/officeDocument/2006/relationships/slideLayout" Target="../slideLayouts/slideLayout8.xml"/><Relationship Id="rId4" Type="http://schemas.openxmlformats.org/officeDocument/2006/relationships/slideLayout" Target="../slideLayouts/slideLayout9.xml"/><Relationship Id="rId5" Type="http://schemas.openxmlformats.org/officeDocument/2006/relationships/slideLayout" Target="../slideLayouts/slideLayout10.xml"/><Relationship Id="rId6" Type="http://schemas.openxmlformats.org/officeDocument/2006/relationships/slideLayout" Target="../slideLayouts/slideLayout11.xml"/><Relationship Id="rId7" Type="http://schemas.openxmlformats.org/officeDocument/2006/relationships/theme" Target="../theme/theme4.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1.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5" name="Shape 5"/>
        <p:cNvGrpSpPr/>
        <p:nvPr/>
      </p:nvGrpSpPr>
      <p:grpSpPr>
        <a:xfrm>
          <a:off x="0" y="0"/>
          <a:ext cx="0" cy="0"/>
          <a:chOff x="0" y="0"/>
          <a:chExt cx="0" cy="0"/>
        </a:xfrm>
      </p:grpSpPr>
      <p:sp>
        <p:nvSpPr>
          <p:cNvPr id="6" name="Google Shape;6;p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lt1"/>
              </a:buClr>
              <a:buSzPts val="4400"/>
              <a:buFont typeface="Inter Black"/>
              <a:buNone/>
              <a:defRPr b="1" i="0" sz="4400" u="none" cap="none" strike="noStrike">
                <a:solidFill>
                  <a:schemeClr val="lt1"/>
                </a:solidFill>
                <a:latin typeface="Inter Black"/>
                <a:ea typeface="Inter Black"/>
                <a:cs typeface="Inter Black"/>
                <a:sym typeface="Inter Black"/>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lt1"/>
              </a:buClr>
              <a:buSzPts val="2800"/>
              <a:buFont typeface="Arial"/>
              <a:buChar char="•"/>
              <a:defRPr b="0" i="0" sz="2800" u="none" cap="none" strike="noStrike">
                <a:solidFill>
                  <a:schemeClr val="lt1"/>
                </a:solidFill>
                <a:latin typeface="Inter"/>
                <a:ea typeface="Inter"/>
                <a:cs typeface="Inter"/>
                <a:sym typeface="Inter"/>
              </a:defRPr>
            </a:lvl1pPr>
            <a:lvl2pPr indent="-381000" lvl="1" marL="9144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Inter"/>
                <a:ea typeface="Inter"/>
                <a:cs typeface="Inter"/>
                <a:sym typeface="Inter"/>
              </a:defRPr>
            </a:lvl2pPr>
            <a:lvl3pPr indent="-355600" lvl="2" marL="13716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Inter"/>
                <a:ea typeface="Inter"/>
                <a:cs typeface="Inter"/>
                <a:sym typeface="Inter"/>
              </a:defRPr>
            </a:lvl3pPr>
            <a:lvl4pPr indent="-342900" lvl="3" marL="1828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Inter"/>
                <a:ea typeface="Inter"/>
                <a:cs typeface="Inter"/>
                <a:sym typeface="Inter"/>
              </a:defRPr>
            </a:lvl4pPr>
            <a:lvl5pPr indent="-342900" lvl="4" marL="22860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Inter"/>
                <a:ea typeface="Inter"/>
                <a:cs typeface="Inter"/>
                <a:sym typeface="Inter"/>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4" name="Shape 24"/>
        <p:cNvGrpSpPr/>
        <p:nvPr/>
      </p:nvGrpSpPr>
      <p:grpSpPr>
        <a:xfrm>
          <a:off x="0" y="0"/>
          <a:ext cx="0" cy="0"/>
          <a:chOff x="0" y="0"/>
          <a:chExt cx="0" cy="0"/>
        </a:xfrm>
      </p:grpSpPr>
      <p:sp>
        <p:nvSpPr>
          <p:cNvPr id="25" name="Google Shape;25;p3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lt1"/>
              </a:buClr>
              <a:buSzPts val="4400"/>
              <a:buFont typeface="Inter Black"/>
              <a:buNone/>
              <a:defRPr b="1" i="0" sz="4400" u="none" cap="none" strike="noStrike">
                <a:solidFill>
                  <a:schemeClr val="lt1"/>
                </a:solidFill>
                <a:latin typeface="Inter Black"/>
                <a:ea typeface="Inter Black"/>
                <a:cs typeface="Inter Black"/>
                <a:sym typeface="Inter Black"/>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6" name="Google Shape;26;p3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lt1"/>
              </a:buClr>
              <a:buSzPts val="2800"/>
              <a:buFont typeface="Arial"/>
              <a:buChar char="•"/>
              <a:defRPr b="0" i="0" sz="2800" u="none" cap="none" strike="noStrike">
                <a:solidFill>
                  <a:schemeClr val="lt1"/>
                </a:solidFill>
                <a:latin typeface="Inter"/>
                <a:ea typeface="Inter"/>
                <a:cs typeface="Inter"/>
                <a:sym typeface="Inter"/>
              </a:defRPr>
            </a:lvl1pPr>
            <a:lvl2pPr indent="-381000" lvl="1" marL="9144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Inter"/>
                <a:ea typeface="Inter"/>
                <a:cs typeface="Inter"/>
                <a:sym typeface="Inter"/>
              </a:defRPr>
            </a:lvl2pPr>
            <a:lvl3pPr indent="-355600" lvl="2" marL="13716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Inter"/>
                <a:ea typeface="Inter"/>
                <a:cs typeface="Inter"/>
                <a:sym typeface="Inter"/>
              </a:defRPr>
            </a:lvl3pPr>
            <a:lvl4pPr indent="-342900" lvl="3" marL="1828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Inter"/>
                <a:ea typeface="Inter"/>
                <a:cs typeface="Inter"/>
                <a:sym typeface="Inter"/>
              </a:defRPr>
            </a:lvl4pPr>
            <a:lvl5pPr indent="-342900" lvl="4" marL="22860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Inter"/>
                <a:ea typeface="Inter"/>
                <a:cs typeface="Inter"/>
                <a:sym typeface="Inter"/>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7" name="Google Shape;27;p30"/>
          <p:cNvSpPr txBox="1"/>
          <p:nvPr/>
        </p:nvSpPr>
        <p:spPr>
          <a:xfrm>
            <a:off x="11723076" y="6344627"/>
            <a:ext cx="404446"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000"/>
              <a:buFont typeface="Arial"/>
              <a:buNone/>
            </a:pPr>
            <a:fld id="{00000000-1234-1234-1234-123412341234}" type="slidenum">
              <a:rPr b="0" i="0" lang="en-US" sz="1000" u="none" cap="none" strike="noStrike">
                <a:solidFill>
                  <a:srgbClr val="8A8E92"/>
                </a:solidFill>
                <a:latin typeface="Open Sans"/>
                <a:ea typeface="Open Sans"/>
                <a:cs typeface="Open Sans"/>
                <a:sym typeface="Open Sans"/>
              </a:rPr>
              <a:t>‹#›</a:t>
            </a:fld>
            <a:endParaRPr b="0" i="0" sz="1200" u="none" cap="none" strike="noStrike">
              <a:solidFill>
                <a:srgbClr val="8A8E92"/>
              </a:solidFill>
              <a:latin typeface="Open Sans"/>
              <a:ea typeface="Open Sans"/>
              <a:cs typeface="Open Sans"/>
              <a:sym typeface="Open Sans"/>
            </a:endParaRPr>
          </a:p>
        </p:txBody>
      </p:sp>
    </p:spTree>
  </p:cSld>
  <p:clrMap accent1="accent1" accent2="accent2" accent3="accent3" accent4="accent4" accent5="accent5" accent6="accent6" bg1="lt1" bg2="dk2" tx1="dk1" tx2="lt2" folHlink="folHlink" hlink="hlink"/>
  <p:sldLayoutIdLst>
    <p:sldLayoutId id="2147483655" r:id="rId1"/>
    <p:sldLayoutId id="2147483656" r:id="rId2"/>
    <p:sldLayoutId id="2147483657" r:id="rId3"/>
    <p:sldLayoutId id="2147483658" r:id="rId4"/>
    <p:sldLayoutId id="2147483659" r:id="rId5"/>
    <p:sldLayoutId id="2147483660" r:id="rId6"/>
  </p:sldLayoutIdLst>
  <mc:AlternateContent>
    <mc:Choice Requires="p14">
      <p:transition spd="slow" p14:dur="700">
        <p:fade/>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6" name="Shape 46"/>
        <p:cNvGrpSpPr/>
        <p:nvPr/>
      </p:nvGrpSpPr>
      <p:grpSpPr>
        <a:xfrm>
          <a:off x="0" y="0"/>
          <a:ext cx="0" cy="0"/>
          <a:chOff x="0" y="0"/>
          <a:chExt cx="0" cy="0"/>
        </a:xfrm>
      </p:grpSpPr>
      <p:sp>
        <p:nvSpPr>
          <p:cNvPr id="47" name="Google Shape;47;p3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8" name="Google Shape;48;p3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9" name="Google Shape;49;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50" name="Google Shape;50;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51" name="Google Shape;51;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xml"/><Relationship Id="rId3"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11.png"/><Relationship Id="rId4" Type="http://schemas.openxmlformats.org/officeDocument/2006/relationships/image" Target="../media/image35.png"/><Relationship Id="rId5" Type="http://schemas.openxmlformats.org/officeDocument/2006/relationships/image" Target="../media/image33.png"/><Relationship Id="rId6" Type="http://schemas.openxmlformats.org/officeDocument/2006/relationships/image" Target="../media/image3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 Id="rId3" Type="http://schemas.openxmlformats.org/officeDocument/2006/relationships/image" Target="../media/image3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 Id="rId3"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1.png"/><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11.pn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 Id="rId3"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11.png"/><Relationship Id="rId4" Type="http://schemas.openxmlformats.org/officeDocument/2006/relationships/image" Target="../media/image18.png"/><Relationship Id="rId5" Type="http://schemas.openxmlformats.org/officeDocument/2006/relationships/image" Target="../media/image19.png"/><Relationship Id="rId6"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11.png"/></Relationships>
</file>

<file path=ppt/slides/_rels/slide9.xml.rels><?xml version="1.0" encoding="UTF-8" standalone="yes"?><Relationships xmlns="http://schemas.openxmlformats.org/package/2006/relationships"><Relationship Id="rId11" Type="http://schemas.openxmlformats.org/officeDocument/2006/relationships/image" Target="../media/image22.png"/><Relationship Id="rId10" Type="http://schemas.openxmlformats.org/officeDocument/2006/relationships/image" Target="../media/image28.png"/><Relationship Id="rId13" Type="http://schemas.openxmlformats.org/officeDocument/2006/relationships/image" Target="../media/image26.png"/><Relationship Id="rId12" Type="http://schemas.openxmlformats.org/officeDocument/2006/relationships/image" Target="../media/image25.png"/><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34.jpg"/><Relationship Id="rId4" Type="http://schemas.openxmlformats.org/officeDocument/2006/relationships/image" Target="../media/image31.png"/><Relationship Id="rId9" Type="http://schemas.openxmlformats.org/officeDocument/2006/relationships/image" Target="../media/image29.png"/><Relationship Id="rId5" Type="http://schemas.openxmlformats.org/officeDocument/2006/relationships/image" Target="../media/image23.png"/><Relationship Id="rId6" Type="http://schemas.openxmlformats.org/officeDocument/2006/relationships/image" Target="../media/image24.png"/><Relationship Id="rId7" Type="http://schemas.openxmlformats.org/officeDocument/2006/relationships/image" Target="../media/image27.png"/><Relationship Id="rId8"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pic>
        <p:nvPicPr>
          <p:cNvPr id="125" name="Google Shape;125;g18f864df83c_0_173"/>
          <p:cNvPicPr preferRelativeResize="0"/>
          <p:nvPr/>
        </p:nvPicPr>
        <p:blipFill>
          <a:blip r:embed="rId3">
            <a:alphaModFix/>
          </a:blip>
          <a:stretch>
            <a:fillRect/>
          </a:stretch>
        </p:blipFill>
        <p:spPr>
          <a:xfrm>
            <a:off x="0" y="10"/>
            <a:ext cx="12192048" cy="6858000"/>
          </a:xfrm>
          <a:prstGeom prst="rect">
            <a:avLst/>
          </a:prstGeom>
          <a:noFill/>
          <a:ln>
            <a:noFill/>
          </a:ln>
        </p:spPr>
      </p:pic>
      <p:sp>
        <p:nvSpPr>
          <p:cNvPr id="126" name="Google Shape;126;g18f864df83c_0_173"/>
          <p:cNvSpPr txBox="1"/>
          <p:nvPr/>
        </p:nvSpPr>
        <p:spPr>
          <a:xfrm>
            <a:off x="1912650" y="2587617"/>
            <a:ext cx="8366700" cy="831000"/>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800"/>
              <a:buFont typeface="Arial"/>
              <a:buNone/>
            </a:pPr>
            <a:r>
              <a:rPr b="1" lang="en-US" sz="4800">
                <a:solidFill>
                  <a:srgbClr val="FFFFFF"/>
                </a:solidFill>
                <a:latin typeface="Quattrocento Sans"/>
                <a:ea typeface="Quattrocento Sans"/>
                <a:cs typeface="Quattrocento Sans"/>
                <a:sym typeface="Quattrocento Sans"/>
              </a:rPr>
              <a:t>Client Name</a:t>
            </a:r>
            <a:endParaRPr b="0" i="0" sz="14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grpSp>
        <p:nvGrpSpPr>
          <p:cNvPr id="256" name="Google Shape;256;p28"/>
          <p:cNvGrpSpPr/>
          <p:nvPr/>
        </p:nvGrpSpPr>
        <p:grpSpPr>
          <a:xfrm>
            <a:off x="200" y="0"/>
            <a:ext cx="12191800" cy="6858000"/>
            <a:chOff x="200" y="0"/>
            <a:chExt cx="12191800" cy="6858000"/>
          </a:xfrm>
        </p:grpSpPr>
        <p:pic>
          <p:nvPicPr>
            <p:cNvPr id="257" name="Google Shape;257;p28"/>
            <p:cNvPicPr preferRelativeResize="0"/>
            <p:nvPr/>
          </p:nvPicPr>
          <p:blipFill rotWithShape="1">
            <a:blip r:embed="rId3">
              <a:alphaModFix/>
            </a:blip>
            <a:srcRect b="0" l="0" r="54751" t="0"/>
            <a:stretch/>
          </p:blipFill>
          <p:spPr>
            <a:xfrm>
              <a:off x="7391400" y="0"/>
              <a:ext cx="4800600" cy="6858000"/>
            </a:xfrm>
            <a:prstGeom prst="rect">
              <a:avLst/>
            </a:prstGeom>
            <a:noFill/>
            <a:ln>
              <a:noFill/>
            </a:ln>
          </p:spPr>
        </p:pic>
        <p:pic>
          <p:nvPicPr>
            <p:cNvPr id="258" name="Google Shape;258;p28"/>
            <p:cNvPicPr preferRelativeResize="0"/>
            <p:nvPr/>
          </p:nvPicPr>
          <p:blipFill rotWithShape="1">
            <a:blip r:embed="rId3">
              <a:alphaModFix/>
            </a:blip>
            <a:srcRect b="0" l="0" r="0" t="0"/>
            <a:stretch/>
          </p:blipFill>
          <p:spPr>
            <a:xfrm>
              <a:off x="200" y="0"/>
              <a:ext cx="10609075" cy="6858000"/>
            </a:xfrm>
            <a:prstGeom prst="rect">
              <a:avLst/>
            </a:prstGeom>
            <a:noFill/>
            <a:ln>
              <a:noFill/>
            </a:ln>
          </p:spPr>
        </p:pic>
        <p:pic>
          <p:nvPicPr>
            <p:cNvPr id="259" name="Google Shape;259;p28"/>
            <p:cNvPicPr preferRelativeResize="0"/>
            <p:nvPr/>
          </p:nvPicPr>
          <p:blipFill>
            <a:blip r:embed="rId3">
              <a:alphaModFix/>
            </a:blip>
            <a:stretch>
              <a:fillRect/>
            </a:stretch>
          </p:blipFill>
          <p:spPr>
            <a:xfrm>
              <a:off x="1905000" y="0"/>
              <a:ext cx="9144000" cy="6858000"/>
            </a:xfrm>
            <a:prstGeom prst="rect">
              <a:avLst/>
            </a:prstGeom>
            <a:noFill/>
            <a:ln>
              <a:noFill/>
            </a:ln>
          </p:spPr>
        </p:pic>
      </p:grpSp>
      <p:sp>
        <p:nvSpPr>
          <p:cNvPr id="260" name="Google Shape;260;p28"/>
          <p:cNvSpPr txBox="1"/>
          <p:nvPr>
            <p:ph type="ctrTitle"/>
          </p:nvPr>
        </p:nvSpPr>
        <p:spPr>
          <a:xfrm>
            <a:off x="898358" y="336132"/>
            <a:ext cx="10127100" cy="7587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4000"/>
              <a:buFont typeface="Inter Black"/>
              <a:buNone/>
            </a:pPr>
            <a:r>
              <a:rPr lang="en-US">
                <a:solidFill>
                  <a:srgbClr val="004280"/>
                </a:solidFill>
                <a:latin typeface="Quattrocento Sans"/>
                <a:ea typeface="Quattrocento Sans"/>
                <a:cs typeface="Quattrocento Sans"/>
                <a:sym typeface="Quattrocento Sans"/>
              </a:rPr>
              <a:t>Contact Participant Services</a:t>
            </a:r>
            <a:endParaRPr>
              <a:solidFill>
                <a:srgbClr val="004280"/>
              </a:solidFill>
              <a:latin typeface="Quattrocento Sans"/>
              <a:ea typeface="Quattrocento Sans"/>
              <a:cs typeface="Quattrocento Sans"/>
              <a:sym typeface="Quattrocento Sans"/>
            </a:endParaRPr>
          </a:p>
        </p:txBody>
      </p:sp>
      <p:sp>
        <p:nvSpPr>
          <p:cNvPr id="261" name="Google Shape;261;p28"/>
          <p:cNvSpPr/>
          <p:nvPr/>
        </p:nvSpPr>
        <p:spPr>
          <a:xfrm>
            <a:off x="1760008" y="2294192"/>
            <a:ext cx="1915500" cy="1915500"/>
          </a:xfrm>
          <a:prstGeom prst="ellipse">
            <a:avLst/>
          </a:prstGeom>
          <a:solidFill>
            <a:srgbClr val="05AAC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262" name="Google Shape;262;p28"/>
          <p:cNvSpPr/>
          <p:nvPr/>
        </p:nvSpPr>
        <p:spPr>
          <a:xfrm>
            <a:off x="8545810" y="2294192"/>
            <a:ext cx="1915500" cy="1915500"/>
          </a:xfrm>
          <a:prstGeom prst="ellipse">
            <a:avLst/>
          </a:prstGeom>
          <a:solidFill>
            <a:srgbClr val="05AAC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263" name="Google Shape;263;p28"/>
          <p:cNvSpPr txBox="1"/>
          <p:nvPr/>
        </p:nvSpPr>
        <p:spPr>
          <a:xfrm>
            <a:off x="1321187" y="4527640"/>
            <a:ext cx="2771400" cy="585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3200"/>
              <a:buFont typeface="Arial"/>
              <a:buNone/>
            </a:pPr>
            <a:r>
              <a:rPr b="1" baseline="30000" i="0" lang="en-US" sz="3200" u="none" cap="none" strike="noStrike">
                <a:solidFill>
                  <a:srgbClr val="004280"/>
                </a:solidFill>
                <a:latin typeface="Quattrocento Sans"/>
                <a:ea typeface="Quattrocento Sans"/>
                <a:cs typeface="Quattrocento Sans"/>
                <a:sym typeface="Quattrocento Sans"/>
              </a:rPr>
              <a:t>Live Chat</a:t>
            </a:r>
            <a:endParaRPr b="1" baseline="30000" i="0" sz="3200" u="none" cap="none" strike="noStrike">
              <a:solidFill>
                <a:srgbClr val="004280"/>
              </a:solidFill>
              <a:latin typeface="Quattrocento Sans"/>
              <a:ea typeface="Quattrocento Sans"/>
              <a:cs typeface="Quattrocento Sans"/>
              <a:sym typeface="Quattrocento Sans"/>
            </a:endParaRPr>
          </a:p>
        </p:txBody>
      </p:sp>
      <p:sp>
        <p:nvSpPr>
          <p:cNvPr id="264" name="Google Shape;264;p28"/>
          <p:cNvSpPr txBox="1"/>
          <p:nvPr/>
        </p:nvSpPr>
        <p:spPr>
          <a:xfrm>
            <a:off x="8109939" y="4527640"/>
            <a:ext cx="2771400" cy="585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3200"/>
              <a:buFont typeface="Arial"/>
              <a:buNone/>
            </a:pPr>
            <a:r>
              <a:rPr b="1" baseline="30000" i="0" lang="en-US" sz="3200" u="none" cap="none" strike="noStrike">
                <a:solidFill>
                  <a:srgbClr val="004280"/>
                </a:solidFill>
                <a:latin typeface="Quattrocento Sans"/>
                <a:ea typeface="Quattrocento Sans"/>
                <a:cs typeface="Quattrocento Sans"/>
                <a:sym typeface="Quattrocento Sans"/>
              </a:rPr>
              <a:t>Phone</a:t>
            </a:r>
            <a:endParaRPr b="1" baseline="30000" i="0" sz="3200" u="none" cap="none" strike="noStrike">
              <a:solidFill>
                <a:srgbClr val="004280"/>
              </a:solidFill>
              <a:latin typeface="Quattrocento Sans"/>
              <a:ea typeface="Quattrocento Sans"/>
              <a:cs typeface="Quattrocento Sans"/>
              <a:sym typeface="Quattrocento Sans"/>
            </a:endParaRPr>
          </a:p>
        </p:txBody>
      </p:sp>
      <p:sp>
        <p:nvSpPr>
          <p:cNvPr id="265" name="Google Shape;265;p28"/>
          <p:cNvSpPr txBox="1"/>
          <p:nvPr/>
        </p:nvSpPr>
        <p:spPr>
          <a:xfrm>
            <a:off x="898358" y="1489024"/>
            <a:ext cx="11028300" cy="646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1800"/>
              <a:buFont typeface="Arial"/>
              <a:buNone/>
            </a:pPr>
            <a:r>
              <a:rPr b="0" i="0" lang="en-US" sz="1800" u="none" cap="none" strike="noStrike">
                <a:solidFill>
                  <a:srgbClr val="004280"/>
                </a:solidFill>
                <a:latin typeface="Quattrocento Sans"/>
                <a:ea typeface="Quattrocento Sans"/>
                <a:cs typeface="Quattrocento Sans"/>
                <a:sym typeface="Quattrocento Sans"/>
              </a:rPr>
              <a:t>Our Participant Services team is available Monday through Friday, from 6 a.m. to 9 p.m. Central time, except holidays.</a:t>
            </a:r>
            <a:endParaRPr b="0" i="0" sz="1400" u="none" cap="none" strike="noStrike">
              <a:solidFill>
                <a:srgbClr val="004280"/>
              </a:solidFill>
              <a:latin typeface="Arial"/>
              <a:ea typeface="Arial"/>
              <a:cs typeface="Arial"/>
              <a:sym typeface="Arial"/>
            </a:endParaRPr>
          </a:p>
        </p:txBody>
      </p:sp>
      <p:sp>
        <p:nvSpPr>
          <p:cNvPr id="266" name="Google Shape;266;p28"/>
          <p:cNvSpPr/>
          <p:nvPr/>
        </p:nvSpPr>
        <p:spPr>
          <a:xfrm>
            <a:off x="5152909" y="2294192"/>
            <a:ext cx="1915500" cy="1915500"/>
          </a:xfrm>
          <a:prstGeom prst="ellipse">
            <a:avLst/>
          </a:prstGeom>
          <a:solidFill>
            <a:srgbClr val="05AAC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267" name="Google Shape;267;p28"/>
          <p:cNvSpPr txBox="1"/>
          <p:nvPr/>
        </p:nvSpPr>
        <p:spPr>
          <a:xfrm>
            <a:off x="4696980" y="4527640"/>
            <a:ext cx="2771400" cy="585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3200"/>
              <a:buFont typeface="Arial"/>
              <a:buNone/>
            </a:pPr>
            <a:r>
              <a:rPr b="1" baseline="30000" i="0" lang="en-US" sz="3200" u="none" cap="none" strike="noStrike">
                <a:solidFill>
                  <a:srgbClr val="004280"/>
                </a:solidFill>
                <a:latin typeface="Quattrocento Sans"/>
                <a:ea typeface="Quattrocento Sans"/>
                <a:cs typeface="Quattrocento Sans"/>
                <a:sym typeface="Quattrocento Sans"/>
              </a:rPr>
              <a:t>Email</a:t>
            </a:r>
            <a:endParaRPr b="1" baseline="30000" i="0" sz="3200" u="none" cap="none" strike="noStrike">
              <a:solidFill>
                <a:srgbClr val="004280"/>
              </a:solidFill>
              <a:latin typeface="Quattrocento Sans"/>
              <a:ea typeface="Quattrocento Sans"/>
              <a:cs typeface="Quattrocento Sans"/>
              <a:sym typeface="Quattrocento Sans"/>
            </a:endParaRPr>
          </a:p>
        </p:txBody>
      </p:sp>
      <p:sp>
        <p:nvSpPr>
          <p:cNvPr id="268" name="Google Shape;268;p28"/>
          <p:cNvSpPr txBox="1"/>
          <p:nvPr/>
        </p:nvSpPr>
        <p:spPr>
          <a:xfrm>
            <a:off x="3988767" y="4947335"/>
            <a:ext cx="4243800" cy="461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2400"/>
              <a:buFont typeface="Arial"/>
              <a:buNone/>
            </a:pPr>
            <a:r>
              <a:rPr baseline="30000" lang="en-US" sz="2400">
                <a:solidFill>
                  <a:srgbClr val="004280"/>
                </a:solidFill>
                <a:latin typeface="Quattrocento Sans"/>
                <a:ea typeface="Quattrocento Sans"/>
                <a:cs typeface="Quattrocento Sans"/>
                <a:sym typeface="Quattrocento Sans"/>
              </a:rPr>
              <a:t>mercermarketplaceaccounts@serviceaccount.com</a:t>
            </a:r>
            <a:endParaRPr b="0" baseline="30000" i="0" sz="2400" u="none" cap="none" strike="noStrike">
              <a:solidFill>
                <a:srgbClr val="004280"/>
              </a:solidFill>
              <a:latin typeface="Quattrocento Sans"/>
              <a:ea typeface="Quattrocento Sans"/>
              <a:cs typeface="Quattrocento Sans"/>
              <a:sym typeface="Quattrocento Sans"/>
            </a:endParaRPr>
          </a:p>
        </p:txBody>
      </p:sp>
      <p:sp>
        <p:nvSpPr>
          <p:cNvPr id="269" name="Google Shape;269;p28"/>
          <p:cNvSpPr txBox="1"/>
          <p:nvPr/>
        </p:nvSpPr>
        <p:spPr>
          <a:xfrm>
            <a:off x="7708050" y="4947325"/>
            <a:ext cx="3644100" cy="461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2400"/>
              <a:buFont typeface="Arial"/>
              <a:buNone/>
            </a:pPr>
            <a:r>
              <a:rPr baseline="30000" lang="en-US" sz="2400">
                <a:solidFill>
                  <a:srgbClr val="004280"/>
                </a:solidFill>
                <a:latin typeface="Quattrocento Sans"/>
                <a:ea typeface="Quattrocento Sans"/>
                <a:cs typeface="Quattrocento Sans"/>
                <a:sym typeface="Quattrocento Sans"/>
              </a:rPr>
              <a:t>Toll-Free: 877-248-0510</a:t>
            </a:r>
            <a:endParaRPr b="0" baseline="30000" i="0" sz="2400" u="none" cap="none" strike="noStrike">
              <a:solidFill>
                <a:srgbClr val="004280"/>
              </a:solidFill>
              <a:latin typeface="Quattrocento Sans"/>
              <a:ea typeface="Quattrocento Sans"/>
              <a:cs typeface="Quattrocento Sans"/>
              <a:sym typeface="Quattrocento Sans"/>
            </a:endParaRPr>
          </a:p>
        </p:txBody>
      </p:sp>
      <p:pic>
        <p:nvPicPr>
          <p:cNvPr id="270" name="Google Shape;270;p28"/>
          <p:cNvPicPr preferRelativeResize="0"/>
          <p:nvPr/>
        </p:nvPicPr>
        <p:blipFill rotWithShape="1">
          <a:blip r:embed="rId4">
            <a:alphaModFix/>
          </a:blip>
          <a:srcRect b="0" l="0" r="0" t="0"/>
          <a:stretch/>
        </p:blipFill>
        <p:spPr>
          <a:xfrm>
            <a:off x="1723642" y="2312960"/>
            <a:ext cx="1966368" cy="1898380"/>
          </a:xfrm>
          <a:prstGeom prst="rect">
            <a:avLst/>
          </a:prstGeom>
          <a:noFill/>
          <a:ln>
            <a:noFill/>
          </a:ln>
        </p:spPr>
      </p:pic>
      <p:pic>
        <p:nvPicPr>
          <p:cNvPr id="271" name="Google Shape;271;p28"/>
          <p:cNvPicPr preferRelativeResize="0"/>
          <p:nvPr/>
        </p:nvPicPr>
        <p:blipFill rotWithShape="1">
          <a:blip r:embed="rId5">
            <a:alphaModFix/>
          </a:blip>
          <a:srcRect b="0" l="0" r="0" t="0"/>
          <a:stretch/>
        </p:blipFill>
        <p:spPr>
          <a:xfrm>
            <a:off x="5096820" y="2244241"/>
            <a:ext cx="1971598" cy="1903610"/>
          </a:xfrm>
          <a:prstGeom prst="rect">
            <a:avLst/>
          </a:prstGeom>
          <a:noFill/>
          <a:ln>
            <a:noFill/>
          </a:ln>
        </p:spPr>
      </p:pic>
      <p:pic>
        <p:nvPicPr>
          <p:cNvPr id="272" name="Google Shape;272;p28"/>
          <p:cNvPicPr preferRelativeResize="0"/>
          <p:nvPr/>
        </p:nvPicPr>
        <p:blipFill rotWithShape="1">
          <a:blip r:embed="rId6">
            <a:alphaModFix/>
          </a:blip>
          <a:srcRect b="0" l="0" r="0" t="0"/>
          <a:stretch/>
        </p:blipFill>
        <p:spPr>
          <a:xfrm>
            <a:off x="8512394" y="2243808"/>
            <a:ext cx="1966368" cy="189838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pic>
        <p:nvPicPr>
          <p:cNvPr id="277" name="Google Shape;277;p29"/>
          <p:cNvPicPr preferRelativeResize="0"/>
          <p:nvPr/>
        </p:nvPicPr>
        <p:blipFill>
          <a:blip r:embed="rId3">
            <a:alphaModFix/>
          </a:blip>
          <a:stretch>
            <a:fillRect/>
          </a:stretch>
        </p:blipFill>
        <p:spPr>
          <a:xfrm>
            <a:off x="0" y="8"/>
            <a:ext cx="12192000" cy="6857987"/>
          </a:xfrm>
          <a:prstGeom prst="rect">
            <a:avLst/>
          </a:prstGeom>
          <a:noFill/>
          <a:ln>
            <a:noFill/>
          </a:ln>
        </p:spPr>
      </p:pic>
      <p:sp>
        <p:nvSpPr>
          <p:cNvPr id="278" name="Google Shape;278;p29"/>
          <p:cNvSpPr txBox="1"/>
          <p:nvPr/>
        </p:nvSpPr>
        <p:spPr>
          <a:xfrm>
            <a:off x="1905600" y="2384492"/>
            <a:ext cx="8380800" cy="831000"/>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800"/>
              <a:buFont typeface="Arial"/>
              <a:buNone/>
            </a:pPr>
            <a:r>
              <a:rPr b="1" i="0" lang="en-US" sz="4800" u="none" cap="none" strike="noStrike">
                <a:solidFill>
                  <a:srgbClr val="FFFFFF"/>
                </a:solidFill>
                <a:latin typeface="Quattrocento Sans"/>
                <a:ea typeface="Quattrocento Sans"/>
                <a:cs typeface="Quattrocento Sans"/>
                <a:sym typeface="Quattrocento Sans"/>
              </a:rPr>
              <a:t>THANK YOU!</a:t>
            </a:r>
            <a:endParaRPr b="1" i="0" sz="4800" u="none" cap="none" strike="noStrike">
              <a:solidFill>
                <a:srgbClr val="FFFFFF"/>
              </a:solidFill>
              <a:latin typeface="Quattrocento Sans"/>
              <a:ea typeface="Quattrocento Sans"/>
              <a:cs typeface="Quattrocento Sans"/>
              <a:sym typeface="Quattrocento Sans"/>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pic>
        <p:nvPicPr>
          <p:cNvPr id="131" name="Google Shape;131;g18f864df83c_0_185"/>
          <p:cNvPicPr preferRelativeResize="0"/>
          <p:nvPr/>
        </p:nvPicPr>
        <p:blipFill>
          <a:blip r:embed="rId3">
            <a:alphaModFix/>
          </a:blip>
          <a:stretch>
            <a:fillRect/>
          </a:stretch>
        </p:blipFill>
        <p:spPr>
          <a:xfrm>
            <a:off x="0" y="0"/>
            <a:ext cx="12192000" cy="6857989"/>
          </a:xfrm>
          <a:prstGeom prst="rect">
            <a:avLst/>
          </a:prstGeom>
          <a:noFill/>
          <a:ln>
            <a:noFill/>
          </a:ln>
        </p:spPr>
      </p:pic>
      <p:sp>
        <p:nvSpPr>
          <p:cNvPr id="132" name="Google Shape;132;g18f864df83c_0_185"/>
          <p:cNvSpPr txBox="1"/>
          <p:nvPr/>
        </p:nvSpPr>
        <p:spPr>
          <a:xfrm>
            <a:off x="518250" y="3013500"/>
            <a:ext cx="11155500" cy="831000"/>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4800">
                <a:solidFill>
                  <a:schemeClr val="lt1"/>
                </a:solidFill>
                <a:latin typeface="Quattrocento Sans"/>
                <a:ea typeface="Quattrocento Sans"/>
                <a:cs typeface="Quattrocento Sans"/>
                <a:sym typeface="Quattrocento Sans"/>
              </a:rPr>
              <a:t>Commuter benef</a:t>
            </a:r>
            <a:r>
              <a:rPr b="1" lang="en-US" sz="100">
                <a:solidFill>
                  <a:schemeClr val="lt1"/>
                </a:solidFill>
                <a:latin typeface="Quattrocento Sans"/>
                <a:ea typeface="Quattrocento Sans"/>
                <a:cs typeface="Quattrocento Sans"/>
                <a:sym typeface="Quattrocento Sans"/>
              </a:rPr>
              <a:t> </a:t>
            </a:r>
            <a:r>
              <a:rPr b="1" lang="en-US" sz="4800">
                <a:solidFill>
                  <a:schemeClr val="lt1"/>
                </a:solidFill>
                <a:latin typeface="Quattrocento Sans"/>
                <a:ea typeface="Quattrocento Sans"/>
                <a:cs typeface="Quattrocento Sans"/>
                <a:sym typeface="Quattrocento Sans"/>
              </a:rPr>
              <a:t>its</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pic>
        <p:nvPicPr>
          <p:cNvPr id="137" name="Google Shape;137;p23"/>
          <p:cNvPicPr preferRelativeResize="0"/>
          <p:nvPr/>
        </p:nvPicPr>
        <p:blipFill>
          <a:blip r:embed="rId3">
            <a:alphaModFix/>
          </a:blip>
          <a:stretch>
            <a:fillRect/>
          </a:stretch>
        </p:blipFill>
        <p:spPr>
          <a:xfrm>
            <a:off x="0" y="0"/>
            <a:ext cx="9144000" cy="6858000"/>
          </a:xfrm>
          <a:prstGeom prst="rect">
            <a:avLst/>
          </a:prstGeom>
          <a:noFill/>
          <a:ln>
            <a:noFill/>
          </a:ln>
        </p:spPr>
      </p:pic>
      <p:sp>
        <p:nvSpPr>
          <p:cNvPr id="138" name="Google Shape;138;p23"/>
          <p:cNvSpPr txBox="1"/>
          <p:nvPr>
            <p:ph idx="1" type="body"/>
          </p:nvPr>
        </p:nvSpPr>
        <p:spPr>
          <a:xfrm>
            <a:off x="546852" y="1618657"/>
            <a:ext cx="5138100" cy="3830700"/>
          </a:xfrm>
          <a:prstGeom prst="rect">
            <a:avLst/>
          </a:prstGeom>
          <a:noFill/>
          <a:ln>
            <a:noFill/>
          </a:ln>
        </p:spPr>
        <p:txBody>
          <a:bodyPr anchorCtr="0" anchor="t" bIns="45700" lIns="91425" spcFirstLastPara="1" rIns="91425" wrap="square" tIns="45700">
            <a:noAutofit/>
          </a:bodyPr>
          <a:lstStyle/>
          <a:p>
            <a:pPr indent="0" lvl="0" marL="101600" rtl="0" algn="l">
              <a:lnSpc>
                <a:spcPct val="100000"/>
              </a:lnSpc>
              <a:spcBef>
                <a:spcPts val="1000"/>
              </a:spcBef>
              <a:spcAft>
                <a:spcPts val="0"/>
              </a:spcAft>
              <a:buSzPts val="2000"/>
              <a:buNone/>
            </a:pPr>
            <a:r>
              <a:rPr lang="en-US">
                <a:solidFill>
                  <a:srgbClr val="004280"/>
                </a:solidFill>
                <a:latin typeface="Quattrocento Sans"/>
                <a:ea typeface="Quattrocento Sans"/>
                <a:cs typeface="Quattrocento Sans"/>
                <a:sym typeface="Quattrocento Sans"/>
              </a:rPr>
              <a:t>Pay for transportation to and from work – tax free</a:t>
            </a:r>
            <a:endParaRPr>
              <a:solidFill>
                <a:srgbClr val="004280"/>
              </a:solidFill>
              <a:latin typeface="Quattrocento Sans"/>
              <a:ea typeface="Quattrocento Sans"/>
              <a:cs typeface="Quattrocento Sans"/>
              <a:sym typeface="Quattrocento Sans"/>
            </a:endParaRPr>
          </a:p>
          <a:p>
            <a:pPr indent="-285750" lvl="1" marL="742950" rtl="0" algn="l">
              <a:lnSpc>
                <a:spcPct val="90000"/>
              </a:lnSpc>
              <a:spcBef>
                <a:spcPts val="1100"/>
              </a:spcBef>
              <a:spcAft>
                <a:spcPts val="0"/>
              </a:spcAft>
              <a:buClr>
                <a:srgbClr val="004280"/>
              </a:buClr>
              <a:buSzPts val="1800"/>
              <a:buFont typeface="Arial"/>
              <a:buChar char="•"/>
            </a:pPr>
            <a:r>
              <a:rPr lang="en-US" sz="2000">
                <a:solidFill>
                  <a:srgbClr val="004280"/>
                </a:solidFill>
                <a:latin typeface="Quattrocento Sans"/>
                <a:ea typeface="Quattrocento Sans"/>
                <a:cs typeface="Quattrocento Sans"/>
                <a:sym typeface="Quattrocento Sans"/>
              </a:rPr>
              <a:t>Contribute up to </a:t>
            </a:r>
            <a:r>
              <a:rPr lang="en-US" sz="2000">
                <a:solidFill>
                  <a:srgbClr val="004280"/>
                </a:solidFill>
                <a:latin typeface="Quattrocento Sans"/>
                <a:ea typeface="Quattrocento Sans"/>
                <a:cs typeface="Quattrocento Sans"/>
                <a:sym typeface="Quattrocento Sans"/>
                <a:extLst>
                  <a:ext uri="http://customooxmlschemas.google.com/">
                    <go:slidesCustomData xmlns:go="http://customooxmlschemas.google.com/" textRoundtripDataId="0"/>
                  </a:ext>
                </a:extLst>
              </a:rPr>
              <a:t>$300 </a:t>
            </a:r>
            <a:r>
              <a:rPr lang="en-US" sz="2000">
                <a:solidFill>
                  <a:srgbClr val="004280"/>
                </a:solidFill>
                <a:latin typeface="Quattrocento Sans"/>
                <a:ea typeface="Quattrocento Sans"/>
                <a:cs typeface="Quattrocento Sans"/>
                <a:sym typeface="Quattrocento Sans"/>
              </a:rPr>
              <a:t>a month (pre-tax)</a:t>
            </a:r>
            <a:endParaRPr sz="2000">
              <a:solidFill>
                <a:srgbClr val="004280"/>
              </a:solidFill>
              <a:latin typeface="Quattrocento Sans"/>
              <a:ea typeface="Quattrocento Sans"/>
              <a:cs typeface="Quattrocento Sans"/>
              <a:sym typeface="Quattrocento Sans"/>
            </a:endParaRPr>
          </a:p>
          <a:p>
            <a:pPr indent="-285750" lvl="1" marL="742950" rtl="0" algn="l">
              <a:lnSpc>
                <a:spcPct val="90000"/>
              </a:lnSpc>
              <a:spcBef>
                <a:spcPts val="500"/>
              </a:spcBef>
              <a:spcAft>
                <a:spcPts val="0"/>
              </a:spcAft>
              <a:buClr>
                <a:srgbClr val="004280"/>
              </a:buClr>
              <a:buSzPts val="1800"/>
              <a:buFont typeface="Arial"/>
              <a:buChar char="•"/>
            </a:pPr>
            <a:r>
              <a:rPr lang="en-US" sz="2000">
                <a:solidFill>
                  <a:srgbClr val="004280"/>
                </a:solidFill>
                <a:latin typeface="Quattrocento Sans"/>
                <a:ea typeface="Quattrocento Sans"/>
                <a:cs typeface="Quattrocento Sans"/>
                <a:sym typeface="Quattrocento Sans"/>
              </a:rPr>
              <a:t>Make post-tax contributions at any time</a:t>
            </a:r>
            <a:endParaRPr sz="2000">
              <a:solidFill>
                <a:srgbClr val="004280"/>
              </a:solidFill>
              <a:latin typeface="Quattrocento Sans"/>
              <a:ea typeface="Quattrocento Sans"/>
              <a:cs typeface="Quattrocento Sans"/>
              <a:sym typeface="Quattrocento Sans"/>
            </a:endParaRPr>
          </a:p>
          <a:p>
            <a:pPr indent="-285750" lvl="1" marL="742950" rtl="0" algn="l">
              <a:lnSpc>
                <a:spcPct val="90000"/>
              </a:lnSpc>
              <a:spcBef>
                <a:spcPts val="500"/>
              </a:spcBef>
              <a:spcAft>
                <a:spcPts val="0"/>
              </a:spcAft>
              <a:buClr>
                <a:srgbClr val="004280"/>
              </a:buClr>
              <a:buSzPts val="1800"/>
              <a:buFont typeface="Arial"/>
              <a:buChar char="•"/>
            </a:pPr>
            <a:r>
              <a:rPr lang="en-US" sz="2000">
                <a:solidFill>
                  <a:srgbClr val="004280"/>
                </a:solidFill>
                <a:latin typeface="Quattrocento Sans"/>
                <a:ea typeface="Quattrocento Sans"/>
                <a:cs typeface="Quattrocento Sans"/>
                <a:sym typeface="Quattrocento Sans"/>
              </a:rPr>
              <a:t>Public transportation such as train, bus, subway, vanpool (vehicle that seats six or more adults, excluding the driver), ferry, etc.</a:t>
            </a:r>
            <a:endParaRPr sz="2000">
              <a:solidFill>
                <a:srgbClr val="004280"/>
              </a:solidFill>
              <a:latin typeface="Quattrocento Sans"/>
              <a:ea typeface="Quattrocento Sans"/>
              <a:cs typeface="Quattrocento Sans"/>
              <a:sym typeface="Quattrocento Sans"/>
            </a:endParaRPr>
          </a:p>
          <a:p>
            <a:pPr indent="-285750" lvl="2" marL="1200150" rtl="0" algn="l">
              <a:lnSpc>
                <a:spcPct val="90000"/>
              </a:lnSpc>
              <a:spcBef>
                <a:spcPts val="500"/>
              </a:spcBef>
              <a:spcAft>
                <a:spcPts val="0"/>
              </a:spcAft>
              <a:buClr>
                <a:srgbClr val="004280"/>
              </a:buClr>
              <a:buSzPts val="1600"/>
              <a:buFont typeface="Arial"/>
              <a:buChar char="•"/>
            </a:pPr>
            <a:r>
              <a:rPr lang="en-US" sz="2000">
                <a:solidFill>
                  <a:srgbClr val="004280"/>
                </a:solidFill>
                <a:latin typeface="Quattrocento Sans"/>
                <a:ea typeface="Quattrocento Sans"/>
                <a:cs typeface="Quattrocento Sans"/>
                <a:sym typeface="Quattrocento Sans"/>
              </a:rPr>
              <a:t>UberPOOL</a:t>
            </a:r>
            <a:endParaRPr sz="2000">
              <a:solidFill>
                <a:srgbClr val="004280"/>
              </a:solidFill>
              <a:latin typeface="Quattrocento Sans"/>
              <a:ea typeface="Quattrocento Sans"/>
              <a:cs typeface="Quattrocento Sans"/>
              <a:sym typeface="Quattrocento Sans"/>
            </a:endParaRPr>
          </a:p>
          <a:p>
            <a:pPr indent="-285750" lvl="2" marL="1200150" rtl="0" algn="l">
              <a:lnSpc>
                <a:spcPct val="90000"/>
              </a:lnSpc>
              <a:spcBef>
                <a:spcPts val="500"/>
              </a:spcBef>
              <a:spcAft>
                <a:spcPts val="0"/>
              </a:spcAft>
              <a:buClr>
                <a:srgbClr val="004280"/>
              </a:buClr>
              <a:buSzPts val="1600"/>
              <a:buFont typeface="Arial"/>
              <a:buChar char="•"/>
            </a:pPr>
            <a:r>
              <a:rPr lang="en-US" sz="2000">
                <a:solidFill>
                  <a:srgbClr val="004280"/>
                </a:solidFill>
                <a:latin typeface="Quattrocento Sans"/>
                <a:ea typeface="Quattrocento Sans"/>
                <a:cs typeface="Quattrocento Sans"/>
                <a:sym typeface="Quattrocento Sans"/>
              </a:rPr>
              <a:t>Lyft Shared</a:t>
            </a:r>
            <a:endParaRPr sz="2000">
              <a:solidFill>
                <a:srgbClr val="004280"/>
              </a:solidFill>
              <a:latin typeface="Quattrocento Sans"/>
              <a:ea typeface="Quattrocento Sans"/>
              <a:cs typeface="Quattrocento Sans"/>
              <a:sym typeface="Quattrocento Sans"/>
            </a:endParaRPr>
          </a:p>
          <a:p>
            <a:pPr indent="0" lvl="0" marL="101600" rtl="0" algn="l">
              <a:lnSpc>
                <a:spcPct val="90000"/>
              </a:lnSpc>
              <a:spcBef>
                <a:spcPts val="1000"/>
              </a:spcBef>
              <a:spcAft>
                <a:spcPts val="0"/>
              </a:spcAft>
              <a:buSzPts val="2000"/>
              <a:buNone/>
            </a:pPr>
            <a:r>
              <a:t/>
            </a:r>
            <a:endParaRPr>
              <a:solidFill>
                <a:srgbClr val="004280"/>
              </a:solidFill>
            </a:endParaRPr>
          </a:p>
        </p:txBody>
      </p:sp>
      <p:sp>
        <p:nvSpPr>
          <p:cNvPr id="139" name="Google Shape;139;p23"/>
          <p:cNvSpPr txBox="1"/>
          <p:nvPr>
            <p:ph type="ctrTitle"/>
          </p:nvPr>
        </p:nvSpPr>
        <p:spPr>
          <a:xfrm>
            <a:off x="546847" y="-190943"/>
            <a:ext cx="4737000" cy="18096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4000"/>
              <a:buFont typeface="Inter Black"/>
              <a:buNone/>
            </a:pPr>
            <a:r>
              <a:rPr lang="en-US">
                <a:solidFill>
                  <a:srgbClr val="004280"/>
                </a:solidFill>
                <a:latin typeface="Quattrocento Sans"/>
                <a:ea typeface="Quattrocento Sans"/>
                <a:cs typeface="Quattrocento Sans"/>
                <a:sym typeface="Quattrocento Sans"/>
              </a:rPr>
              <a:t>Benef</a:t>
            </a:r>
            <a:r>
              <a:rPr lang="en-US" sz="100">
                <a:solidFill>
                  <a:srgbClr val="004280"/>
                </a:solidFill>
                <a:latin typeface="Quattrocento Sans"/>
                <a:ea typeface="Quattrocento Sans"/>
                <a:cs typeface="Quattrocento Sans"/>
                <a:sym typeface="Quattrocento Sans"/>
              </a:rPr>
              <a:t> </a:t>
            </a:r>
            <a:r>
              <a:rPr lang="en-US">
                <a:solidFill>
                  <a:srgbClr val="004280"/>
                </a:solidFill>
                <a:latin typeface="Quattrocento Sans"/>
                <a:ea typeface="Quattrocento Sans"/>
                <a:cs typeface="Quattrocento Sans"/>
                <a:sym typeface="Quattrocento Sans"/>
              </a:rPr>
              <a:t>its - Transit</a:t>
            </a:r>
            <a:endParaRPr>
              <a:solidFill>
                <a:srgbClr val="004280"/>
              </a:solidFill>
              <a:latin typeface="Quattrocento Sans"/>
              <a:ea typeface="Quattrocento Sans"/>
              <a:cs typeface="Quattrocento Sans"/>
              <a:sym typeface="Quattrocento Sans"/>
            </a:endParaRPr>
          </a:p>
        </p:txBody>
      </p:sp>
      <p:pic>
        <p:nvPicPr>
          <p:cNvPr id="140" name="Google Shape;140;p23"/>
          <p:cNvPicPr preferRelativeResize="0"/>
          <p:nvPr/>
        </p:nvPicPr>
        <p:blipFill rotWithShape="1">
          <a:blip r:embed="rId4">
            <a:alphaModFix/>
          </a:blip>
          <a:srcRect b="0" l="0" r="0" t="0"/>
          <a:stretch/>
        </p:blipFill>
        <p:spPr>
          <a:xfrm>
            <a:off x="4845747" y="0"/>
            <a:ext cx="7346253" cy="6858000"/>
          </a:xfrm>
          <a:custGeom>
            <a:rect b="b" l="l" r="r" t="t"/>
            <a:pathLst>
              <a:path extrusionOk="0" h="6858000" w="7346253">
                <a:moveTo>
                  <a:pt x="0" y="0"/>
                </a:moveTo>
                <a:lnTo>
                  <a:pt x="7346253" y="0"/>
                </a:lnTo>
                <a:lnTo>
                  <a:pt x="7346253" y="6858000"/>
                </a:lnTo>
                <a:lnTo>
                  <a:pt x="0" y="6858000"/>
                </a:lnTo>
                <a:lnTo>
                  <a:pt x="2277542" y="3429000"/>
                </a:lnTo>
                <a:close/>
              </a:path>
            </a:pathLst>
          </a:cu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pic>
        <p:nvPicPr>
          <p:cNvPr id="145" name="Google Shape;145;p24"/>
          <p:cNvPicPr preferRelativeResize="0"/>
          <p:nvPr/>
        </p:nvPicPr>
        <p:blipFill>
          <a:blip r:embed="rId3">
            <a:alphaModFix/>
          </a:blip>
          <a:stretch>
            <a:fillRect/>
          </a:stretch>
        </p:blipFill>
        <p:spPr>
          <a:xfrm>
            <a:off x="-5459171" y="4"/>
            <a:ext cx="9144055" cy="6858000"/>
          </a:xfrm>
          <a:prstGeom prst="rect">
            <a:avLst/>
          </a:prstGeom>
          <a:noFill/>
          <a:ln>
            <a:noFill/>
          </a:ln>
        </p:spPr>
      </p:pic>
      <p:sp>
        <p:nvSpPr>
          <p:cNvPr id="146" name="Google Shape;146;p24"/>
          <p:cNvSpPr txBox="1"/>
          <p:nvPr>
            <p:ph type="ctrTitle"/>
          </p:nvPr>
        </p:nvSpPr>
        <p:spPr>
          <a:xfrm>
            <a:off x="3757246" y="488532"/>
            <a:ext cx="9859200" cy="7587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2"/>
              </a:buClr>
              <a:buSzPts val="4000"/>
              <a:buFont typeface="Inter Black"/>
              <a:buNone/>
            </a:pPr>
            <a:r>
              <a:rPr lang="en-US">
                <a:solidFill>
                  <a:srgbClr val="253746"/>
                </a:solidFill>
                <a:latin typeface="Quattrocento Sans"/>
                <a:ea typeface="Quattrocento Sans"/>
                <a:cs typeface="Quattrocento Sans"/>
                <a:sym typeface="Quattrocento Sans"/>
              </a:rPr>
              <a:t>What does the plan cover?</a:t>
            </a:r>
            <a:endParaRPr>
              <a:solidFill>
                <a:srgbClr val="253746"/>
              </a:solidFill>
              <a:latin typeface="Quattrocento Sans"/>
              <a:ea typeface="Quattrocento Sans"/>
              <a:cs typeface="Quattrocento Sans"/>
              <a:sym typeface="Quattrocento Sans"/>
            </a:endParaRPr>
          </a:p>
        </p:txBody>
      </p:sp>
      <p:sp>
        <p:nvSpPr>
          <p:cNvPr id="147" name="Google Shape;147;p24"/>
          <p:cNvSpPr txBox="1"/>
          <p:nvPr>
            <p:ph idx="1" type="body"/>
          </p:nvPr>
        </p:nvSpPr>
        <p:spPr>
          <a:xfrm>
            <a:off x="5927552" y="1640300"/>
            <a:ext cx="6132900" cy="4427700"/>
          </a:xfrm>
          <a:prstGeom prst="rect">
            <a:avLst/>
          </a:prstGeom>
          <a:noFill/>
          <a:ln>
            <a:noFill/>
          </a:ln>
        </p:spPr>
        <p:txBody>
          <a:bodyPr anchorCtr="0" anchor="t" bIns="45700" lIns="91425" spcFirstLastPara="1" rIns="91425" wrap="square" tIns="45700">
            <a:normAutofit lnSpcReduction="20000"/>
          </a:bodyPr>
          <a:lstStyle/>
          <a:p>
            <a:pPr indent="0" lvl="0" marL="0" rtl="0" algn="l">
              <a:lnSpc>
                <a:spcPct val="150000"/>
              </a:lnSpc>
              <a:spcBef>
                <a:spcPts val="1000"/>
              </a:spcBef>
              <a:spcAft>
                <a:spcPts val="0"/>
              </a:spcAft>
              <a:buSzPts val="2000"/>
              <a:buNone/>
            </a:pPr>
            <a:r>
              <a:rPr lang="en-US">
                <a:solidFill>
                  <a:srgbClr val="4D4D4F"/>
                </a:solidFill>
                <a:latin typeface="Quattrocento Sans"/>
                <a:ea typeface="Quattrocento Sans"/>
                <a:cs typeface="Quattrocento Sans"/>
                <a:sym typeface="Quattrocento Sans"/>
              </a:rPr>
              <a:t>Eligible modes of transportation include but are not limited to:</a:t>
            </a:r>
            <a:endParaRPr>
              <a:solidFill>
                <a:srgbClr val="4D4D4F"/>
              </a:solidFill>
              <a:latin typeface="Quattrocento Sans"/>
              <a:ea typeface="Quattrocento Sans"/>
              <a:cs typeface="Quattrocento Sans"/>
              <a:sym typeface="Quattrocento Sans"/>
            </a:endParaRPr>
          </a:p>
          <a:p>
            <a:pPr indent="-342900" lvl="0" marL="342900" rtl="0" algn="l">
              <a:lnSpc>
                <a:spcPct val="150000"/>
              </a:lnSpc>
              <a:spcBef>
                <a:spcPts val="1000"/>
              </a:spcBef>
              <a:spcAft>
                <a:spcPts val="0"/>
              </a:spcAft>
              <a:buSzPts val="2000"/>
              <a:buFont typeface="Arial"/>
              <a:buChar char="•"/>
            </a:pPr>
            <a:r>
              <a:rPr lang="en-US">
                <a:solidFill>
                  <a:srgbClr val="4D4D4F"/>
                </a:solidFill>
                <a:latin typeface="Quattrocento Sans"/>
                <a:ea typeface="Quattrocento Sans"/>
                <a:cs typeface="Quattrocento Sans"/>
                <a:sym typeface="Quattrocento Sans"/>
              </a:rPr>
              <a:t>Train</a:t>
            </a:r>
            <a:endParaRPr>
              <a:solidFill>
                <a:srgbClr val="CF202F"/>
              </a:solidFill>
              <a:latin typeface="Quattrocento Sans"/>
              <a:ea typeface="Quattrocento Sans"/>
              <a:cs typeface="Quattrocento Sans"/>
              <a:sym typeface="Quattrocento Sans"/>
            </a:endParaRPr>
          </a:p>
          <a:p>
            <a:pPr indent="-342900" lvl="0" marL="342900" rtl="0" algn="l">
              <a:lnSpc>
                <a:spcPct val="150000"/>
              </a:lnSpc>
              <a:spcBef>
                <a:spcPts val="1000"/>
              </a:spcBef>
              <a:spcAft>
                <a:spcPts val="0"/>
              </a:spcAft>
              <a:buSzPts val="2000"/>
              <a:buFont typeface="Arial"/>
              <a:buChar char="•"/>
            </a:pPr>
            <a:r>
              <a:rPr lang="en-US">
                <a:solidFill>
                  <a:srgbClr val="4D4D4F"/>
                </a:solidFill>
                <a:latin typeface="Quattrocento Sans"/>
                <a:ea typeface="Quattrocento Sans"/>
                <a:cs typeface="Quattrocento Sans"/>
                <a:sym typeface="Quattrocento Sans"/>
              </a:rPr>
              <a:t>Bus</a:t>
            </a:r>
            <a:endParaRPr>
              <a:solidFill>
                <a:srgbClr val="4D4D4F"/>
              </a:solidFill>
              <a:latin typeface="Quattrocento Sans"/>
              <a:ea typeface="Quattrocento Sans"/>
              <a:cs typeface="Quattrocento Sans"/>
              <a:sym typeface="Quattrocento Sans"/>
            </a:endParaRPr>
          </a:p>
          <a:p>
            <a:pPr indent="-342900" lvl="0" marL="342900" rtl="0" algn="l">
              <a:lnSpc>
                <a:spcPct val="150000"/>
              </a:lnSpc>
              <a:spcBef>
                <a:spcPts val="1000"/>
              </a:spcBef>
              <a:spcAft>
                <a:spcPts val="0"/>
              </a:spcAft>
              <a:buSzPts val="2000"/>
              <a:buFont typeface="Arial"/>
              <a:buChar char="•"/>
            </a:pPr>
            <a:r>
              <a:rPr lang="en-US">
                <a:solidFill>
                  <a:srgbClr val="4D4D4F"/>
                </a:solidFill>
                <a:latin typeface="Quattrocento Sans"/>
                <a:ea typeface="Quattrocento Sans"/>
                <a:cs typeface="Quattrocento Sans"/>
                <a:sym typeface="Quattrocento Sans"/>
              </a:rPr>
              <a:t>Subway</a:t>
            </a:r>
            <a:endParaRPr/>
          </a:p>
          <a:p>
            <a:pPr indent="-342900" lvl="0" marL="342900" rtl="0" algn="l">
              <a:lnSpc>
                <a:spcPct val="150000"/>
              </a:lnSpc>
              <a:spcBef>
                <a:spcPts val="1000"/>
              </a:spcBef>
              <a:spcAft>
                <a:spcPts val="0"/>
              </a:spcAft>
              <a:buSzPts val="2000"/>
              <a:buFont typeface="Arial"/>
              <a:buChar char="•"/>
            </a:pPr>
            <a:r>
              <a:rPr lang="en-US">
                <a:solidFill>
                  <a:srgbClr val="4D4D4F"/>
                </a:solidFill>
                <a:latin typeface="Quattrocento Sans"/>
                <a:ea typeface="Quattrocento Sans"/>
                <a:cs typeface="Quattrocento Sans"/>
                <a:sym typeface="Quattrocento Sans"/>
              </a:rPr>
              <a:t>Ferry</a:t>
            </a:r>
            <a:endParaRPr/>
          </a:p>
          <a:p>
            <a:pPr indent="-342900" lvl="0" marL="342900" rtl="0" algn="l">
              <a:lnSpc>
                <a:spcPct val="150000"/>
              </a:lnSpc>
              <a:spcBef>
                <a:spcPts val="1000"/>
              </a:spcBef>
              <a:spcAft>
                <a:spcPts val="0"/>
              </a:spcAft>
              <a:buSzPts val="2000"/>
              <a:buFont typeface="Arial"/>
              <a:buChar char="•"/>
            </a:pPr>
            <a:r>
              <a:rPr lang="en-US">
                <a:solidFill>
                  <a:srgbClr val="4D4D4F"/>
                </a:solidFill>
                <a:latin typeface="Quattrocento Sans"/>
                <a:ea typeface="Quattrocento Sans"/>
                <a:cs typeface="Quattrocento Sans"/>
                <a:sym typeface="Quattrocento Sans"/>
              </a:rPr>
              <a:t>Vanpool (must seat at least six adults)</a:t>
            </a:r>
            <a:endParaRPr/>
          </a:p>
          <a:p>
            <a:pPr indent="-342900" lvl="0" marL="342900" rtl="0" algn="l">
              <a:lnSpc>
                <a:spcPct val="150000"/>
              </a:lnSpc>
              <a:spcBef>
                <a:spcPts val="1000"/>
              </a:spcBef>
              <a:spcAft>
                <a:spcPts val="0"/>
              </a:spcAft>
              <a:buSzPts val="2000"/>
              <a:buFont typeface="Arial"/>
              <a:buChar char="•"/>
            </a:pPr>
            <a:r>
              <a:rPr lang="en-US">
                <a:solidFill>
                  <a:srgbClr val="4D4D4F"/>
                </a:solidFill>
                <a:latin typeface="Quattrocento Sans"/>
                <a:ea typeface="Quattrocento Sans"/>
                <a:cs typeface="Quattrocento Sans"/>
                <a:sym typeface="Quattrocento Sans"/>
              </a:rPr>
              <a:t>Parking or parking meter near your place of employment</a:t>
            </a:r>
            <a:endParaRPr>
              <a:solidFill>
                <a:srgbClr val="4D4D4F"/>
              </a:solidFill>
              <a:latin typeface="Quattrocento Sans"/>
              <a:ea typeface="Quattrocento Sans"/>
              <a:cs typeface="Quattrocento Sans"/>
              <a:sym typeface="Quattrocento Sans"/>
            </a:endParaRPr>
          </a:p>
        </p:txBody>
      </p:sp>
      <p:sp>
        <p:nvSpPr>
          <p:cNvPr id="148" name="Google Shape;148;p24"/>
          <p:cNvSpPr/>
          <p:nvPr/>
        </p:nvSpPr>
        <p:spPr>
          <a:xfrm>
            <a:off x="3953996" y="2688005"/>
            <a:ext cx="1915500" cy="1915500"/>
          </a:xfrm>
          <a:prstGeom prst="ellipse">
            <a:avLst/>
          </a:prstGeom>
          <a:solidFill>
            <a:srgbClr val="05AAC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grpSp>
        <p:nvGrpSpPr>
          <p:cNvPr id="149" name="Google Shape;149;p24"/>
          <p:cNvGrpSpPr/>
          <p:nvPr/>
        </p:nvGrpSpPr>
        <p:grpSpPr>
          <a:xfrm>
            <a:off x="4360523" y="3136802"/>
            <a:ext cx="1102443" cy="1017907"/>
            <a:chOff x="3520825" y="4123625"/>
            <a:chExt cx="98450" cy="90900"/>
          </a:xfrm>
        </p:grpSpPr>
        <p:sp>
          <p:nvSpPr>
            <p:cNvPr id="150" name="Google Shape;150;p24"/>
            <p:cNvSpPr/>
            <p:nvPr/>
          </p:nvSpPr>
          <p:spPr>
            <a:xfrm>
              <a:off x="3556425" y="4130725"/>
              <a:ext cx="27650" cy="5050"/>
            </a:xfrm>
            <a:custGeom>
              <a:rect b="b" l="l" r="r" t="t"/>
              <a:pathLst>
                <a:path extrusionOk="0" h="202" w="1106">
                  <a:moveTo>
                    <a:pt x="101" y="1"/>
                  </a:moveTo>
                  <a:lnTo>
                    <a:pt x="67" y="18"/>
                  </a:lnTo>
                  <a:lnTo>
                    <a:pt x="34" y="34"/>
                  </a:lnTo>
                  <a:lnTo>
                    <a:pt x="0" y="68"/>
                  </a:lnTo>
                  <a:lnTo>
                    <a:pt x="0" y="101"/>
                  </a:lnTo>
                  <a:lnTo>
                    <a:pt x="0" y="152"/>
                  </a:lnTo>
                  <a:lnTo>
                    <a:pt x="34" y="185"/>
                  </a:lnTo>
                  <a:lnTo>
                    <a:pt x="67" y="202"/>
                  </a:lnTo>
                  <a:lnTo>
                    <a:pt x="1039" y="202"/>
                  </a:lnTo>
                  <a:lnTo>
                    <a:pt x="1073" y="185"/>
                  </a:lnTo>
                  <a:lnTo>
                    <a:pt x="1089" y="152"/>
                  </a:lnTo>
                  <a:lnTo>
                    <a:pt x="1106" y="101"/>
                  </a:lnTo>
                  <a:lnTo>
                    <a:pt x="1089" y="68"/>
                  </a:lnTo>
                  <a:lnTo>
                    <a:pt x="1073" y="34"/>
                  </a:lnTo>
                  <a:lnTo>
                    <a:pt x="1039" y="18"/>
                  </a:lnTo>
                  <a:lnTo>
                    <a:pt x="1006"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 name="Google Shape;151;p24"/>
            <p:cNvSpPr/>
            <p:nvPr/>
          </p:nvSpPr>
          <p:spPr>
            <a:xfrm>
              <a:off x="3528375" y="4138275"/>
              <a:ext cx="83350" cy="5050"/>
            </a:xfrm>
            <a:custGeom>
              <a:rect b="b" l="l" r="r" t="t"/>
              <a:pathLst>
                <a:path extrusionOk="0" h="202" w="3334">
                  <a:moveTo>
                    <a:pt x="101" y="0"/>
                  </a:moveTo>
                  <a:lnTo>
                    <a:pt x="67" y="17"/>
                  </a:lnTo>
                  <a:lnTo>
                    <a:pt x="34" y="34"/>
                  </a:lnTo>
                  <a:lnTo>
                    <a:pt x="17" y="67"/>
                  </a:lnTo>
                  <a:lnTo>
                    <a:pt x="0" y="101"/>
                  </a:lnTo>
                  <a:lnTo>
                    <a:pt x="17" y="151"/>
                  </a:lnTo>
                  <a:lnTo>
                    <a:pt x="34" y="185"/>
                  </a:lnTo>
                  <a:lnTo>
                    <a:pt x="67" y="201"/>
                  </a:lnTo>
                  <a:lnTo>
                    <a:pt x="3283" y="201"/>
                  </a:lnTo>
                  <a:lnTo>
                    <a:pt x="3317" y="185"/>
                  </a:lnTo>
                  <a:lnTo>
                    <a:pt x="3334" y="151"/>
                  </a:lnTo>
                  <a:lnTo>
                    <a:pt x="3334" y="101"/>
                  </a:lnTo>
                  <a:lnTo>
                    <a:pt x="3334" y="67"/>
                  </a:lnTo>
                  <a:lnTo>
                    <a:pt x="3317" y="34"/>
                  </a:lnTo>
                  <a:lnTo>
                    <a:pt x="3283" y="17"/>
                  </a:lnTo>
                  <a:lnTo>
                    <a:pt x="3233"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 name="Google Shape;152;p24"/>
            <p:cNvSpPr/>
            <p:nvPr/>
          </p:nvSpPr>
          <p:spPr>
            <a:xfrm>
              <a:off x="3552650" y="4188950"/>
              <a:ext cx="34800" cy="5050"/>
            </a:xfrm>
            <a:custGeom>
              <a:rect b="b" l="l" r="r" t="t"/>
              <a:pathLst>
                <a:path extrusionOk="0" h="202" w="1392">
                  <a:moveTo>
                    <a:pt x="68" y="0"/>
                  </a:moveTo>
                  <a:lnTo>
                    <a:pt x="34" y="17"/>
                  </a:lnTo>
                  <a:lnTo>
                    <a:pt x="17" y="51"/>
                  </a:lnTo>
                  <a:lnTo>
                    <a:pt x="1" y="101"/>
                  </a:lnTo>
                  <a:lnTo>
                    <a:pt x="17" y="134"/>
                  </a:lnTo>
                  <a:lnTo>
                    <a:pt x="34" y="168"/>
                  </a:lnTo>
                  <a:lnTo>
                    <a:pt x="68" y="185"/>
                  </a:lnTo>
                  <a:lnTo>
                    <a:pt x="101" y="201"/>
                  </a:lnTo>
                  <a:lnTo>
                    <a:pt x="1291" y="201"/>
                  </a:lnTo>
                  <a:lnTo>
                    <a:pt x="1341" y="185"/>
                  </a:lnTo>
                  <a:lnTo>
                    <a:pt x="1374" y="168"/>
                  </a:lnTo>
                  <a:lnTo>
                    <a:pt x="1391" y="134"/>
                  </a:lnTo>
                  <a:lnTo>
                    <a:pt x="1391" y="101"/>
                  </a:lnTo>
                  <a:lnTo>
                    <a:pt x="1391" y="51"/>
                  </a:lnTo>
                  <a:lnTo>
                    <a:pt x="1374" y="17"/>
                  </a:lnTo>
                  <a:lnTo>
                    <a:pt x="1341"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 name="Google Shape;153;p24"/>
            <p:cNvSpPr/>
            <p:nvPr/>
          </p:nvSpPr>
          <p:spPr>
            <a:xfrm>
              <a:off x="3592025" y="4200250"/>
              <a:ext cx="16350" cy="14275"/>
            </a:xfrm>
            <a:custGeom>
              <a:rect b="b" l="l" r="r" t="t"/>
              <a:pathLst>
                <a:path extrusionOk="0" h="571" w="654">
                  <a:moveTo>
                    <a:pt x="51" y="1"/>
                  </a:moveTo>
                  <a:lnTo>
                    <a:pt x="34" y="17"/>
                  </a:lnTo>
                  <a:lnTo>
                    <a:pt x="0" y="51"/>
                  </a:lnTo>
                  <a:lnTo>
                    <a:pt x="0" y="101"/>
                  </a:lnTo>
                  <a:lnTo>
                    <a:pt x="0" y="319"/>
                  </a:lnTo>
                  <a:lnTo>
                    <a:pt x="0" y="369"/>
                  </a:lnTo>
                  <a:lnTo>
                    <a:pt x="17" y="419"/>
                  </a:lnTo>
                  <a:lnTo>
                    <a:pt x="67" y="486"/>
                  </a:lnTo>
                  <a:lnTo>
                    <a:pt x="151" y="553"/>
                  </a:lnTo>
                  <a:lnTo>
                    <a:pt x="201" y="570"/>
                  </a:lnTo>
                  <a:lnTo>
                    <a:pt x="453" y="570"/>
                  </a:lnTo>
                  <a:lnTo>
                    <a:pt x="486" y="553"/>
                  </a:lnTo>
                  <a:lnTo>
                    <a:pt x="570" y="486"/>
                  </a:lnTo>
                  <a:lnTo>
                    <a:pt x="620" y="419"/>
                  </a:lnTo>
                  <a:lnTo>
                    <a:pt x="637" y="369"/>
                  </a:lnTo>
                  <a:lnTo>
                    <a:pt x="654" y="319"/>
                  </a:lnTo>
                  <a:lnTo>
                    <a:pt x="654" y="101"/>
                  </a:lnTo>
                  <a:lnTo>
                    <a:pt x="637" y="51"/>
                  </a:lnTo>
                  <a:lnTo>
                    <a:pt x="620" y="17"/>
                  </a:lnTo>
                  <a:lnTo>
                    <a:pt x="587" y="1"/>
                  </a:lnTo>
                  <a:lnTo>
                    <a:pt x="503" y="1"/>
                  </a:lnTo>
                  <a:lnTo>
                    <a:pt x="469" y="17"/>
                  </a:lnTo>
                  <a:lnTo>
                    <a:pt x="453" y="51"/>
                  </a:lnTo>
                  <a:lnTo>
                    <a:pt x="453" y="101"/>
                  </a:lnTo>
                  <a:lnTo>
                    <a:pt x="453" y="319"/>
                  </a:lnTo>
                  <a:lnTo>
                    <a:pt x="436" y="352"/>
                  </a:lnTo>
                  <a:lnTo>
                    <a:pt x="402" y="369"/>
                  </a:lnTo>
                  <a:lnTo>
                    <a:pt x="252" y="369"/>
                  </a:lnTo>
                  <a:lnTo>
                    <a:pt x="218" y="352"/>
                  </a:lnTo>
                  <a:lnTo>
                    <a:pt x="201" y="319"/>
                  </a:lnTo>
                  <a:lnTo>
                    <a:pt x="201" y="101"/>
                  </a:lnTo>
                  <a:lnTo>
                    <a:pt x="185" y="51"/>
                  </a:lnTo>
                  <a:lnTo>
                    <a:pt x="168" y="17"/>
                  </a:lnTo>
                  <a:lnTo>
                    <a:pt x="134"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 name="Google Shape;154;p24"/>
            <p:cNvSpPr/>
            <p:nvPr/>
          </p:nvSpPr>
          <p:spPr>
            <a:xfrm>
              <a:off x="3532125" y="4200250"/>
              <a:ext cx="16375" cy="14275"/>
            </a:xfrm>
            <a:custGeom>
              <a:rect b="b" l="l" r="r" t="t"/>
              <a:pathLst>
                <a:path extrusionOk="0" h="571" w="655">
                  <a:moveTo>
                    <a:pt x="68" y="1"/>
                  </a:moveTo>
                  <a:lnTo>
                    <a:pt x="34" y="17"/>
                  </a:lnTo>
                  <a:lnTo>
                    <a:pt x="1" y="51"/>
                  </a:lnTo>
                  <a:lnTo>
                    <a:pt x="1" y="101"/>
                  </a:lnTo>
                  <a:lnTo>
                    <a:pt x="1" y="319"/>
                  </a:lnTo>
                  <a:lnTo>
                    <a:pt x="1" y="369"/>
                  </a:lnTo>
                  <a:lnTo>
                    <a:pt x="18" y="419"/>
                  </a:lnTo>
                  <a:lnTo>
                    <a:pt x="68" y="486"/>
                  </a:lnTo>
                  <a:lnTo>
                    <a:pt x="152" y="553"/>
                  </a:lnTo>
                  <a:lnTo>
                    <a:pt x="202" y="570"/>
                  </a:lnTo>
                  <a:lnTo>
                    <a:pt x="453" y="570"/>
                  </a:lnTo>
                  <a:lnTo>
                    <a:pt x="503" y="553"/>
                  </a:lnTo>
                  <a:lnTo>
                    <a:pt x="570" y="486"/>
                  </a:lnTo>
                  <a:lnTo>
                    <a:pt x="637" y="419"/>
                  </a:lnTo>
                  <a:lnTo>
                    <a:pt x="637" y="369"/>
                  </a:lnTo>
                  <a:lnTo>
                    <a:pt x="654" y="319"/>
                  </a:lnTo>
                  <a:lnTo>
                    <a:pt x="654" y="101"/>
                  </a:lnTo>
                  <a:lnTo>
                    <a:pt x="637" y="51"/>
                  </a:lnTo>
                  <a:lnTo>
                    <a:pt x="621" y="17"/>
                  </a:lnTo>
                  <a:lnTo>
                    <a:pt x="587" y="1"/>
                  </a:lnTo>
                  <a:lnTo>
                    <a:pt x="503" y="1"/>
                  </a:lnTo>
                  <a:lnTo>
                    <a:pt x="470" y="17"/>
                  </a:lnTo>
                  <a:lnTo>
                    <a:pt x="453" y="51"/>
                  </a:lnTo>
                  <a:lnTo>
                    <a:pt x="453" y="101"/>
                  </a:lnTo>
                  <a:lnTo>
                    <a:pt x="453" y="319"/>
                  </a:lnTo>
                  <a:lnTo>
                    <a:pt x="436" y="352"/>
                  </a:lnTo>
                  <a:lnTo>
                    <a:pt x="403" y="369"/>
                  </a:lnTo>
                  <a:lnTo>
                    <a:pt x="252" y="369"/>
                  </a:lnTo>
                  <a:lnTo>
                    <a:pt x="219" y="352"/>
                  </a:lnTo>
                  <a:lnTo>
                    <a:pt x="202" y="319"/>
                  </a:lnTo>
                  <a:lnTo>
                    <a:pt x="202" y="101"/>
                  </a:lnTo>
                  <a:lnTo>
                    <a:pt x="185" y="51"/>
                  </a:lnTo>
                  <a:lnTo>
                    <a:pt x="168" y="17"/>
                  </a:lnTo>
                  <a:lnTo>
                    <a:pt x="135"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 name="Google Shape;155;p24"/>
            <p:cNvSpPr/>
            <p:nvPr/>
          </p:nvSpPr>
          <p:spPr>
            <a:xfrm>
              <a:off x="3528375" y="4123625"/>
              <a:ext cx="83350" cy="81675"/>
            </a:xfrm>
            <a:custGeom>
              <a:rect b="b" l="l" r="r" t="t"/>
              <a:pathLst>
                <a:path extrusionOk="0" h="3267" w="3334">
                  <a:moveTo>
                    <a:pt x="2898" y="201"/>
                  </a:moveTo>
                  <a:lnTo>
                    <a:pt x="2948" y="218"/>
                  </a:lnTo>
                  <a:lnTo>
                    <a:pt x="3015" y="251"/>
                  </a:lnTo>
                  <a:lnTo>
                    <a:pt x="3049" y="285"/>
                  </a:lnTo>
                  <a:lnTo>
                    <a:pt x="3082" y="335"/>
                  </a:lnTo>
                  <a:lnTo>
                    <a:pt x="3116" y="385"/>
                  </a:lnTo>
                  <a:lnTo>
                    <a:pt x="3133" y="436"/>
                  </a:lnTo>
                  <a:lnTo>
                    <a:pt x="3133" y="503"/>
                  </a:lnTo>
                  <a:lnTo>
                    <a:pt x="3133" y="3032"/>
                  </a:lnTo>
                  <a:lnTo>
                    <a:pt x="3133" y="3049"/>
                  </a:lnTo>
                  <a:lnTo>
                    <a:pt x="3099" y="3066"/>
                  </a:lnTo>
                  <a:lnTo>
                    <a:pt x="235" y="3066"/>
                  </a:lnTo>
                  <a:lnTo>
                    <a:pt x="218" y="3049"/>
                  </a:lnTo>
                  <a:lnTo>
                    <a:pt x="201" y="3032"/>
                  </a:lnTo>
                  <a:lnTo>
                    <a:pt x="201" y="503"/>
                  </a:lnTo>
                  <a:lnTo>
                    <a:pt x="201" y="436"/>
                  </a:lnTo>
                  <a:lnTo>
                    <a:pt x="218" y="385"/>
                  </a:lnTo>
                  <a:lnTo>
                    <a:pt x="251" y="335"/>
                  </a:lnTo>
                  <a:lnTo>
                    <a:pt x="285" y="285"/>
                  </a:lnTo>
                  <a:lnTo>
                    <a:pt x="335" y="251"/>
                  </a:lnTo>
                  <a:lnTo>
                    <a:pt x="385" y="218"/>
                  </a:lnTo>
                  <a:lnTo>
                    <a:pt x="436" y="201"/>
                  </a:lnTo>
                  <a:close/>
                  <a:moveTo>
                    <a:pt x="402" y="0"/>
                  </a:moveTo>
                  <a:lnTo>
                    <a:pt x="302" y="34"/>
                  </a:lnTo>
                  <a:lnTo>
                    <a:pt x="218" y="84"/>
                  </a:lnTo>
                  <a:lnTo>
                    <a:pt x="151" y="134"/>
                  </a:lnTo>
                  <a:lnTo>
                    <a:pt x="84" y="218"/>
                  </a:lnTo>
                  <a:lnTo>
                    <a:pt x="34" y="302"/>
                  </a:lnTo>
                  <a:lnTo>
                    <a:pt x="17" y="402"/>
                  </a:lnTo>
                  <a:lnTo>
                    <a:pt x="0" y="503"/>
                  </a:lnTo>
                  <a:lnTo>
                    <a:pt x="0" y="3032"/>
                  </a:lnTo>
                  <a:lnTo>
                    <a:pt x="17" y="3116"/>
                  </a:lnTo>
                  <a:lnTo>
                    <a:pt x="67" y="3183"/>
                  </a:lnTo>
                  <a:lnTo>
                    <a:pt x="151" y="3233"/>
                  </a:lnTo>
                  <a:lnTo>
                    <a:pt x="235" y="3267"/>
                  </a:lnTo>
                  <a:lnTo>
                    <a:pt x="3099" y="3267"/>
                  </a:lnTo>
                  <a:lnTo>
                    <a:pt x="3200" y="3233"/>
                  </a:lnTo>
                  <a:lnTo>
                    <a:pt x="3267" y="3183"/>
                  </a:lnTo>
                  <a:lnTo>
                    <a:pt x="3317" y="3116"/>
                  </a:lnTo>
                  <a:lnTo>
                    <a:pt x="3334" y="3032"/>
                  </a:lnTo>
                  <a:lnTo>
                    <a:pt x="3334" y="503"/>
                  </a:lnTo>
                  <a:lnTo>
                    <a:pt x="3334" y="402"/>
                  </a:lnTo>
                  <a:lnTo>
                    <a:pt x="3300" y="302"/>
                  </a:lnTo>
                  <a:lnTo>
                    <a:pt x="3250" y="218"/>
                  </a:lnTo>
                  <a:lnTo>
                    <a:pt x="3200" y="134"/>
                  </a:lnTo>
                  <a:lnTo>
                    <a:pt x="3116" y="84"/>
                  </a:lnTo>
                  <a:lnTo>
                    <a:pt x="3032" y="34"/>
                  </a:lnTo>
                  <a:lnTo>
                    <a:pt x="2932"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 name="Google Shape;156;p24"/>
            <p:cNvSpPr/>
            <p:nvPr/>
          </p:nvSpPr>
          <p:spPr>
            <a:xfrm>
              <a:off x="3520825" y="4142050"/>
              <a:ext cx="12600" cy="23875"/>
            </a:xfrm>
            <a:custGeom>
              <a:rect b="b" l="l" r="r" t="t"/>
              <a:pathLst>
                <a:path extrusionOk="0" h="955" w="504">
                  <a:moveTo>
                    <a:pt x="202" y="0"/>
                  </a:moveTo>
                  <a:lnTo>
                    <a:pt x="151" y="17"/>
                  </a:lnTo>
                  <a:lnTo>
                    <a:pt x="84" y="84"/>
                  </a:lnTo>
                  <a:lnTo>
                    <a:pt x="17" y="151"/>
                  </a:lnTo>
                  <a:lnTo>
                    <a:pt x="1" y="201"/>
                  </a:lnTo>
                  <a:lnTo>
                    <a:pt x="1" y="251"/>
                  </a:lnTo>
                  <a:lnTo>
                    <a:pt x="1" y="704"/>
                  </a:lnTo>
                  <a:lnTo>
                    <a:pt x="1" y="754"/>
                  </a:lnTo>
                  <a:lnTo>
                    <a:pt x="17" y="804"/>
                  </a:lnTo>
                  <a:lnTo>
                    <a:pt x="84" y="871"/>
                  </a:lnTo>
                  <a:lnTo>
                    <a:pt x="151" y="938"/>
                  </a:lnTo>
                  <a:lnTo>
                    <a:pt x="202" y="955"/>
                  </a:lnTo>
                  <a:lnTo>
                    <a:pt x="403" y="955"/>
                  </a:lnTo>
                  <a:lnTo>
                    <a:pt x="436" y="938"/>
                  </a:lnTo>
                  <a:lnTo>
                    <a:pt x="470" y="922"/>
                  </a:lnTo>
                  <a:lnTo>
                    <a:pt x="503" y="888"/>
                  </a:lnTo>
                  <a:lnTo>
                    <a:pt x="503" y="855"/>
                  </a:lnTo>
                  <a:lnTo>
                    <a:pt x="503" y="804"/>
                  </a:lnTo>
                  <a:lnTo>
                    <a:pt x="470" y="787"/>
                  </a:lnTo>
                  <a:lnTo>
                    <a:pt x="436" y="754"/>
                  </a:lnTo>
                  <a:lnTo>
                    <a:pt x="252" y="754"/>
                  </a:lnTo>
                  <a:lnTo>
                    <a:pt x="218" y="737"/>
                  </a:lnTo>
                  <a:lnTo>
                    <a:pt x="202" y="704"/>
                  </a:lnTo>
                  <a:lnTo>
                    <a:pt x="202" y="251"/>
                  </a:lnTo>
                  <a:lnTo>
                    <a:pt x="218" y="218"/>
                  </a:lnTo>
                  <a:lnTo>
                    <a:pt x="252" y="201"/>
                  </a:lnTo>
                  <a:lnTo>
                    <a:pt x="436" y="201"/>
                  </a:lnTo>
                  <a:lnTo>
                    <a:pt x="470" y="168"/>
                  </a:lnTo>
                  <a:lnTo>
                    <a:pt x="503" y="151"/>
                  </a:lnTo>
                  <a:lnTo>
                    <a:pt x="503" y="101"/>
                  </a:lnTo>
                  <a:lnTo>
                    <a:pt x="503" y="67"/>
                  </a:lnTo>
                  <a:lnTo>
                    <a:pt x="470" y="34"/>
                  </a:lnTo>
                  <a:lnTo>
                    <a:pt x="436" y="17"/>
                  </a:lnTo>
                  <a:lnTo>
                    <a:pt x="403"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 name="Google Shape;157;p24"/>
            <p:cNvSpPr/>
            <p:nvPr/>
          </p:nvSpPr>
          <p:spPr>
            <a:xfrm>
              <a:off x="3606675" y="4142050"/>
              <a:ext cx="12600" cy="23875"/>
            </a:xfrm>
            <a:custGeom>
              <a:rect b="b" l="l" r="r" t="t"/>
              <a:pathLst>
                <a:path extrusionOk="0" h="955" w="504">
                  <a:moveTo>
                    <a:pt x="101" y="0"/>
                  </a:moveTo>
                  <a:lnTo>
                    <a:pt x="68" y="17"/>
                  </a:lnTo>
                  <a:lnTo>
                    <a:pt x="34" y="34"/>
                  </a:lnTo>
                  <a:lnTo>
                    <a:pt x="17" y="67"/>
                  </a:lnTo>
                  <a:lnTo>
                    <a:pt x="1" y="101"/>
                  </a:lnTo>
                  <a:lnTo>
                    <a:pt x="17" y="151"/>
                  </a:lnTo>
                  <a:lnTo>
                    <a:pt x="34" y="168"/>
                  </a:lnTo>
                  <a:lnTo>
                    <a:pt x="68" y="201"/>
                  </a:lnTo>
                  <a:lnTo>
                    <a:pt x="252" y="201"/>
                  </a:lnTo>
                  <a:lnTo>
                    <a:pt x="285" y="218"/>
                  </a:lnTo>
                  <a:lnTo>
                    <a:pt x="302" y="251"/>
                  </a:lnTo>
                  <a:lnTo>
                    <a:pt x="302" y="704"/>
                  </a:lnTo>
                  <a:lnTo>
                    <a:pt x="285" y="737"/>
                  </a:lnTo>
                  <a:lnTo>
                    <a:pt x="252" y="754"/>
                  </a:lnTo>
                  <a:lnTo>
                    <a:pt x="68" y="754"/>
                  </a:lnTo>
                  <a:lnTo>
                    <a:pt x="34" y="787"/>
                  </a:lnTo>
                  <a:lnTo>
                    <a:pt x="17" y="804"/>
                  </a:lnTo>
                  <a:lnTo>
                    <a:pt x="1" y="855"/>
                  </a:lnTo>
                  <a:lnTo>
                    <a:pt x="17" y="888"/>
                  </a:lnTo>
                  <a:lnTo>
                    <a:pt x="34" y="922"/>
                  </a:lnTo>
                  <a:lnTo>
                    <a:pt x="68" y="938"/>
                  </a:lnTo>
                  <a:lnTo>
                    <a:pt x="101" y="955"/>
                  </a:lnTo>
                  <a:lnTo>
                    <a:pt x="302" y="955"/>
                  </a:lnTo>
                  <a:lnTo>
                    <a:pt x="352" y="938"/>
                  </a:lnTo>
                  <a:lnTo>
                    <a:pt x="436" y="871"/>
                  </a:lnTo>
                  <a:lnTo>
                    <a:pt x="486" y="804"/>
                  </a:lnTo>
                  <a:lnTo>
                    <a:pt x="503" y="754"/>
                  </a:lnTo>
                  <a:lnTo>
                    <a:pt x="503" y="704"/>
                  </a:lnTo>
                  <a:lnTo>
                    <a:pt x="503" y="251"/>
                  </a:lnTo>
                  <a:lnTo>
                    <a:pt x="503" y="201"/>
                  </a:lnTo>
                  <a:lnTo>
                    <a:pt x="486" y="151"/>
                  </a:lnTo>
                  <a:lnTo>
                    <a:pt x="436" y="84"/>
                  </a:lnTo>
                  <a:lnTo>
                    <a:pt x="352" y="17"/>
                  </a:lnTo>
                  <a:lnTo>
                    <a:pt x="302"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 name="Google Shape;158;p24"/>
            <p:cNvSpPr/>
            <p:nvPr/>
          </p:nvSpPr>
          <p:spPr>
            <a:xfrm>
              <a:off x="3528375" y="4172200"/>
              <a:ext cx="83350" cy="6725"/>
            </a:xfrm>
            <a:custGeom>
              <a:rect b="b" l="l" r="r" t="t"/>
              <a:pathLst>
                <a:path extrusionOk="0" h="269" w="3334">
                  <a:moveTo>
                    <a:pt x="50" y="0"/>
                  </a:moveTo>
                  <a:lnTo>
                    <a:pt x="34" y="34"/>
                  </a:lnTo>
                  <a:lnTo>
                    <a:pt x="0" y="67"/>
                  </a:lnTo>
                  <a:lnTo>
                    <a:pt x="0" y="101"/>
                  </a:lnTo>
                  <a:lnTo>
                    <a:pt x="17" y="134"/>
                  </a:lnTo>
                  <a:lnTo>
                    <a:pt x="34" y="168"/>
                  </a:lnTo>
                  <a:lnTo>
                    <a:pt x="67" y="185"/>
                  </a:lnTo>
                  <a:lnTo>
                    <a:pt x="184" y="218"/>
                  </a:lnTo>
                  <a:lnTo>
                    <a:pt x="318" y="252"/>
                  </a:lnTo>
                  <a:lnTo>
                    <a:pt x="452" y="268"/>
                  </a:lnTo>
                  <a:lnTo>
                    <a:pt x="2898" y="268"/>
                  </a:lnTo>
                  <a:lnTo>
                    <a:pt x="3032" y="252"/>
                  </a:lnTo>
                  <a:lnTo>
                    <a:pt x="3166" y="218"/>
                  </a:lnTo>
                  <a:lnTo>
                    <a:pt x="3267" y="185"/>
                  </a:lnTo>
                  <a:lnTo>
                    <a:pt x="3300" y="168"/>
                  </a:lnTo>
                  <a:lnTo>
                    <a:pt x="3334" y="134"/>
                  </a:lnTo>
                  <a:lnTo>
                    <a:pt x="3334" y="101"/>
                  </a:lnTo>
                  <a:lnTo>
                    <a:pt x="3334" y="67"/>
                  </a:lnTo>
                  <a:lnTo>
                    <a:pt x="3317" y="34"/>
                  </a:lnTo>
                  <a:lnTo>
                    <a:pt x="3283" y="0"/>
                  </a:lnTo>
                  <a:lnTo>
                    <a:pt x="3216" y="0"/>
                  </a:lnTo>
                  <a:lnTo>
                    <a:pt x="3099" y="34"/>
                  </a:lnTo>
                  <a:lnTo>
                    <a:pt x="2999" y="67"/>
                  </a:lnTo>
                  <a:lnTo>
                    <a:pt x="335" y="67"/>
                  </a:lnTo>
                  <a:lnTo>
                    <a:pt x="235" y="34"/>
                  </a:lnTo>
                  <a:lnTo>
                    <a:pt x="134"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 name="Google Shape;159;p24"/>
            <p:cNvSpPr/>
            <p:nvPr/>
          </p:nvSpPr>
          <p:spPr>
            <a:xfrm>
              <a:off x="3594125" y="4187275"/>
              <a:ext cx="8400" cy="8400"/>
            </a:xfrm>
            <a:custGeom>
              <a:rect b="b" l="l" r="r" t="t"/>
              <a:pathLst>
                <a:path extrusionOk="0" h="336" w="336">
                  <a:moveTo>
                    <a:pt x="184" y="134"/>
                  </a:moveTo>
                  <a:lnTo>
                    <a:pt x="201" y="168"/>
                  </a:lnTo>
                  <a:lnTo>
                    <a:pt x="184" y="185"/>
                  </a:lnTo>
                  <a:lnTo>
                    <a:pt x="168" y="201"/>
                  </a:lnTo>
                  <a:lnTo>
                    <a:pt x="151" y="185"/>
                  </a:lnTo>
                  <a:lnTo>
                    <a:pt x="134" y="168"/>
                  </a:lnTo>
                  <a:lnTo>
                    <a:pt x="151" y="134"/>
                  </a:lnTo>
                  <a:close/>
                  <a:moveTo>
                    <a:pt x="101" y="0"/>
                  </a:moveTo>
                  <a:lnTo>
                    <a:pt x="50" y="51"/>
                  </a:lnTo>
                  <a:lnTo>
                    <a:pt x="17" y="101"/>
                  </a:lnTo>
                  <a:lnTo>
                    <a:pt x="0" y="168"/>
                  </a:lnTo>
                  <a:lnTo>
                    <a:pt x="17" y="235"/>
                  </a:lnTo>
                  <a:lnTo>
                    <a:pt x="50" y="285"/>
                  </a:lnTo>
                  <a:lnTo>
                    <a:pt x="101" y="319"/>
                  </a:lnTo>
                  <a:lnTo>
                    <a:pt x="168" y="335"/>
                  </a:lnTo>
                  <a:lnTo>
                    <a:pt x="235" y="319"/>
                  </a:lnTo>
                  <a:lnTo>
                    <a:pt x="285" y="285"/>
                  </a:lnTo>
                  <a:lnTo>
                    <a:pt x="318" y="235"/>
                  </a:lnTo>
                  <a:lnTo>
                    <a:pt x="335" y="168"/>
                  </a:lnTo>
                  <a:lnTo>
                    <a:pt x="318" y="101"/>
                  </a:lnTo>
                  <a:lnTo>
                    <a:pt x="285" y="51"/>
                  </a:lnTo>
                  <a:lnTo>
                    <a:pt x="235"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 name="Google Shape;160;p24"/>
            <p:cNvSpPr/>
            <p:nvPr/>
          </p:nvSpPr>
          <p:spPr>
            <a:xfrm>
              <a:off x="3537575" y="4187275"/>
              <a:ext cx="8825" cy="8400"/>
            </a:xfrm>
            <a:custGeom>
              <a:rect b="b" l="l" r="r" t="t"/>
              <a:pathLst>
                <a:path extrusionOk="0" h="336" w="353">
                  <a:moveTo>
                    <a:pt x="202" y="134"/>
                  </a:moveTo>
                  <a:lnTo>
                    <a:pt x="202" y="168"/>
                  </a:lnTo>
                  <a:lnTo>
                    <a:pt x="202" y="185"/>
                  </a:lnTo>
                  <a:lnTo>
                    <a:pt x="185" y="201"/>
                  </a:lnTo>
                  <a:lnTo>
                    <a:pt x="151" y="185"/>
                  </a:lnTo>
                  <a:lnTo>
                    <a:pt x="151" y="168"/>
                  </a:lnTo>
                  <a:lnTo>
                    <a:pt x="151" y="134"/>
                  </a:lnTo>
                  <a:close/>
                  <a:moveTo>
                    <a:pt x="118" y="0"/>
                  </a:moveTo>
                  <a:lnTo>
                    <a:pt x="51" y="51"/>
                  </a:lnTo>
                  <a:lnTo>
                    <a:pt x="17" y="101"/>
                  </a:lnTo>
                  <a:lnTo>
                    <a:pt x="1" y="168"/>
                  </a:lnTo>
                  <a:lnTo>
                    <a:pt x="17" y="235"/>
                  </a:lnTo>
                  <a:lnTo>
                    <a:pt x="51" y="285"/>
                  </a:lnTo>
                  <a:lnTo>
                    <a:pt x="118" y="319"/>
                  </a:lnTo>
                  <a:lnTo>
                    <a:pt x="185" y="335"/>
                  </a:lnTo>
                  <a:lnTo>
                    <a:pt x="252" y="319"/>
                  </a:lnTo>
                  <a:lnTo>
                    <a:pt x="302" y="285"/>
                  </a:lnTo>
                  <a:lnTo>
                    <a:pt x="336" y="235"/>
                  </a:lnTo>
                  <a:lnTo>
                    <a:pt x="352" y="168"/>
                  </a:lnTo>
                  <a:lnTo>
                    <a:pt x="336" y="101"/>
                  </a:lnTo>
                  <a:lnTo>
                    <a:pt x="302" y="51"/>
                  </a:lnTo>
                  <a:lnTo>
                    <a:pt x="252"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61" name="Google Shape;161;p24"/>
          <p:cNvSpPr/>
          <p:nvPr/>
        </p:nvSpPr>
        <p:spPr>
          <a:xfrm>
            <a:off x="10699575" y="6179350"/>
            <a:ext cx="1492500" cy="6423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pic>
        <p:nvPicPr>
          <p:cNvPr id="166" name="Google Shape;166;p25"/>
          <p:cNvPicPr preferRelativeResize="0"/>
          <p:nvPr/>
        </p:nvPicPr>
        <p:blipFill>
          <a:blip r:embed="rId3">
            <a:alphaModFix/>
          </a:blip>
          <a:stretch>
            <a:fillRect/>
          </a:stretch>
        </p:blipFill>
        <p:spPr>
          <a:xfrm>
            <a:off x="0" y="0"/>
            <a:ext cx="10609274" cy="6858000"/>
          </a:xfrm>
          <a:prstGeom prst="rect">
            <a:avLst/>
          </a:prstGeom>
          <a:noFill/>
          <a:ln>
            <a:noFill/>
          </a:ln>
        </p:spPr>
      </p:pic>
      <p:sp>
        <p:nvSpPr>
          <p:cNvPr id="167" name="Google Shape;167;p25"/>
          <p:cNvSpPr txBox="1"/>
          <p:nvPr>
            <p:ph type="ctrTitle"/>
          </p:nvPr>
        </p:nvSpPr>
        <p:spPr>
          <a:xfrm>
            <a:off x="452617" y="-40619"/>
            <a:ext cx="5995800" cy="11781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4000"/>
              <a:buFont typeface="Inter Black"/>
              <a:buNone/>
            </a:pPr>
            <a:r>
              <a:rPr lang="en-US">
                <a:solidFill>
                  <a:srgbClr val="004280"/>
                </a:solidFill>
                <a:latin typeface="Quattrocento Sans"/>
                <a:ea typeface="Quattrocento Sans"/>
                <a:cs typeface="Quattrocento Sans"/>
                <a:sym typeface="Quattrocento Sans"/>
              </a:rPr>
              <a:t>Annual contribution limit</a:t>
            </a:r>
            <a:endParaRPr>
              <a:solidFill>
                <a:srgbClr val="004280"/>
              </a:solidFill>
              <a:latin typeface="Quattrocento Sans"/>
              <a:ea typeface="Quattrocento Sans"/>
              <a:cs typeface="Quattrocento Sans"/>
              <a:sym typeface="Quattrocento Sans"/>
            </a:endParaRPr>
          </a:p>
        </p:txBody>
      </p:sp>
      <p:sp>
        <p:nvSpPr>
          <p:cNvPr id="168" name="Google Shape;168;p25"/>
          <p:cNvSpPr txBox="1"/>
          <p:nvPr/>
        </p:nvSpPr>
        <p:spPr>
          <a:xfrm>
            <a:off x="909817" y="4283532"/>
            <a:ext cx="6213000" cy="13236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000"/>
              <a:buFont typeface="Arial"/>
              <a:buNone/>
            </a:pPr>
            <a:r>
              <a:rPr b="0" i="0" lang="en-US" sz="2000" u="none" cap="none" strike="noStrike">
                <a:solidFill>
                  <a:srgbClr val="004280"/>
                </a:solidFill>
                <a:latin typeface="Quattrocento Sans"/>
                <a:ea typeface="Quattrocento Sans"/>
                <a:cs typeface="Quattrocento Sans"/>
                <a:sym typeface="Quattrocento Sans"/>
              </a:rPr>
              <a:t>Any money contributed to your transit or parking benefit rolls over every month until it’s used or you are no longer eligible.</a:t>
            </a:r>
            <a:endParaRPr b="0" i="0" sz="2000" u="none" cap="none" strike="noStrike">
              <a:solidFill>
                <a:srgbClr val="004280"/>
              </a:solidFill>
              <a:latin typeface="Quattrocento Sans"/>
              <a:ea typeface="Quattrocento Sans"/>
              <a:cs typeface="Quattrocento Sans"/>
              <a:sym typeface="Quattrocento Sans"/>
            </a:endParaRPr>
          </a:p>
        </p:txBody>
      </p:sp>
      <p:sp>
        <p:nvSpPr>
          <p:cNvPr id="169" name="Google Shape;169;p25"/>
          <p:cNvSpPr txBox="1"/>
          <p:nvPr/>
        </p:nvSpPr>
        <p:spPr>
          <a:xfrm>
            <a:off x="909817" y="1604444"/>
            <a:ext cx="6427500" cy="1015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000"/>
              <a:buFont typeface="Arial"/>
              <a:buNone/>
            </a:pPr>
            <a:r>
              <a:rPr b="0" i="0" lang="en-US" sz="3000" u="none" cap="none" strike="noStrike">
                <a:solidFill>
                  <a:srgbClr val="004280"/>
                </a:solidFill>
                <a:latin typeface="Quattrocento Sans"/>
                <a:ea typeface="Quattrocento Sans"/>
                <a:cs typeface="Quattrocento Sans"/>
                <a:sym typeface="Quattrocento Sans"/>
              </a:rPr>
              <a:t>2023 commuter benefit maximum per month:</a:t>
            </a:r>
            <a:endParaRPr b="0" i="0" sz="3000" u="none" cap="none" strike="noStrike">
              <a:solidFill>
                <a:srgbClr val="004280"/>
              </a:solidFill>
              <a:latin typeface="Quattrocento Sans"/>
              <a:ea typeface="Quattrocento Sans"/>
              <a:cs typeface="Quattrocento Sans"/>
              <a:sym typeface="Quattrocento Sans"/>
            </a:endParaRPr>
          </a:p>
        </p:txBody>
      </p:sp>
      <p:pic>
        <p:nvPicPr>
          <p:cNvPr id="170" name="Google Shape;170;p25"/>
          <p:cNvPicPr preferRelativeResize="0"/>
          <p:nvPr/>
        </p:nvPicPr>
        <p:blipFill rotWithShape="1">
          <a:blip r:embed="rId4">
            <a:alphaModFix/>
          </a:blip>
          <a:srcRect b="0" l="20523" r="25951" t="0"/>
          <a:stretch/>
        </p:blipFill>
        <p:spPr>
          <a:xfrm>
            <a:off x="6685838" y="0"/>
            <a:ext cx="5506163" cy="6858000"/>
          </a:xfrm>
          <a:custGeom>
            <a:rect b="b" l="l" r="r" t="t"/>
            <a:pathLst>
              <a:path extrusionOk="0" h="6858000" w="5506163">
                <a:moveTo>
                  <a:pt x="0" y="0"/>
                </a:moveTo>
                <a:lnTo>
                  <a:pt x="5506163" y="0"/>
                </a:lnTo>
                <a:lnTo>
                  <a:pt x="5506163" y="6858000"/>
                </a:lnTo>
                <a:lnTo>
                  <a:pt x="0" y="6858000"/>
                </a:lnTo>
                <a:lnTo>
                  <a:pt x="2277542" y="3429000"/>
                </a:lnTo>
                <a:close/>
              </a:path>
            </a:pathLst>
          </a:custGeom>
          <a:noFill/>
          <a:ln>
            <a:noFill/>
          </a:ln>
        </p:spPr>
      </p:pic>
      <p:sp>
        <p:nvSpPr>
          <p:cNvPr id="171" name="Google Shape;171;p25"/>
          <p:cNvSpPr txBox="1"/>
          <p:nvPr/>
        </p:nvSpPr>
        <p:spPr>
          <a:xfrm>
            <a:off x="2335788" y="2640118"/>
            <a:ext cx="2237100" cy="10158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6000"/>
              <a:buFont typeface="Arial"/>
              <a:buNone/>
            </a:pPr>
            <a:r>
              <a:rPr b="1" i="0" lang="en-US" sz="6000" u="none" cap="none" strike="noStrike">
                <a:solidFill>
                  <a:srgbClr val="05AAC6"/>
                </a:solidFill>
                <a:latin typeface="Quattrocento Sans"/>
                <a:ea typeface="Quattrocento Sans"/>
                <a:cs typeface="Quattrocento Sans"/>
                <a:sym typeface="Quattrocento Sans"/>
              </a:rPr>
              <a:t>$300</a:t>
            </a:r>
            <a:endParaRPr b="1" i="0" sz="6000" u="none" cap="none" strike="noStrike">
              <a:solidFill>
                <a:srgbClr val="05AAC6"/>
              </a:solidFill>
              <a:latin typeface="Quattrocento Sans"/>
              <a:ea typeface="Quattrocento Sans"/>
              <a:cs typeface="Quattrocento Sans"/>
              <a:sym typeface="Quattrocento Sans"/>
            </a:endParaRPr>
          </a:p>
        </p:txBody>
      </p:sp>
      <p:sp>
        <p:nvSpPr>
          <p:cNvPr id="172" name="Google Shape;172;p25"/>
          <p:cNvSpPr txBox="1"/>
          <p:nvPr/>
        </p:nvSpPr>
        <p:spPr>
          <a:xfrm>
            <a:off x="6143121" y="2640118"/>
            <a:ext cx="2237100" cy="10158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6000"/>
              <a:buFont typeface="Arial"/>
              <a:buNone/>
            </a:pPr>
            <a:r>
              <a:rPr b="1" i="0" lang="en-US" sz="6000" u="none" cap="none" strike="noStrike">
                <a:solidFill>
                  <a:srgbClr val="05AAC6"/>
                </a:solidFill>
                <a:latin typeface="Quattrocento Sans"/>
                <a:ea typeface="Quattrocento Sans"/>
                <a:cs typeface="Quattrocento Sans"/>
                <a:sym typeface="Quattrocento Sans"/>
                <a:extLst>
                  <a:ext uri="http://customooxmlschemas.google.com/">
                    <go:slidesCustomData xmlns:go="http://customooxmlschemas.google.com/" textRoundtripDataId="1"/>
                  </a:ext>
                </a:extLst>
              </a:rPr>
              <a:t>$</a:t>
            </a:r>
            <a:r>
              <a:rPr b="1" i="0" lang="en-US" sz="6000" u="none" cap="none" strike="noStrike">
                <a:solidFill>
                  <a:srgbClr val="05AAC6"/>
                </a:solidFill>
                <a:latin typeface="Quattrocento Sans"/>
                <a:ea typeface="Quattrocento Sans"/>
                <a:cs typeface="Quattrocento Sans"/>
                <a:sym typeface="Quattrocento Sans"/>
              </a:rPr>
              <a:t>300</a:t>
            </a:r>
            <a:endParaRPr b="1" i="0" sz="6000" u="none" cap="none" strike="noStrike">
              <a:solidFill>
                <a:srgbClr val="05AAC6"/>
              </a:solidFill>
              <a:latin typeface="Quattrocento Sans"/>
              <a:ea typeface="Quattrocento Sans"/>
              <a:cs typeface="Quattrocento Sans"/>
              <a:sym typeface="Quattrocento Sans"/>
            </a:endParaRPr>
          </a:p>
        </p:txBody>
      </p:sp>
      <p:sp>
        <p:nvSpPr>
          <p:cNvPr id="173" name="Google Shape;173;p25"/>
          <p:cNvSpPr txBox="1"/>
          <p:nvPr/>
        </p:nvSpPr>
        <p:spPr>
          <a:xfrm>
            <a:off x="948747" y="3048511"/>
            <a:ext cx="1508400" cy="554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000"/>
              <a:buFont typeface="Arial"/>
              <a:buNone/>
            </a:pPr>
            <a:r>
              <a:rPr b="0" i="0" lang="en-US" sz="3000" u="none" cap="none" strike="noStrike">
                <a:solidFill>
                  <a:srgbClr val="004280"/>
                </a:solidFill>
                <a:latin typeface="Quattrocento Sans"/>
                <a:ea typeface="Quattrocento Sans"/>
                <a:cs typeface="Quattrocento Sans"/>
                <a:sym typeface="Quattrocento Sans"/>
              </a:rPr>
              <a:t>Transit:</a:t>
            </a:r>
            <a:endParaRPr b="0" i="0" sz="3000" u="none" cap="none" strike="noStrike">
              <a:solidFill>
                <a:srgbClr val="004280"/>
              </a:solidFill>
              <a:latin typeface="Quattrocento Sans"/>
              <a:ea typeface="Quattrocento Sans"/>
              <a:cs typeface="Quattrocento Sans"/>
              <a:sym typeface="Quattrocento Sans"/>
            </a:endParaRPr>
          </a:p>
        </p:txBody>
      </p:sp>
      <p:sp>
        <p:nvSpPr>
          <p:cNvPr id="174" name="Google Shape;174;p25"/>
          <p:cNvSpPr txBox="1"/>
          <p:nvPr/>
        </p:nvSpPr>
        <p:spPr>
          <a:xfrm>
            <a:off x="4697214" y="3015577"/>
            <a:ext cx="1647300" cy="554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000"/>
              <a:buFont typeface="Arial"/>
              <a:buNone/>
            </a:pPr>
            <a:r>
              <a:rPr b="0" i="0" lang="en-US" sz="3000" u="none" cap="none" strike="noStrike">
                <a:solidFill>
                  <a:srgbClr val="004280"/>
                </a:solidFill>
                <a:latin typeface="Quattrocento Sans"/>
                <a:ea typeface="Quattrocento Sans"/>
                <a:cs typeface="Quattrocento Sans"/>
                <a:sym typeface="Quattrocento Sans"/>
              </a:rPr>
              <a:t>Parking:</a:t>
            </a:r>
            <a:endParaRPr b="0" i="0" sz="3000" u="none" cap="none" strike="noStrike">
              <a:solidFill>
                <a:srgbClr val="004280"/>
              </a:solidFill>
              <a:latin typeface="Quattrocento Sans"/>
              <a:ea typeface="Quattrocento Sans"/>
              <a:cs typeface="Quattrocento Sans"/>
              <a:sym typeface="Quattrocento Sans"/>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pic>
        <p:nvPicPr>
          <p:cNvPr id="179" name="Google Shape;179;g18f864df83c_0_200"/>
          <p:cNvPicPr preferRelativeResize="0"/>
          <p:nvPr/>
        </p:nvPicPr>
        <p:blipFill>
          <a:blip r:embed="rId3">
            <a:alphaModFix/>
          </a:blip>
          <a:stretch>
            <a:fillRect/>
          </a:stretch>
        </p:blipFill>
        <p:spPr>
          <a:xfrm>
            <a:off x="0" y="0"/>
            <a:ext cx="12192000" cy="6857989"/>
          </a:xfrm>
          <a:prstGeom prst="rect">
            <a:avLst/>
          </a:prstGeom>
          <a:noFill/>
          <a:ln>
            <a:noFill/>
          </a:ln>
        </p:spPr>
      </p:pic>
      <p:sp>
        <p:nvSpPr>
          <p:cNvPr id="180" name="Google Shape;180;g18f864df83c_0_200"/>
          <p:cNvSpPr txBox="1"/>
          <p:nvPr/>
        </p:nvSpPr>
        <p:spPr>
          <a:xfrm>
            <a:off x="518250" y="3013500"/>
            <a:ext cx="11155500" cy="831000"/>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4800">
                <a:solidFill>
                  <a:schemeClr val="lt1"/>
                </a:solidFill>
                <a:latin typeface="Quattrocento Sans"/>
                <a:ea typeface="Quattrocento Sans"/>
                <a:cs typeface="Quattrocento Sans"/>
                <a:sym typeface="Quattrocento Sans"/>
              </a:rPr>
              <a:t>Smart commute</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grpSp>
        <p:nvGrpSpPr>
          <p:cNvPr id="185" name="Google Shape;185;g18e4add6379_0_4"/>
          <p:cNvGrpSpPr/>
          <p:nvPr/>
        </p:nvGrpSpPr>
        <p:grpSpPr>
          <a:xfrm>
            <a:off x="200" y="0"/>
            <a:ext cx="12191800" cy="6858000"/>
            <a:chOff x="200" y="0"/>
            <a:chExt cx="12191800" cy="6858000"/>
          </a:xfrm>
        </p:grpSpPr>
        <p:pic>
          <p:nvPicPr>
            <p:cNvPr id="186" name="Google Shape;186;g18e4add6379_0_4"/>
            <p:cNvPicPr preferRelativeResize="0"/>
            <p:nvPr/>
          </p:nvPicPr>
          <p:blipFill rotWithShape="1">
            <a:blip r:embed="rId3">
              <a:alphaModFix/>
            </a:blip>
            <a:srcRect b="0" l="0" r="54751" t="0"/>
            <a:stretch/>
          </p:blipFill>
          <p:spPr>
            <a:xfrm>
              <a:off x="7391400" y="0"/>
              <a:ext cx="4800600" cy="6858000"/>
            </a:xfrm>
            <a:prstGeom prst="rect">
              <a:avLst/>
            </a:prstGeom>
            <a:noFill/>
            <a:ln>
              <a:noFill/>
            </a:ln>
          </p:spPr>
        </p:pic>
        <p:pic>
          <p:nvPicPr>
            <p:cNvPr id="187" name="Google Shape;187;g18e4add6379_0_4"/>
            <p:cNvPicPr preferRelativeResize="0"/>
            <p:nvPr/>
          </p:nvPicPr>
          <p:blipFill rotWithShape="1">
            <a:blip r:embed="rId3">
              <a:alphaModFix/>
            </a:blip>
            <a:srcRect b="0" l="0" r="0" t="0"/>
            <a:stretch/>
          </p:blipFill>
          <p:spPr>
            <a:xfrm>
              <a:off x="200" y="0"/>
              <a:ext cx="10609075" cy="6858000"/>
            </a:xfrm>
            <a:prstGeom prst="rect">
              <a:avLst/>
            </a:prstGeom>
            <a:noFill/>
            <a:ln>
              <a:noFill/>
            </a:ln>
          </p:spPr>
        </p:pic>
        <p:pic>
          <p:nvPicPr>
            <p:cNvPr id="188" name="Google Shape;188;g18e4add6379_0_4"/>
            <p:cNvPicPr preferRelativeResize="0"/>
            <p:nvPr/>
          </p:nvPicPr>
          <p:blipFill>
            <a:blip r:embed="rId3">
              <a:alphaModFix/>
            </a:blip>
            <a:stretch>
              <a:fillRect/>
            </a:stretch>
          </p:blipFill>
          <p:spPr>
            <a:xfrm>
              <a:off x="1905000" y="0"/>
              <a:ext cx="9144000" cy="6858000"/>
            </a:xfrm>
            <a:prstGeom prst="rect">
              <a:avLst/>
            </a:prstGeom>
            <a:noFill/>
            <a:ln>
              <a:noFill/>
            </a:ln>
          </p:spPr>
        </p:pic>
      </p:grpSp>
      <p:sp>
        <p:nvSpPr>
          <p:cNvPr id="189" name="Google Shape;189;g18e4add6379_0_4"/>
          <p:cNvSpPr txBox="1"/>
          <p:nvPr>
            <p:ph type="ctrTitle"/>
          </p:nvPr>
        </p:nvSpPr>
        <p:spPr>
          <a:xfrm>
            <a:off x="898358" y="412332"/>
            <a:ext cx="10127100" cy="7587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4000"/>
              <a:buFont typeface="Inter Black"/>
              <a:buNone/>
            </a:pPr>
            <a:r>
              <a:rPr lang="en-US">
                <a:solidFill>
                  <a:srgbClr val="004280"/>
                </a:solidFill>
                <a:latin typeface="Quattrocento Sans"/>
                <a:ea typeface="Quattrocento Sans"/>
                <a:cs typeface="Quattrocento Sans"/>
                <a:sym typeface="Quattrocento Sans"/>
              </a:rPr>
              <a:t>Smart commute</a:t>
            </a:r>
            <a:endParaRPr>
              <a:solidFill>
                <a:srgbClr val="004280"/>
              </a:solidFill>
              <a:latin typeface="Quattrocento Sans"/>
              <a:ea typeface="Quattrocento Sans"/>
              <a:cs typeface="Quattrocento Sans"/>
              <a:sym typeface="Quattrocento Sans"/>
            </a:endParaRPr>
          </a:p>
        </p:txBody>
      </p:sp>
      <p:sp>
        <p:nvSpPr>
          <p:cNvPr id="190" name="Google Shape;190;g18e4add6379_0_4"/>
          <p:cNvSpPr/>
          <p:nvPr/>
        </p:nvSpPr>
        <p:spPr>
          <a:xfrm>
            <a:off x="1531408" y="1760792"/>
            <a:ext cx="1915500" cy="1915500"/>
          </a:xfrm>
          <a:prstGeom prst="ellipse">
            <a:avLst/>
          </a:prstGeom>
          <a:solidFill>
            <a:srgbClr val="05AAC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191" name="Google Shape;191;g18e4add6379_0_4"/>
          <p:cNvSpPr/>
          <p:nvPr/>
        </p:nvSpPr>
        <p:spPr>
          <a:xfrm>
            <a:off x="6623760" y="1781092"/>
            <a:ext cx="1915500" cy="1915500"/>
          </a:xfrm>
          <a:prstGeom prst="ellipse">
            <a:avLst/>
          </a:prstGeom>
          <a:solidFill>
            <a:srgbClr val="05AAC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192" name="Google Shape;192;g18e4add6379_0_4"/>
          <p:cNvSpPr txBox="1"/>
          <p:nvPr/>
        </p:nvSpPr>
        <p:spPr>
          <a:xfrm>
            <a:off x="1092587" y="3689440"/>
            <a:ext cx="2771400" cy="585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3200"/>
              <a:buFont typeface="Arial"/>
              <a:buNone/>
            </a:pPr>
            <a:r>
              <a:rPr b="1" baseline="30000" i="0" lang="en-US" sz="3200" u="none" cap="none" strike="noStrike">
                <a:solidFill>
                  <a:srgbClr val="004280"/>
                </a:solidFill>
                <a:latin typeface="Quattrocento Sans"/>
                <a:ea typeface="Quattrocento Sans"/>
                <a:cs typeface="Quattrocento Sans"/>
                <a:sym typeface="Quattrocento Sans"/>
              </a:rPr>
              <a:t>Step 1</a:t>
            </a:r>
            <a:endParaRPr b="1" baseline="30000" i="0" sz="3200" u="none" cap="none" strike="noStrike">
              <a:solidFill>
                <a:srgbClr val="004280"/>
              </a:solidFill>
              <a:latin typeface="Quattrocento Sans"/>
              <a:ea typeface="Quattrocento Sans"/>
              <a:cs typeface="Quattrocento Sans"/>
              <a:sym typeface="Quattrocento Sans"/>
            </a:endParaRPr>
          </a:p>
        </p:txBody>
      </p:sp>
      <p:sp>
        <p:nvSpPr>
          <p:cNvPr id="193" name="Google Shape;193;g18e4add6379_0_4"/>
          <p:cNvSpPr txBox="1"/>
          <p:nvPr/>
        </p:nvSpPr>
        <p:spPr>
          <a:xfrm>
            <a:off x="6187889" y="3709740"/>
            <a:ext cx="2771400" cy="585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3200"/>
              <a:buFont typeface="Arial"/>
              <a:buNone/>
            </a:pPr>
            <a:r>
              <a:rPr b="1" baseline="30000" i="0" lang="en-US" sz="3200" u="none" cap="none" strike="noStrike">
                <a:solidFill>
                  <a:srgbClr val="004280"/>
                </a:solidFill>
                <a:latin typeface="Quattrocento Sans"/>
                <a:ea typeface="Quattrocento Sans"/>
                <a:cs typeface="Quattrocento Sans"/>
                <a:sym typeface="Quattrocento Sans"/>
              </a:rPr>
              <a:t>Step 3</a:t>
            </a:r>
            <a:endParaRPr b="1" baseline="30000" i="0" sz="3200" u="none" cap="none" strike="noStrike">
              <a:solidFill>
                <a:srgbClr val="004280"/>
              </a:solidFill>
              <a:latin typeface="Quattrocento Sans"/>
              <a:ea typeface="Quattrocento Sans"/>
              <a:cs typeface="Quattrocento Sans"/>
              <a:sym typeface="Quattrocento Sans"/>
            </a:endParaRPr>
          </a:p>
        </p:txBody>
      </p:sp>
      <p:sp>
        <p:nvSpPr>
          <p:cNvPr id="194" name="Google Shape;194;g18e4add6379_0_4"/>
          <p:cNvSpPr txBox="1"/>
          <p:nvPr/>
        </p:nvSpPr>
        <p:spPr>
          <a:xfrm>
            <a:off x="898358" y="1412824"/>
            <a:ext cx="11028300" cy="369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1800"/>
              <a:buFont typeface="Arial"/>
              <a:buNone/>
            </a:pPr>
            <a:r>
              <a:rPr b="0" i="0" lang="en-US" sz="1800" u="none" cap="none" strike="noStrike">
                <a:solidFill>
                  <a:srgbClr val="004280"/>
                </a:solidFill>
                <a:latin typeface="Quattrocento Sans"/>
                <a:ea typeface="Quattrocento Sans"/>
                <a:cs typeface="Quattrocento Sans"/>
                <a:sym typeface="Quattrocento Sans"/>
              </a:rPr>
              <a:t>For those in Chicago, San Francisco, and Washington D.C.</a:t>
            </a:r>
            <a:endParaRPr b="0" i="0" sz="1400" u="none" cap="none" strike="noStrike">
              <a:solidFill>
                <a:srgbClr val="004280"/>
              </a:solidFill>
              <a:latin typeface="Arial"/>
              <a:ea typeface="Arial"/>
              <a:cs typeface="Arial"/>
              <a:sym typeface="Arial"/>
            </a:endParaRPr>
          </a:p>
        </p:txBody>
      </p:sp>
      <p:sp>
        <p:nvSpPr>
          <p:cNvPr id="195" name="Google Shape;195;g18e4add6379_0_4"/>
          <p:cNvSpPr/>
          <p:nvPr/>
        </p:nvSpPr>
        <p:spPr>
          <a:xfrm>
            <a:off x="4086109" y="1781092"/>
            <a:ext cx="1915500" cy="1915500"/>
          </a:xfrm>
          <a:prstGeom prst="ellipse">
            <a:avLst/>
          </a:prstGeom>
          <a:solidFill>
            <a:srgbClr val="05AAC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196" name="Google Shape;196;g18e4add6379_0_4"/>
          <p:cNvSpPr txBox="1"/>
          <p:nvPr/>
        </p:nvSpPr>
        <p:spPr>
          <a:xfrm>
            <a:off x="3630180" y="3709740"/>
            <a:ext cx="2771400" cy="585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3200"/>
              <a:buFont typeface="Arial"/>
              <a:buNone/>
            </a:pPr>
            <a:r>
              <a:rPr b="1" baseline="30000" i="0" lang="en-US" sz="3200" u="none" cap="none" strike="noStrike">
                <a:solidFill>
                  <a:srgbClr val="004280"/>
                </a:solidFill>
                <a:latin typeface="Quattrocento Sans"/>
                <a:ea typeface="Quattrocento Sans"/>
                <a:cs typeface="Quattrocento Sans"/>
                <a:sym typeface="Quattrocento Sans"/>
              </a:rPr>
              <a:t>Step 2</a:t>
            </a:r>
            <a:endParaRPr b="1" baseline="30000" i="0" sz="3200" u="none" cap="none" strike="noStrike">
              <a:solidFill>
                <a:srgbClr val="004280"/>
              </a:solidFill>
              <a:latin typeface="Quattrocento Sans"/>
              <a:ea typeface="Quattrocento Sans"/>
              <a:cs typeface="Quattrocento Sans"/>
              <a:sym typeface="Quattrocento Sans"/>
            </a:endParaRPr>
          </a:p>
        </p:txBody>
      </p:sp>
      <p:sp>
        <p:nvSpPr>
          <p:cNvPr id="197" name="Google Shape;197;g18e4add6379_0_4"/>
          <p:cNvSpPr txBox="1"/>
          <p:nvPr/>
        </p:nvSpPr>
        <p:spPr>
          <a:xfrm>
            <a:off x="3758400" y="4129425"/>
            <a:ext cx="2570400" cy="1200600"/>
          </a:xfrm>
          <a:prstGeom prst="rect">
            <a:avLst/>
          </a:prstGeom>
          <a:noFill/>
          <a:ln>
            <a:noFill/>
          </a:ln>
        </p:spPr>
        <p:txBody>
          <a:bodyPr anchorCtr="0" anchor="t" bIns="45700" lIns="91425" spcFirstLastPara="1" rIns="91425" wrap="square" tIns="45700">
            <a:spAutoFit/>
          </a:bodyPr>
          <a:lstStyle/>
          <a:p>
            <a:pPr indent="0" lvl="0" marL="0" marR="0" rtl="0" algn="ctr">
              <a:lnSpc>
                <a:spcPct val="75000"/>
              </a:lnSpc>
              <a:spcBef>
                <a:spcPts val="0"/>
              </a:spcBef>
              <a:spcAft>
                <a:spcPts val="0"/>
              </a:spcAft>
              <a:buClr>
                <a:srgbClr val="FFFFFF"/>
              </a:buClr>
              <a:buSzPts val="2400"/>
              <a:buFont typeface="Arial"/>
              <a:buNone/>
            </a:pPr>
            <a:r>
              <a:rPr b="0" baseline="30000" i="0" lang="en-US" sz="2400" u="none" cap="none" strike="noStrike">
                <a:solidFill>
                  <a:srgbClr val="004280"/>
                </a:solidFill>
                <a:latin typeface="Quattrocento Sans"/>
                <a:ea typeface="Quattrocento Sans"/>
                <a:cs typeface="Quattrocento Sans"/>
                <a:sym typeface="Quattrocento Sans"/>
              </a:rPr>
              <a:t>Purchase a smart card from your transit authority in Atlanta*, Chicago, San Francisco, or Washington D.C.</a:t>
            </a:r>
            <a:endParaRPr b="0" baseline="30000" i="0" sz="2400" u="none" cap="none" strike="noStrike">
              <a:solidFill>
                <a:srgbClr val="004280"/>
              </a:solidFill>
              <a:latin typeface="Quattrocento Sans"/>
              <a:ea typeface="Quattrocento Sans"/>
              <a:cs typeface="Quattrocento Sans"/>
              <a:sym typeface="Quattrocento Sans"/>
            </a:endParaRPr>
          </a:p>
        </p:txBody>
      </p:sp>
      <p:sp>
        <p:nvSpPr>
          <p:cNvPr id="198" name="Google Shape;198;g18e4add6379_0_4"/>
          <p:cNvSpPr txBox="1"/>
          <p:nvPr/>
        </p:nvSpPr>
        <p:spPr>
          <a:xfrm>
            <a:off x="6328800" y="4129425"/>
            <a:ext cx="2558400" cy="2031900"/>
          </a:xfrm>
          <a:prstGeom prst="rect">
            <a:avLst/>
          </a:prstGeom>
          <a:noFill/>
          <a:ln>
            <a:noFill/>
          </a:ln>
        </p:spPr>
        <p:txBody>
          <a:bodyPr anchorCtr="0" anchor="t" bIns="45700" lIns="91425" spcFirstLastPara="1" rIns="91425" wrap="square" tIns="45700">
            <a:spAutoFit/>
          </a:bodyPr>
          <a:lstStyle/>
          <a:p>
            <a:pPr indent="0" lvl="0" marL="0" marR="0" rtl="0" algn="ctr">
              <a:lnSpc>
                <a:spcPct val="75000"/>
              </a:lnSpc>
              <a:spcBef>
                <a:spcPts val="0"/>
              </a:spcBef>
              <a:spcAft>
                <a:spcPts val="0"/>
              </a:spcAft>
              <a:buClr>
                <a:srgbClr val="FFFFFF"/>
              </a:buClr>
              <a:buSzPts val="2400"/>
              <a:buFont typeface="Arial"/>
              <a:buNone/>
            </a:pPr>
            <a:r>
              <a:rPr b="0" baseline="30000" i="0" lang="en-US" sz="2400" u="none" cap="none" strike="noStrike">
                <a:solidFill>
                  <a:srgbClr val="004280"/>
                </a:solidFill>
                <a:latin typeface="Quattrocento Sans"/>
                <a:ea typeface="Quattrocento Sans"/>
                <a:cs typeface="Quattrocento Sans"/>
                <a:sym typeface="Quattrocento Sans"/>
              </a:rPr>
              <a:t>Log in to your online account, go to the commuter page, and load your pre-tax dollars onto your smart card by clicking “New Order.” You must do this at least a month in advance.</a:t>
            </a:r>
            <a:endParaRPr b="0" baseline="30000" i="0" sz="2400" u="none" cap="none" strike="noStrike">
              <a:solidFill>
                <a:srgbClr val="004280"/>
              </a:solidFill>
              <a:latin typeface="Quattrocento Sans"/>
              <a:ea typeface="Quattrocento Sans"/>
              <a:cs typeface="Quattrocento Sans"/>
              <a:sym typeface="Quattrocento Sans"/>
            </a:endParaRPr>
          </a:p>
        </p:txBody>
      </p:sp>
      <p:pic>
        <p:nvPicPr>
          <p:cNvPr id="199" name="Google Shape;199;g18e4add6379_0_4"/>
          <p:cNvPicPr preferRelativeResize="0"/>
          <p:nvPr/>
        </p:nvPicPr>
        <p:blipFill rotWithShape="1">
          <a:blip r:embed="rId4">
            <a:alphaModFix/>
          </a:blip>
          <a:srcRect b="0" l="-3373" r="-3427" t="0"/>
          <a:stretch/>
        </p:blipFill>
        <p:spPr>
          <a:xfrm>
            <a:off x="1671925" y="2215550"/>
            <a:ext cx="1614500" cy="1026400"/>
          </a:xfrm>
          <a:prstGeom prst="rect">
            <a:avLst/>
          </a:prstGeom>
          <a:noFill/>
          <a:ln>
            <a:noFill/>
          </a:ln>
        </p:spPr>
      </p:pic>
      <p:pic>
        <p:nvPicPr>
          <p:cNvPr id="200" name="Google Shape;200;g18e4add6379_0_4"/>
          <p:cNvPicPr preferRelativeResize="0"/>
          <p:nvPr/>
        </p:nvPicPr>
        <p:blipFill rotWithShape="1">
          <a:blip r:embed="rId5">
            <a:alphaModFix/>
          </a:blip>
          <a:srcRect b="0" l="1224" r="-3285" t="0"/>
          <a:stretch/>
        </p:blipFill>
        <p:spPr>
          <a:xfrm>
            <a:off x="4330146" y="2245950"/>
            <a:ext cx="1494308" cy="1026400"/>
          </a:xfrm>
          <a:prstGeom prst="rect">
            <a:avLst/>
          </a:prstGeom>
          <a:noFill/>
          <a:ln>
            <a:noFill/>
          </a:ln>
        </p:spPr>
      </p:pic>
      <p:pic>
        <p:nvPicPr>
          <p:cNvPr id="201" name="Google Shape;201;g18e4add6379_0_4"/>
          <p:cNvPicPr preferRelativeResize="0"/>
          <p:nvPr/>
        </p:nvPicPr>
        <p:blipFill rotWithShape="1">
          <a:blip r:embed="rId6">
            <a:alphaModFix/>
          </a:blip>
          <a:srcRect b="0" l="0" r="0" t="0"/>
          <a:stretch/>
        </p:blipFill>
        <p:spPr>
          <a:xfrm>
            <a:off x="7033025" y="2121500"/>
            <a:ext cx="1081000" cy="1269325"/>
          </a:xfrm>
          <a:prstGeom prst="rect">
            <a:avLst/>
          </a:prstGeom>
          <a:noFill/>
          <a:ln>
            <a:noFill/>
          </a:ln>
        </p:spPr>
      </p:pic>
      <p:sp>
        <p:nvSpPr>
          <p:cNvPr id="202" name="Google Shape;202;g18e4add6379_0_4"/>
          <p:cNvSpPr/>
          <p:nvPr/>
        </p:nvSpPr>
        <p:spPr>
          <a:xfrm>
            <a:off x="9142359" y="1781092"/>
            <a:ext cx="1915500" cy="1915500"/>
          </a:xfrm>
          <a:prstGeom prst="ellipse">
            <a:avLst/>
          </a:prstGeom>
          <a:solidFill>
            <a:srgbClr val="05AAC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pic>
        <p:nvPicPr>
          <p:cNvPr id="203" name="Google Shape;203;g18e4add6379_0_4"/>
          <p:cNvPicPr preferRelativeResize="0"/>
          <p:nvPr/>
        </p:nvPicPr>
        <p:blipFill rotWithShape="1">
          <a:blip r:embed="rId5">
            <a:alphaModFix/>
          </a:blip>
          <a:srcRect b="0" l="1224" r="-3285" t="0"/>
          <a:stretch/>
        </p:blipFill>
        <p:spPr>
          <a:xfrm>
            <a:off x="9386396" y="2245950"/>
            <a:ext cx="1494308" cy="1026400"/>
          </a:xfrm>
          <a:prstGeom prst="rect">
            <a:avLst/>
          </a:prstGeom>
          <a:noFill/>
          <a:ln>
            <a:noFill/>
          </a:ln>
        </p:spPr>
      </p:pic>
      <p:sp>
        <p:nvSpPr>
          <p:cNvPr id="204" name="Google Shape;204;g18e4add6379_0_4"/>
          <p:cNvSpPr txBox="1"/>
          <p:nvPr/>
        </p:nvSpPr>
        <p:spPr>
          <a:xfrm>
            <a:off x="8595714" y="3689440"/>
            <a:ext cx="2771400" cy="585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3200"/>
              <a:buFont typeface="Arial"/>
              <a:buNone/>
            </a:pPr>
            <a:r>
              <a:rPr b="1" baseline="30000" i="0" lang="en-US" sz="3200" u="none" cap="none" strike="noStrike">
                <a:solidFill>
                  <a:srgbClr val="004280"/>
                </a:solidFill>
                <a:latin typeface="Quattrocento Sans"/>
                <a:ea typeface="Quattrocento Sans"/>
                <a:cs typeface="Quattrocento Sans"/>
                <a:sym typeface="Quattrocento Sans"/>
              </a:rPr>
              <a:t>Step 4</a:t>
            </a:r>
            <a:endParaRPr b="1" baseline="30000" i="0" sz="3200" u="none" cap="none" strike="noStrike">
              <a:solidFill>
                <a:srgbClr val="004280"/>
              </a:solidFill>
              <a:latin typeface="Quattrocento Sans"/>
              <a:ea typeface="Quattrocento Sans"/>
              <a:cs typeface="Quattrocento Sans"/>
              <a:sym typeface="Quattrocento Sans"/>
            </a:endParaRPr>
          </a:p>
        </p:txBody>
      </p:sp>
      <p:sp>
        <p:nvSpPr>
          <p:cNvPr id="205" name="Google Shape;205;g18e4add6379_0_4"/>
          <p:cNvSpPr txBox="1"/>
          <p:nvPr/>
        </p:nvSpPr>
        <p:spPr>
          <a:xfrm>
            <a:off x="356375" y="4129412"/>
            <a:ext cx="4243800" cy="461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2400"/>
              <a:buFont typeface="Arial"/>
              <a:buNone/>
            </a:pPr>
            <a:r>
              <a:rPr b="0" baseline="30000" i="0" lang="en-US" sz="2400" u="none" cap="none" strike="noStrike">
                <a:solidFill>
                  <a:srgbClr val="004280"/>
                </a:solidFill>
                <a:latin typeface="Quattrocento Sans"/>
                <a:ea typeface="Quattrocento Sans"/>
                <a:cs typeface="Quattrocento Sans"/>
                <a:sym typeface="Quattrocento Sans"/>
              </a:rPr>
              <a:t>Enroll in mass transit plan.</a:t>
            </a:r>
            <a:endParaRPr b="0" baseline="30000" i="0" sz="2400" u="none" cap="none" strike="noStrike">
              <a:solidFill>
                <a:srgbClr val="004280"/>
              </a:solidFill>
              <a:latin typeface="Quattrocento Sans"/>
              <a:ea typeface="Quattrocento Sans"/>
              <a:cs typeface="Quattrocento Sans"/>
              <a:sym typeface="Quattrocento Sans"/>
            </a:endParaRPr>
          </a:p>
        </p:txBody>
      </p:sp>
      <p:sp>
        <p:nvSpPr>
          <p:cNvPr id="206" name="Google Shape;206;g18e4add6379_0_4"/>
          <p:cNvSpPr txBox="1"/>
          <p:nvPr/>
        </p:nvSpPr>
        <p:spPr>
          <a:xfrm>
            <a:off x="8959300" y="4129425"/>
            <a:ext cx="2227500" cy="1477500"/>
          </a:xfrm>
          <a:prstGeom prst="rect">
            <a:avLst/>
          </a:prstGeom>
          <a:noFill/>
          <a:ln>
            <a:noFill/>
          </a:ln>
        </p:spPr>
        <p:txBody>
          <a:bodyPr anchorCtr="0" anchor="t" bIns="45700" lIns="91425" spcFirstLastPara="1" rIns="91425" wrap="square" tIns="45700">
            <a:spAutoFit/>
          </a:bodyPr>
          <a:lstStyle/>
          <a:p>
            <a:pPr indent="0" lvl="0" marL="0" marR="0" rtl="0" algn="ctr">
              <a:lnSpc>
                <a:spcPct val="75000"/>
              </a:lnSpc>
              <a:spcBef>
                <a:spcPts val="0"/>
              </a:spcBef>
              <a:spcAft>
                <a:spcPts val="0"/>
              </a:spcAft>
              <a:buClr>
                <a:srgbClr val="FFFFFF"/>
              </a:buClr>
              <a:buSzPts val="2400"/>
              <a:buFont typeface="Arial"/>
              <a:buNone/>
            </a:pPr>
            <a:r>
              <a:rPr b="0" baseline="30000" i="0" lang="en-US" sz="2400" u="none" cap="none" strike="noStrike">
                <a:solidFill>
                  <a:srgbClr val="004280"/>
                </a:solidFill>
                <a:latin typeface="Quattrocento Sans"/>
                <a:ea typeface="Quattrocento Sans"/>
                <a:cs typeface="Quattrocento Sans"/>
                <a:sym typeface="Quattrocento Sans"/>
              </a:rPr>
              <a:t>Pre-tax dollars are available on the smart card on the 1st of the benefit month. You can begin spending!</a:t>
            </a:r>
            <a:endParaRPr b="0" baseline="30000" i="0" sz="2400" u="none" cap="none" strike="noStrike">
              <a:solidFill>
                <a:srgbClr val="004280"/>
              </a:solidFill>
              <a:latin typeface="Quattrocento Sans"/>
              <a:ea typeface="Quattrocento Sans"/>
              <a:cs typeface="Quattrocento Sans"/>
              <a:sym typeface="Quattrocento Sans"/>
            </a:endParaRPr>
          </a:p>
        </p:txBody>
      </p:sp>
      <p:sp>
        <p:nvSpPr>
          <p:cNvPr id="207" name="Google Shape;207;g18e4add6379_0_4"/>
          <p:cNvSpPr txBox="1"/>
          <p:nvPr/>
        </p:nvSpPr>
        <p:spPr>
          <a:xfrm>
            <a:off x="203975" y="6263000"/>
            <a:ext cx="5450400" cy="646500"/>
          </a:xfrm>
          <a:prstGeom prst="rect">
            <a:avLst/>
          </a:prstGeom>
          <a:noFill/>
          <a:ln>
            <a:noFill/>
          </a:ln>
        </p:spPr>
        <p:txBody>
          <a:bodyPr anchorCtr="0" anchor="t" bIns="45700" lIns="91425" spcFirstLastPara="1" rIns="91425" wrap="square" tIns="45700">
            <a:spAutoFit/>
          </a:bodyPr>
          <a:lstStyle/>
          <a:p>
            <a:pPr indent="0" lvl="0" marL="0" marR="0" rtl="0" algn="ctr">
              <a:lnSpc>
                <a:spcPct val="75000"/>
              </a:lnSpc>
              <a:spcBef>
                <a:spcPts val="0"/>
              </a:spcBef>
              <a:spcAft>
                <a:spcPts val="0"/>
              </a:spcAft>
              <a:buClr>
                <a:srgbClr val="FFFFFF"/>
              </a:buClr>
              <a:buSzPts val="2400"/>
              <a:buFont typeface="Arial"/>
              <a:buNone/>
            </a:pPr>
            <a:r>
              <a:rPr b="0" baseline="30000" i="0" lang="en-US" sz="2400" u="none" cap="none" strike="noStrike">
                <a:solidFill>
                  <a:srgbClr val="004280"/>
                </a:solidFill>
                <a:latin typeface="Quattrocento Sans"/>
                <a:ea typeface="Quattrocento Sans"/>
                <a:cs typeface="Quattrocento Sans"/>
                <a:sym typeface="Quattrocento Sans"/>
              </a:rPr>
              <a:t>*Not required for Atlanta; the smart card will be mailed to    consumer after the first smart commute order is placed.</a:t>
            </a:r>
            <a:endParaRPr b="0" baseline="30000" i="0" sz="2400" u="none" cap="none" strike="noStrike">
              <a:solidFill>
                <a:srgbClr val="004280"/>
              </a:solidFill>
              <a:latin typeface="Quattrocento Sans"/>
              <a:ea typeface="Quattrocento Sans"/>
              <a:cs typeface="Quattrocento Sans"/>
              <a:sym typeface="Quattrocento Sans"/>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grpSp>
        <p:nvGrpSpPr>
          <p:cNvPr id="212" name="Google Shape;212;p26"/>
          <p:cNvGrpSpPr/>
          <p:nvPr/>
        </p:nvGrpSpPr>
        <p:grpSpPr>
          <a:xfrm>
            <a:off x="200" y="0"/>
            <a:ext cx="12191800" cy="6858000"/>
            <a:chOff x="200" y="0"/>
            <a:chExt cx="12191800" cy="6858000"/>
          </a:xfrm>
        </p:grpSpPr>
        <p:pic>
          <p:nvPicPr>
            <p:cNvPr id="213" name="Google Shape;213;p26"/>
            <p:cNvPicPr preferRelativeResize="0"/>
            <p:nvPr/>
          </p:nvPicPr>
          <p:blipFill rotWithShape="1">
            <a:blip r:embed="rId3">
              <a:alphaModFix/>
            </a:blip>
            <a:srcRect b="0" l="0" r="54751" t="0"/>
            <a:stretch/>
          </p:blipFill>
          <p:spPr>
            <a:xfrm>
              <a:off x="7391400" y="0"/>
              <a:ext cx="4800600" cy="6858000"/>
            </a:xfrm>
            <a:prstGeom prst="rect">
              <a:avLst/>
            </a:prstGeom>
            <a:noFill/>
            <a:ln>
              <a:noFill/>
            </a:ln>
          </p:spPr>
        </p:pic>
        <p:pic>
          <p:nvPicPr>
            <p:cNvPr id="214" name="Google Shape;214;p26"/>
            <p:cNvPicPr preferRelativeResize="0"/>
            <p:nvPr/>
          </p:nvPicPr>
          <p:blipFill rotWithShape="1">
            <a:blip r:embed="rId3">
              <a:alphaModFix/>
            </a:blip>
            <a:srcRect b="0" l="0" r="0" t="0"/>
            <a:stretch/>
          </p:blipFill>
          <p:spPr>
            <a:xfrm>
              <a:off x="200" y="0"/>
              <a:ext cx="10609075" cy="6858000"/>
            </a:xfrm>
            <a:prstGeom prst="rect">
              <a:avLst/>
            </a:prstGeom>
            <a:noFill/>
            <a:ln>
              <a:noFill/>
            </a:ln>
          </p:spPr>
        </p:pic>
        <p:pic>
          <p:nvPicPr>
            <p:cNvPr id="215" name="Google Shape;215;p26"/>
            <p:cNvPicPr preferRelativeResize="0"/>
            <p:nvPr/>
          </p:nvPicPr>
          <p:blipFill>
            <a:blip r:embed="rId3">
              <a:alphaModFix/>
            </a:blip>
            <a:stretch>
              <a:fillRect/>
            </a:stretch>
          </p:blipFill>
          <p:spPr>
            <a:xfrm>
              <a:off x="1905000" y="0"/>
              <a:ext cx="9144000" cy="6858000"/>
            </a:xfrm>
            <a:prstGeom prst="rect">
              <a:avLst/>
            </a:prstGeom>
            <a:noFill/>
            <a:ln>
              <a:noFill/>
            </a:ln>
          </p:spPr>
        </p:pic>
      </p:grpSp>
      <p:sp>
        <p:nvSpPr>
          <p:cNvPr id="216" name="Google Shape;216;p26"/>
          <p:cNvSpPr txBox="1"/>
          <p:nvPr>
            <p:ph type="ctrTitle"/>
          </p:nvPr>
        </p:nvSpPr>
        <p:spPr>
          <a:xfrm>
            <a:off x="1166446" y="336132"/>
            <a:ext cx="9859200" cy="7587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4000"/>
              <a:buFont typeface="Inter Black"/>
              <a:buNone/>
            </a:pPr>
            <a:r>
              <a:rPr lang="en-US">
                <a:solidFill>
                  <a:srgbClr val="004280"/>
                </a:solidFill>
                <a:latin typeface="Quattrocento Sans"/>
                <a:ea typeface="Quattrocento Sans"/>
                <a:cs typeface="Quattrocento Sans"/>
                <a:sym typeface="Quattrocento Sans"/>
              </a:rPr>
              <a:t>Accessing your funds</a:t>
            </a:r>
            <a:endParaRPr>
              <a:solidFill>
                <a:srgbClr val="004280"/>
              </a:solidFill>
              <a:latin typeface="Quattrocento Sans"/>
              <a:ea typeface="Quattrocento Sans"/>
              <a:cs typeface="Quattrocento Sans"/>
              <a:sym typeface="Quattrocento Sans"/>
            </a:endParaRPr>
          </a:p>
        </p:txBody>
      </p:sp>
      <p:sp>
        <p:nvSpPr>
          <p:cNvPr id="217" name="Google Shape;217;p26"/>
          <p:cNvSpPr/>
          <p:nvPr/>
        </p:nvSpPr>
        <p:spPr>
          <a:xfrm>
            <a:off x="2401688" y="1703642"/>
            <a:ext cx="1915500" cy="1915500"/>
          </a:xfrm>
          <a:prstGeom prst="ellipse">
            <a:avLst/>
          </a:prstGeom>
          <a:solidFill>
            <a:srgbClr val="05AAC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18" name="Google Shape;218;p26"/>
          <p:cNvSpPr/>
          <p:nvPr/>
        </p:nvSpPr>
        <p:spPr>
          <a:xfrm>
            <a:off x="7904130" y="1703642"/>
            <a:ext cx="1915500" cy="1915500"/>
          </a:xfrm>
          <a:prstGeom prst="ellipse">
            <a:avLst/>
          </a:prstGeom>
          <a:solidFill>
            <a:srgbClr val="05AAC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19" name="Google Shape;219;p26"/>
          <p:cNvSpPr txBox="1"/>
          <p:nvPr/>
        </p:nvSpPr>
        <p:spPr>
          <a:xfrm>
            <a:off x="697959" y="3822855"/>
            <a:ext cx="5727000" cy="523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800"/>
              <a:buFont typeface="Arial"/>
              <a:buNone/>
            </a:pPr>
            <a:r>
              <a:rPr b="1" i="0" lang="en-US" sz="2800" u="none" cap="none" strike="noStrike">
                <a:solidFill>
                  <a:srgbClr val="004280"/>
                </a:solidFill>
                <a:latin typeface="Quattrocento Sans"/>
                <a:ea typeface="Quattrocento Sans"/>
                <a:cs typeface="Quattrocento Sans"/>
                <a:sym typeface="Quattrocento Sans"/>
              </a:rPr>
              <a:t>benefits card </a:t>
            </a:r>
            <a:endParaRPr b="0" i="0" sz="2800" u="none" cap="none" strike="noStrike">
              <a:solidFill>
                <a:srgbClr val="004280"/>
              </a:solidFill>
              <a:latin typeface="Quattrocento Sans"/>
              <a:ea typeface="Quattrocento Sans"/>
              <a:cs typeface="Quattrocento Sans"/>
              <a:sym typeface="Quattrocento Sans"/>
            </a:endParaRPr>
          </a:p>
        </p:txBody>
      </p:sp>
      <p:sp>
        <p:nvSpPr>
          <p:cNvPr id="220" name="Google Shape;220;p26"/>
          <p:cNvSpPr txBox="1"/>
          <p:nvPr/>
        </p:nvSpPr>
        <p:spPr>
          <a:xfrm>
            <a:off x="6689558" y="3713645"/>
            <a:ext cx="4335900" cy="954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800"/>
              <a:buFont typeface="Arial"/>
              <a:buNone/>
            </a:pPr>
            <a:r>
              <a:rPr b="1" i="0" lang="en-US" sz="2800" u="none" cap="none" strike="noStrike">
                <a:solidFill>
                  <a:srgbClr val="004280"/>
                </a:solidFill>
                <a:latin typeface="Quattrocento Sans"/>
                <a:ea typeface="Quattrocento Sans"/>
                <a:cs typeface="Quattrocento Sans"/>
                <a:sym typeface="Quattrocento Sans"/>
              </a:rPr>
              <a:t>Cash reimbursement available for parking</a:t>
            </a:r>
            <a:endParaRPr b="0" i="0" sz="2800" u="none" cap="none" strike="noStrike">
              <a:solidFill>
                <a:srgbClr val="004280"/>
              </a:solidFill>
              <a:latin typeface="Quattrocento Sans"/>
              <a:ea typeface="Quattrocento Sans"/>
              <a:cs typeface="Quattrocento Sans"/>
              <a:sym typeface="Quattrocento Sans"/>
            </a:endParaRPr>
          </a:p>
        </p:txBody>
      </p:sp>
      <p:sp>
        <p:nvSpPr>
          <p:cNvPr id="221" name="Google Shape;221;p26"/>
          <p:cNvSpPr txBox="1"/>
          <p:nvPr/>
        </p:nvSpPr>
        <p:spPr>
          <a:xfrm>
            <a:off x="6689557" y="4740905"/>
            <a:ext cx="4587900" cy="1015800"/>
          </a:xfrm>
          <a:prstGeom prst="rect">
            <a:avLst/>
          </a:prstGeom>
          <a:noFill/>
          <a:ln>
            <a:noFill/>
          </a:ln>
        </p:spPr>
        <p:txBody>
          <a:bodyPr anchorCtr="0" anchor="t" bIns="45700" lIns="91425" spcFirstLastPara="1" rIns="91425" wrap="square" tIns="45700">
            <a:spAutoFit/>
          </a:bodyPr>
          <a:lstStyle/>
          <a:p>
            <a:pPr indent="-457200" lvl="0" marL="457200" marR="0" rtl="0" algn="l">
              <a:lnSpc>
                <a:spcPct val="100000"/>
              </a:lnSpc>
              <a:spcBef>
                <a:spcPts val="0"/>
              </a:spcBef>
              <a:spcAft>
                <a:spcPts val="0"/>
              </a:spcAft>
              <a:buClr>
                <a:srgbClr val="004280"/>
              </a:buClr>
              <a:buSzPts val="2000"/>
              <a:buFont typeface="Arial"/>
              <a:buChar char="•"/>
            </a:pPr>
            <a:r>
              <a:rPr b="0" i="0" lang="en-US" sz="2000" u="none" cap="none" strike="noStrike">
                <a:solidFill>
                  <a:srgbClr val="004280"/>
                </a:solidFill>
                <a:latin typeface="Quattrocento Sans"/>
                <a:ea typeface="Quattrocento Sans"/>
                <a:cs typeface="Quattrocento Sans"/>
                <a:sym typeface="Quattrocento Sans"/>
              </a:rPr>
              <a:t>File the parking claims through your online account or mobile app</a:t>
            </a:r>
            <a:endParaRPr b="0" i="0" sz="1400" u="none" cap="none" strike="noStrike">
              <a:solidFill>
                <a:srgbClr val="004280"/>
              </a:solidFill>
              <a:latin typeface="Arial"/>
              <a:ea typeface="Arial"/>
              <a:cs typeface="Arial"/>
              <a:sym typeface="Arial"/>
            </a:endParaRPr>
          </a:p>
          <a:p>
            <a:pPr indent="-457200" lvl="0" marL="457200" marR="0" rtl="0" algn="l">
              <a:lnSpc>
                <a:spcPct val="100000"/>
              </a:lnSpc>
              <a:spcBef>
                <a:spcPts val="0"/>
              </a:spcBef>
              <a:spcAft>
                <a:spcPts val="0"/>
              </a:spcAft>
              <a:buClr>
                <a:srgbClr val="004280"/>
              </a:buClr>
              <a:buSzPts val="2000"/>
              <a:buFont typeface="Arial"/>
              <a:buChar char="•"/>
            </a:pPr>
            <a:r>
              <a:rPr b="0" i="0" lang="en-US" sz="2000" u="none" cap="none" strike="noStrike">
                <a:solidFill>
                  <a:srgbClr val="004280"/>
                </a:solidFill>
                <a:latin typeface="Quattrocento Sans"/>
                <a:ea typeface="Quattrocento Sans"/>
                <a:cs typeface="Quattrocento Sans"/>
                <a:sym typeface="Quattrocento Sans"/>
              </a:rPr>
              <a:t>No documentation required</a:t>
            </a:r>
            <a:endParaRPr b="0" i="0" sz="2000" u="none" cap="none" strike="noStrike">
              <a:solidFill>
                <a:srgbClr val="004280"/>
              </a:solidFill>
              <a:latin typeface="Quattrocento Sans"/>
              <a:ea typeface="Quattrocento Sans"/>
              <a:cs typeface="Quattrocento Sans"/>
              <a:sym typeface="Quattrocento Sans"/>
            </a:endParaRPr>
          </a:p>
        </p:txBody>
      </p:sp>
      <p:grpSp>
        <p:nvGrpSpPr>
          <p:cNvPr id="222" name="Google Shape;222;p26"/>
          <p:cNvGrpSpPr/>
          <p:nvPr/>
        </p:nvGrpSpPr>
        <p:grpSpPr>
          <a:xfrm>
            <a:off x="8399319" y="2371023"/>
            <a:ext cx="931859" cy="580701"/>
            <a:chOff x="2755750" y="492900"/>
            <a:chExt cx="105550" cy="65775"/>
          </a:xfrm>
        </p:grpSpPr>
        <p:sp>
          <p:nvSpPr>
            <p:cNvPr id="223" name="Google Shape;223;p26"/>
            <p:cNvSpPr/>
            <p:nvPr/>
          </p:nvSpPr>
          <p:spPr>
            <a:xfrm>
              <a:off x="2755750" y="501275"/>
              <a:ext cx="98000" cy="57400"/>
            </a:xfrm>
            <a:custGeom>
              <a:rect b="b" l="l" r="r" t="t"/>
              <a:pathLst>
                <a:path extrusionOk="0" h="2296" w="3920">
                  <a:moveTo>
                    <a:pt x="3719" y="202"/>
                  </a:moveTo>
                  <a:lnTo>
                    <a:pt x="3719" y="2095"/>
                  </a:lnTo>
                  <a:lnTo>
                    <a:pt x="201" y="2095"/>
                  </a:lnTo>
                  <a:lnTo>
                    <a:pt x="201" y="202"/>
                  </a:lnTo>
                  <a:close/>
                  <a:moveTo>
                    <a:pt x="67" y="1"/>
                  </a:moveTo>
                  <a:lnTo>
                    <a:pt x="34" y="18"/>
                  </a:lnTo>
                  <a:lnTo>
                    <a:pt x="17" y="51"/>
                  </a:lnTo>
                  <a:lnTo>
                    <a:pt x="0" y="101"/>
                  </a:lnTo>
                  <a:lnTo>
                    <a:pt x="0" y="2195"/>
                  </a:lnTo>
                  <a:lnTo>
                    <a:pt x="17" y="2245"/>
                  </a:lnTo>
                  <a:lnTo>
                    <a:pt x="34" y="2262"/>
                  </a:lnTo>
                  <a:lnTo>
                    <a:pt x="67" y="2296"/>
                  </a:lnTo>
                  <a:lnTo>
                    <a:pt x="3870" y="2296"/>
                  </a:lnTo>
                  <a:lnTo>
                    <a:pt x="3903" y="2262"/>
                  </a:lnTo>
                  <a:lnTo>
                    <a:pt x="3920" y="2245"/>
                  </a:lnTo>
                  <a:lnTo>
                    <a:pt x="3920" y="2195"/>
                  </a:lnTo>
                  <a:lnTo>
                    <a:pt x="3920" y="101"/>
                  </a:lnTo>
                  <a:lnTo>
                    <a:pt x="3920" y="51"/>
                  </a:lnTo>
                  <a:lnTo>
                    <a:pt x="3903" y="18"/>
                  </a:lnTo>
                  <a:lnTo>
                    <a:pt x="3870"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4" name="Google Shape;224;p26"/>
            <p:cNvSpPr/>
            <p:nvPr/>
          </p:nvSpPr>
          <p:spPr>
            <a:xfrm>
              <a:off x="2763700" y="492900"/>
              <a:ext cx="97600" cy="56150"/>
            </a:xfrm>
            <a:custGeom>
              <a:rect b="b" l="l" r="r" t="t"/>
              <a:pathLst>
                <a:path extrusionOk="0" h="2246" w="3904">
                  <a:moveTo>
                    <a:pt x="101" y="1"/>
                  </a:moveTo>
                  <a:lnTo>
                    <a:pt x="51" y="18"/>
                  </a:lnTo>
                  <a:lnTo>
                    <a:pt x="17" y="34"/>
                  </a:lnTo>
                  <a:lnTo>
                    <a:pt x="0" y="68"/>
                  </a:lnTo>
                  <a:lnTo>
                    <a:pt x="0" y="101"/>
                  </a:lnTo>
                  <a:lnTo>
                    <a:pt x="0" y="436"/>
                  </a:lnTo>
                  <a:lnTo>
                    <a:pt x="0" y="470"/>
                  </a:lnTo>
                  <a:lnTo>
                    <a:pt x="17" y="503"/>
                  </a:lnTo>
                  <a:lnTo>
                    <a:pt x="51" y="520"/>
                  </a:lnTo>
                  <a:lnTo>
                    <a:pt x="101" y="537"/>
                  </a:lnTo>
                  <a:lnTo>
                    <a:pt x="134" y="520"/>
                  </a:lnTo>
                  <a:lnTo>
                    <a:pt x="168" y="503"/>
                  </a:lnTo>
                  <a:lnTo>
                    <a:pt x="185" y="470"/>
                  </a:lnTo>
                  <a:lnTo>
                    <a:pt x="201" y="436"/>
                  </a:lnTo>
                  <a:lnTo>
                    <a:pt x="201" y="202"/>
                  </a:lnTo>
                  <a:lnTo>
                    <a:pt x="3702" y="202"/>
                  </a:lnTo>
                  <a:lnTo>
                    <a:pt x="3702" y="2044"/>
                  </a:lnTo>
                  <a:lnTo>
                    <a:pt x="3501" y="2044"/>
                  </a:lnTo>
                  <a:lnTo>
                    <a:pt x="3468" y="2061"/>
                  </a:lnTo>
                  <a:lnTo>
                    <a:pt x="3434" y="2078"/>
                  </a:lnTo>
                  <a:lnTo>
                    <a:pt x="3418" y="2111"/>
                  </a:lnTo>
                  <a:lnTo>
                    <a:pt x="3401" y="2145"/>
                  </a:lnTo>
                  <a:lnTo>
                    <a:pt x="3418" y="2195"/>
                  </a:lnTo>
                  <a:lnTo>
                    <a:pt x="3434" y="2229"/>
                  </a:lnTo>
                  <a:lnTo>
                    <a:pt x="3468" y="2245"/>
                  </a:lnTo>
                  <a:lnTo>
                    <a:pt x="3853" y="2245"/>
                  </a:lnTo>
                  <a:lnTo>
                    <a:pt x="3887" y="2229"/>
                  </a:lnTo>
                  <a:lnTo>
                    <a:pt x="3903" y="2195"/>
                  </a:lnTo>
                  <a:lnTo>
                    <a:pt x="3903" y="2145"/>
                  </a:lnTo>
                  <a:lnTo>
                    <a:pt x="3903" y="101"/>
                  </a:lnTo>
                  <a:lnTo>
                    <a:pt x="3903" y="68"/>
                  </a:lnTo>
                  <a:lnTo>
                    <a:pt x="3887" y="34"/>
                  </a:lnTo>
                  <a:lnTo>
                    <a:pt x="3853" y="18"/>
                  </a:lnTo>
                  <a:lnTo>
                    <a:pt x="3803"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5" name="Google Shape;225;p26"/>
            <p:cNvSpPr/>
            <p:nvPr/>
          </p:nvSpPr>
          <p:spPr>
            <a:xfrm>
              <a:off x="2801800" y="515100"/>
              <a:ext cx="9650" cy="7150"/>
            </a:xfrm>
            <a:custGeom>
              <a:rect b="b" l="l" r="r" t="t"/>
              <a:pathLst>
                <a:path extrusionOk="0" h="286" w="386">
                  <a:moveTo>
                    <a:pt x="68" y="1"/>
                  </a:moveTo>
                  <a:lnTo>
                    <a:pt x="34" y="17"/>
                  </a:lnTo>
                  <a:lnTo>
                    <a:pt x="17" y="51"/>
                  </a:lnTo>
                  <a:lnTo>
                    <a:pt x="1" y="101"/>
                  </a:lnTo>
                  <a:lnTo>
                    <a:pt x="17" y="135"/>
                  </a:lnTo>
                  <a:lnTo>
                    <a:pt x="34" y="168"/>
                  </a:lnTo>
                  <a:lnTo>
                    <a:pt x="68" y="185"/>
                  </a:lnTo>
                  <a:lnTo>
                    <a:pt x="101" y="202"/>
                  </a:lnTo>
                  <a:lnTo>
                    <a:pt x="168" y="202"/>
                  </a:lnTo>
                  <a:lnTo>
                    <a:pt x="218" y="252"/>
                  </a:lnTo>
                  <a:lnTo>
                    <a:pt x="252" y="269"/>
                  </a:lnTo>
                  <a:lnTo>
                    <a:pt x="285" y="285"/>
                  </a:lnTo>
                  <a:lnTo>
                    <a:pt x="336" y="269"/>
                  </a:lnTo>
                  <a:lnTo>
                    <a:pt x="352" y="252"/>
                  </a:lnTo>
                  <a:lnTo>
                    <a:pt x="386" y="218"/>
                  </a:lnTo>
                  <a:lnTo>
                    <a:pt x="386" y="185"/>
                  </a:lnTo>
                  <a:lnTo>
                    <a:pt x="386" y="151"/>
                  </a:lnTo>
                  <a:lnTo>
                    <a:pt x="369" y="118"/>
                  </a:lnTo>
                  <a:lnTo>
                    <a:pt x="302" y="68"/>
                  </a:lnTo>
                  <a:lnTo>
                    <a:pt x="252" y="17"/>
                  </a:lnTo>
                  <a:lnTo>
                    <a:pt x="168"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6" name="Google Shape;226;p26"/>
            <p:cNvSpPr/>
            <p:nvPr/>
          </p:nvSpPr>
          <p:spPr>
            <a:xfrm>
              <a:off x="2796775" y="538550"/>
              <a:ext cx="9650" cy="7150"/>
            </a:xfrm>
            <a:custGeom>
              <a:rect b="b" l="l" r="r" t="t"/>
              <a:pathLst>
                <a:path extrusionOk="0" h="286" w="386">
                  <a:moveTo>
                    <a:pt x="101" y="1"/>
                  </a:moveTo>
                  <a:lnTo>
                    <a:pt x="68" y="17"/>
                  </a:lnTo>
                  <a:lnTo>
                    <a:pt x="34" y="34"/>
                  </a:lnTo>
                  <a:lnTo>
                    <a:pt x="1" y="68"/>
                  </a:lnTo>
                  <a:lnTo>
                    <a:pt x="1" y="101"/>
                  </a:lnTo>
                  <a:lnTo>
                    <a:pt x="1" y="135"/>
                  </a:lnTo>
                  <a:lnTo>
                    <a:pt x="17" y="168"/>
                  </a:lnTo>
                  <a:lnTo>
                    <a:pt x="84" y="218"/>
                  </a:lnTo>
                  <a:lnTo>
                    <a:pt x="135" y="269"/>
                  </a:lnTo>
                  <a:lnTo>
                    <a:pt x="218" y="285"/>
                  </a:lnTo>
                  <a:lnTo>
                    <a:pt x="319" y="285"/>
                  </a:lnTo>
                  <a:lnTo>
                    <a:pt x="352" y="269"/>
                  </a:lnTo>
                  <a:lnTo>
                    <a:pt x="369" y="235"/>
                  </a:lnTo>
                  <a:lnTo>
                    <a:pt x="386" y="185"/>
                  </a:lnTo>
                  <a:lnTo>
                    <a:pt x="369" y="151"/>
                  </a:lnTo>
                  <a:lnTo>
                    <a:pt x="352" y="118"/>
                  </a:lnTo>
                  <a:lnTo>
                    <a:pt x="319" y="101"/>
                  </a:lnTo>
                  <a:lnTo>
                    <a:pt x="285" y="84"/>
                  </a:lnTo>
                  <a:lnTo>
                    <a:pt x="218" y="84"/>
                  </a:lnTo>
                  <a:lnTo>
                    <a:pt x="168" y="34"/>
                  </a:lnTo>
                  <a:lnTo>
                    <a:pt x="135" y="17"/>
                  </a:lnTo>
                  <a:lnTo>
                    <a:pt x="101"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7" name="Google Shape;227;p26"/>
            <p:cNvSpPr/>
            <p:nvPr/>
          </p:nvSpPr>
          <p:spPr>
            <a:xfrm>
              <a:off x="2795525" y="515100"/>
              <a:ext cx="11325" cy="17625"/>
            </a:xfrm>
            <a:custGeom>
              <a:rect b="b" l="l" r="r" t="t"/>
              <a:pathLst>
                <a:path extrusionOk="0" h="705" w="453">
                  <a:moveTo>
                    <a:pt x="285" y="1"/>
                  </a:moveTo>
                  <a:lnTo>
                    <a:pt x="218" y="17"/>
                  </a:lnTo>
                  <a:lnTo>
                    <a:pt x="151" y="51"/>
                  </a:lnTo>
                  <a:lnTo>
                    <a:pt x="101" y="101"/>
                  </a:lnTo>
                  <a:lnTo>
                    <a:pt x="51" y="151"/>
                  </a:lnTo>
                  <a:lnTo>
                    <a:pt x="17" y="218"/>
                  </a:lnTo>
                  <a:lnTo>
                    <a:pt x="0" y="285"/>
                  </a:lnTo>
                  <a:lnTo>
                    <a:pt x="0" y="352"/>
                  </a:lnTo>
                  <a:lnTo>
                    <a:pt x="0" y="419"/>
                  </a:lnTo>
                  <a:lnTo>
                    <a:pt x="17" y="486"/>
                  </a:lnTo>
                  <a:lnTo>
                    <a:pt x="51" y="553"/>
                  </a:lnTo>
                  <a:lnTo>
                    <a:pt x="101" y="604"/>
                  </a:lnTo>
                  <a:lnTo>
                    <a:pt x="151" y="654"/>
                  </a:lnTo>
                  <a:lnTo>
                    <a:pt x="218" y="687"/>
                  </a:lnTo>
                  <a:lnTo>
                    <a:pt x="285" y="704"/>
                  </a:lnTo>
                  <a:lnTo>
                    <a:pt x="386" y="704"/>
                  </a:lnTo>
                  <a:lnTo>
                    <a:pt x="419" y="687"/>
                  </a:lnTo>
                  <a:lnTo>
                    <a:pt x="453" y="654"/>
                  </a:lnTo>
                  <a:lnTo>
                    <a:pt x="453" y="604"/>
                  </a:lnTo>
                  <a:lnTo>
                    <a:pt x="453" y="570"/>
                  </a:lnTo>
                  <a:lnTo>
                    <a:pt x="419" y="537"/>
                  </a:lnTo>
                  <a:lnTo>
                    <a:pt x="386" y="520"/>
                  </a:lnTo>
                  <a:lnTo>
                    <a:pt x="352" y="503"/>
                  </a:lnTo>
                  <a:lnTo>
                    <a:pt x="285" y="503"/>
                  </a:lnTo>
                  <a:lnTo>
                    <a:pt x="235" y="470"/>
                  </a:lnTo>
                  <a:lnTo>
                    <a:pt x="201" y="419"/>
                  </a:lnTo>
                  <a:lnTo>
                    <a:pt x="201" y="352"/>
                  </a:lnTo>
                  <a:lnTo>
                    <a:pt x="201" y="285"/>
                  </a:lnTo>
                  <a:lnTo>
                    <a:pt x="235" y="235"/>
                  </a:lnTo>
                  <a:lnTo>
                    <a:pt x="285" y="202"/>
                  </a:lnTo>
                  <a:lnTo>
                    <a:pt x="352" y="202"/>
                  </a:lnTo>
                  <a:lnTo>
                    <a:pt x="386" y="185"/>
                  </a:lnTo>
                  <a:lnTo>
                    <a:pt x="419" y="168"/>
                  </a:lnTo>
                  <a:lnTo>
                    <a:pt x="453" y="135"/>
                  </a:lnTo>
                  <a:lnTo>
                    <a:pt x="453" y="101"/>
                  </a:lnTo>
                  <a:lnTo>
                    <a:pt x="453" y="51"/>
                  </a:lnTo>
                  <a:lnTo>
                    <a:pt x="419" y="17"/>
                  </a:lnTo>
                  <a:lnTo>
                    <a:pt x="386"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8" name="Google Shape;228;p26"/>
            <p:cNvSpPr/>
            <p:nvPr/>
          </p:nvSpPr>
          <p:spPr>
            <a:xfrm>
              <a:off x="2801800" y="527675"/>
              <a:ext cx="11750" cy="18025"/>
            </a:xfrm>
            <a:custGeom>
              <a:rect b="b" l="l" r="r" t="t"/>
              <a:pathLst>
                <a:path extrusionOk="0" h="721" w="470">
                  <a:moveTo>
                    <a:pt x="101" y="0"/>
                  </a:moveTo>
                  <a:lnTo>
                    <a:pt x="68" y="17"/>
                  </a:lnTo>
                  <a:lnTo>
                    <a:pt x="34" y="34"/>
                  </a:lnTo>
                  <a:lnTo>
                    <a:pt x="17" y="67"/>
                  </a:lnTo>
                  <a:lnTo>
                    <a:pt x="1" y="101"/>
                  </a:lnTo>
                  <a:lnTo>
                    <a:pt x="17" y="151"/>
                  </a:lnTo>
                  <a:lnTo>
                    <a:pt x="34" y="184"/>
                  </a:lnTo>
                  <a:lnTo>
                    <a:pt x="68" y="201"/>
                  </a:lnTo>
                  <a:lnTo>
                    <a:pt x="101" y="201"/>
                  </a:lnTo>
                  <a:lnTo>
                    <a:pt x="168" y="218"/>
                  </a:lnTo>
                  <a:lnTo>
                    <a:pt x="218" y="251"/>
                  </a:lnTo>
                  <a:lnTo>
                    <a:pt x="252" y="302"/>
                  </a:lnTo>
                  <a:lnTo>
                    <a:pt x="269" y="369"/>
                  </a:lnTo>
                  <a:lnTo>
                    <a:pt x="252" y="436"/>
                  </a:lnTo>
                  <a:lnTo>
                    <a:pt x="218" y="486"/>
                  </a:lnTo>
                  <a:lnTo>
                    <a:pt x="168" y="519"/>
                  </a:lnTo>
                  <a:lnTo>
                    <a:pt x="101" y="519"/>
                  </a:lnTo>
                  <a:lnTo>
                    <a:pt x="68" y="536"/>
                  </a:lnTo>
                  <a:lnTo>
                    <a:pt x="34" y="553"/>
                  </a:lnTo>
                  <a:lnTo>
                    <a:pt x="17" y="586"/>
                  </a:lnTo>
                  <a:lnTo>
                    <a:pt x="1" y="620"/>
                  </a:lnTo>
                  <a:lnTo>
                    <a:pt x="17" y="670"/>
                  </a:lnTo>
                  <a:lnTo>
                    <a:pt x="34" y="704"/>
                  </a:lnTo>
                  <a:lnTo>
                    <a:pt x="68" y="720"/>
                  </a:lnTo>
                  <a:lnTo>
                    <a:pt x="168" y="720"/>
                  </a:lnTo>
                  <a:lnTo>
                    <a:pt x="235" y="704"/>
                  </a:lnTo>
                  <a:lnTo>
                    <a:pt x="302" y="670"/>
                  </a:lnTo>
                  <a:lnTo>
                    <a:pt x="352" y="620"/>
                  </a:lnTo>
                  <a:lnTo>
                    <a:pt x="403" y="570"/>
                  </a:lnTo>
                  <a:lnTo>
                    <a:pt x="436" y="503"/>
                  </a:lnTo>
                  <a:lnTo>
                    <a:pt x="453" y="436"/>
                  </a:lnTo>
                  <a:lnTo>
                    <a:pt x="470" y="369"/>
                  </a:lnTo>
                  <a:lnTo>
                    <a:pt x="453" y="302"/>
                  </a:lnTo>
                  <a:lnTo>
                    <a:pt x="436" y="235"/>
                  </a:lnTo>
                  <a:lnTo>
                    <a:pt x="403" y="168"/>
                  </a:lnTo>
                  <a:lnTo>
                    <a:pt x="352" y="117"/>
                  </a:lnTo>
                  <a:lnTo>
                    <a:pt x="302" y="67"/>
                  </a:lnTo>
                  <a:lnTo>
                    <a:pt x="235" y="34"/>
                  </a:lnTo>
                  <a:lnTo>
                    <a:pt x="168" y="17"/>
                  </a:lnTo>
                  <a:lnTo>
                    <a:pt x="101"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9" name="Google Shape;229;p26"/>
            <p:cNvSpPr/>
            <p:nvPr/>
          </p:nvSpPr>
          <p:spPr>
            <a:xfrm>
              <a:off x="2801375" y="540650"/>
              <a:ext cx="5050" cy="8400"/>
            </a:xfrm>
            <a:custGeom>
              <a:rect b="b" l="l" r="r" t="t"/>
              <a:pathLst>
                <a:path extrusionOk="0" h="336" w="202">
                  <a:moveTo>
                    <a:pt x="101" y="0"/>
                  </a:moveTo>
                  <a:lnTo>
                    <a:pt x="68" y="17"/>
                  </a:lnTo>
                  <a:lnTo>
                    <a:pt x="34" y="34"/>
                  </a:lnTo>
                  <a:lnTo>
                    <a:pt x="1" y="67"/>
                  </a:lnTo>
                  <a:lnTo>
                    <a:pt x="1" y="101"/>
                  </a:lnTo>
                  <a:lnTo>
                    <a:pt x="1" y="235"/>
                  </a:lnTo>
                  <a:lnTo>
                    <a:pt x="1" y="268"/>
                  </a:lnTo>
                  <a:lnTo>
                    <a:pt x="34" y="302"/>
                  </a:lnTo>
                  <a:lnTo>
                    <a:pt x="68" y="335"/>
                  </a:lnTo>
                  <a:lnTo>
                    <a:pt x="135" y="335"/>
                  </a:lnTo>
                  <a:lnTo>
                    <a:pt x="168" y="302"/>
                  </a:lnTo>
                  <a:lnTo>
                    <a:pt x="185" y="268"/>
                  </a:lnTo>
                  <a:lnTo>
                    <a:pt x="202" y="235"/>
                  </a:lnTo>
                  <a:lnTo>
                    <a:pt x="202" y="101"/>
                  </a:lnTo>
                  <a:lnTo>
                    <a:pt x="185" y="67"/>
                  </a:lnTo>
                  <a:lnTo>
                    <a:pt x="168" y="34"/>
                  </a:lnTo>
                  <a:lnTo>
                    <a:pt x="135" y="17"/>
                  </a:lnTo>
                  <a:lnTo>
                    <a:pt x="101"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0" name="Google Shape;230;p26"/>
            <p:cNvSpPr/>
            <p:nvPr/>
          </p:nvSpPr>
          <p:spPr>
            <a:xfrm>
              <a:off x="2801375" y="511750"/>
              <a:ext cx="5050" cy="8400"/>
            </a:xfrm>
            <a:custGeom>
              <a:rect b="b" l="l" r="r" t="t"/>
              <a:pathLst>
                <a:path extrusionOk="0" h="336" w="202">
                  <a:moveTo>
                    <a:pt x="68" y="1"/>
                  </a:moveTo>
                  <a:lnTo>
                    <a:pt x="34" y="34"/>
                  </a:lnTo>
                  <a:lnTo>
                    <a:pt x="1" y="51"/>
                  </a:lnTo>
                  <a:lnTo>
                    <a:pt x="1" y="101"/>
                  </a:lnTo>
                  <a:lnTo>
                    <a:pt x="1" y="235"/>
                  </a:lnTo>
                  <a:lnTo>
                    <a:pt x="1" y="269"/>
                  </a:lnTo>
                  <a:lnTo>
                    <a:pt x="34" y="302"/>
                  </a:lnTo>
                  <a:lnTo>
                    <a:pt x="68" y="319"/>
                  </a:lnTo>
                  <a:lnTo>
                    <a:pt x="101" y="336"/>
                  </a:lnTo>
                  <a:lnTo>
                    <a:pt x="135" y="319"/>
                  </a:lnTo>
                  <a:lnTo>
                    <a:pt x="168" y="302"/>
                  </a:lnTo>
                  <a:lnTo>
                    <a:pt x="185" y="269"/>
                  </a:lnTo>
                  <a:lnTo>
                    <a:pt x="202" y="235"/>
                  </a:lnTo>
                  <a:lnTo>
                    <a:pt x="202" y="101"/>
                  </a:lnTo>
                  <a:lnTo>
                    <a:pt x="185" y="51"/>
                  </a:lnTo>
                  <a:lnTo>
                    <a:pt x="168" y="34"/>
                  </a:lnTo>
                  <a:lnTo>
                    <a:pt x="135"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31" name="Google Shape;231;p26"/>
          <p:cNvGrpSpPr/>
          <p:nvPr/>
        </p:nvGrpSpPr>
        <p:grpSpPr>
          <a:xfrm>
            <a:off x="2948936" y="2302053"/>
            <a:ext cx="820905" cy="649689"/>
            <a:chOff x="3898150" y="489975"/>
            <a:chExt cx="105550" cy="72050"/>
          </a:xfrm>
        </p:grpSpPr>
        <p:sp>
          <p:nvSpPr>
            <p:cNvPr id="232" name="Google Shape;232;p26"/>
            <p:cNvSpPr/>
            <p:nvPr/>
          </p:nvSpPr>
          <p:spPr>
            <a:xfrm>
              <a:off x="3898150" y="489975"/>
              <a:ext cx="105550" cy="72050"/>
            </a:xfrm>
            <a:custGeom>
              <a:rect b="b" l="l" r="r" t="t"/>
              <a:pathLst>
                <a:path extrusionOk="0" h="2882" w="4222">
                  <a:moveTo>
                    <a:pt x="3987" y="202"/>
                  </a:moveTo>
                  <a:lnTo>
                    <a:pt x="4003" y="218"/>
                  </a:lnTo>
                  <a:lnTo>
                    <a:pt x="4020" y="235"/>
                  </a:lnTo>
                  <a:lnTo>
                    <a:pt x="4020" y="269"/>
                  </a:lnTo>
                  <a:lnTo>
                    <a:pt x="4020" y="2614"/>
                  </a:lnTo>
                  <a:lnTo>
                    <a:pt x="4020" y="2630"/>
                  </a:lnTo>
                  <a:lnTo>
                    <a:pt x="4003" y="2647"/>
                  </a:lnTo>
                  <a:lnTo>
                    <a:pt x="3987" y="2664"/>
                  </a:lnTo>
                  <a:lnTo>
                    <a:pt x="3953" y="2681"/>
                  </a:lnTo>
                  <a:lnTo>
                    <a:pt x="268" y="2681"/>
                  </a:lnTo>
                  <a:lnTo>
                    <a:pt x="251" y="2664"/>
                  </a:lnTo>
                  <a:lnTo>
                    <a:pt x="218" y="2647"/>
                  </a:lnTo>
                  <a:lnTo>
                    <a:pt x="218" y="2630"/>
                  </a:lnTo>
                  <a:lnTo>
                    <a:pt x="201" y="2614"/>
                  </a:lnTo>
                  <a:lnTo>
                    <a:pt x="201" y="269"/>
                  </a:lnTo>
                  <a:lnTo>
                    <a:pt x="218" y="235"/>
                  </a:lnTo>
                  <a:lnTo>
                    <a:pt x="218" y="218"/>
                  </a:lnTo>
                  <a:lnTo>
                    <a:pt x="251" y="202"/>
                  </a:lnTo>
                  <a:close/>
                  <a:moveTo>
                    <a:pt x="218" y="1"/>
                  </a:moveTo>
                  <a:lnTo>
                    <a:pt x="168" y="17"/>
                  </a:lnTo>
                  <a:lnTo>
                    <a:pt x="84" y="68"/>
                  </a:lnTo>
                  <a:lnTo>
                    <a:pt x="17" y="151"/>
                  </a:lnTo>
                  <a:lnTo>
                    <a:pt x="17" y="202"/>
                  </a:lnTo>
                  <a:lnTo>
                    <a:pt x="0" y="269"/>
                  </a:lnTo>
                  <a:lnTo>
                    <a:pt x="0" y="2614"/>
                  </a:lnTo>
                  <a:lnTo>
                    <a:pt x="17" y="2664"/>
                  </a:lnTo>
                  <a:lnTo>
                    <a:pt x="17" y="2714"/>
                  </a:lnTo>
                  <a:lnTo>
                    <a:pt x="84" y="2798"/>
                  </a:lnTo>
                  <a:lnTo>
                    <a:pt x="168" y="2848"/>
                  </a:lnTo>
                  <a:lnTo>
                    <a:pt x="218" y="2865"/>
                  </a:lnTo>
                  <a:lnTo>
                    <a:pt x="268" y="2882"/>
                  </a:lnTo>
                  <a:lnTo>
                    <a:pt x="3953" y="2882"/>
                  </a:lnTo>
                  <a:lnTo>
                    <a:pt x="4003" y="2865"/>
                  </a:lnTo>
                  <a:lnTo>
                    <a:pt x="4054" y="2848"/>
                  </a:lnTo>
                  <a:lnTo>
                    <a:pt x="4154" y="2798"/>
                  </a:lnTo>
                  <a:lnTo>
                    <a:pt x="4204" y="2714"/>
                  </a:lnTo>
                  <a:lnTo>
                    <a:pt x="4221" y="2664"/>
                  </a:lnTo>
                  <a:lnTo>
                    <a:pt x="4221" y="2614"/>
                  </a:lnTo>
                  <a:lnTo>
                    <a:pt x="4221" y="269"/>
                  </a:lnTo>
                  <a:lnTo>
                    <a:pt x="4221" y="202"/>
                  </a:lnTo>
                  <a:lnTo>
                    <a:pt x="4204" y="151"/>
                  </a:lnTo>
                  <a:lnTo>
                    <a:pt x="4154" y="68"/>
                  </a:lnTo>
                  <a:lnTo>
                    <a:pt x="4054" y="17"/>
                  </a:lnTo>
                  <a:lnTo>
                    <a:pt x="4003"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3" name="Google Shape;233;p26"/>
            <p:cNvSpPr/>
            <p:nvPr/>
          </p:nvSpPr>
          <p:spPr>
            <a:xfrm>
              <a:off x="3898150" y="505900"/>
              <a:ext cx="105550" cy="5050"/>
            </a:xfrm>
            <a:custGeom>
              <a:rect b="b" l="l" r="r" t="t"/>
              <a:pathLst>
                <a:path extrusionOk="0" h="202" w="4222">
                  <a:moveTo>
                    <a:pt x="67" y="0"/>
                  </a:moveTo>
                  <a:lnTo>
                    <a:pt x="34" y="17"/>
                  </a:lnTo>
                  <a:lnTo>
                    <a:pt x="17" y="50"/>
                  </a:lnTo>
                  <a:lnTo>
                    <a:pt x="0" y="101"/>
                  </a:lnTo>
                  <a:lnTo>
                    <a:pt x="17" y="134"/>
                  </a:lnTo>
                  <a:lnTo>
                    <a:pt x="34" y="168"/>
                  </a:lnTo>
                  <a:lnTo>
                    <a:pt x="67" y="184"/>
                  </a:lnTo>
                  <a:lnTo>
                    <a:pt x="101" y="201"/>
                  </a:lnTo>
                  <a:lnTo>
                    <a:pt x="4121" y="201"/>
                  </a:lnTo>
                  <a:lnTo>
                    <a:pt x="4171" y="184"/>
                  </a:lnTo>
                  <a:lnTo>
                    <a:pt x="4188" y="168"/>
                  </a:lnTo>
                  <a:lnTo>
                    <a:pt x="4221" y="134"/>
                  </a:lnTo>
                  <a:lnTo>
                    <a:pt x="4221" y="101"/>
                  </a:lnTo>
                  <a:lnTo>
                    <a:pt x="4221" y="50"/>
                  </a:lnTo>
                  <a:lnTo>
                    <a:pt x="4188" y="17"/>
                  </a:lnTo>
                  <a:lnTo>
                    <a:pt x="4171"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4" name="Google Shape;234;p26"/>
            <p:cNvSpPr/>
            <p:nvPr/>
          </p:nvSpPr>
          <p:spPr>
            <a:xfrm>
              <a:off x="3948400" y="523475"/>
              <a:ext cx="38550" cy="5050"/>
            </a:xfrm>
            <a:custGeom>
              <a:rect b="b" l="l" r="r" t="t"/>
              <a:pathLst>
                <a:path extrusionOk="0" h="202" w="1542">
                  <a:moveTo>
                    <a:pt x="67" y="1"/>
                  </a:moveTo>
                  <a:lnTo>
                    <a:pt x="34" y="17"/>
                  </a:lnTo>
                  <a:lnTo>
                    <a:pt x="17" y="51"/>
                  </a:lnTo>
                  <a:lnTo>
                    <a:pt x="0" y="101"/>
                  </a:lnTo>
                  <a:lnTo>
                    <a:pt x="17" y="135"/>
                  </a:lnTo>
                  <a:lnTo>
                    <a:pt x="34" y="168"/>
                  </a:lnTo>
                  <a:lnTo>
                    <a:pt x="67" y="185"/>
                  </a:lnTo>
                  <a:lnTo>
                    <a:pt x="101" y="202"/>
                  </a:lnTo>
                  <a:lnTo>
                    <a:pt x="1441" y="202"/>
                  </a:lnTo>
                  <a:lnTo>
                    <a:pt x="1491" y="185"/>
                  </a:lnTo>
                  <a:lnTo>
                    <a:pt x="1524" y="168"/>
                  </a:lnTo>
                  <a:lnTo>
                    <a:pt x="1541" y="135"/>
                  </a:lnTo>
                  <a:lnTo>
                    <a:pt x="1541" y="101"/>
                  </a:lnTo>
                  <a:lnTo>
                    <a:pt x="1541" y="51"/>
                  </a:lnTo>
                  <a:lnTo>
                    <a:pt x="1524" y="17"/>
                  </a:lnTo>
                  <a:lnTo>
                    <a:pt x="1491"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39" name="Shape 239"/>
        <p:cNvGrpSpPr/>
        <p:nvPr/>
      </p:nvGrpSpPr>
      <p:grpSpPr>
        <a:xfrm>
          <a:off x="0" y="0"/>
          <a:ext cx="0" cy="0"/>
          <a:chOff x="0" y="0"/>
          <a:chExt cx="0" cy="0"/>
        </a:xfrm>
      </p:grpSpPr>
      <p:pic>
        <p:nvPicPr>
          <p:cNvPr id="240" name="Google Shape;240;p27"/>
          <p:cNvPicPr preferRelativeResize="0"/>
          <p:nvPr/>
        </p:nvPicPr>
        <p:blipFill rotWithShape="1">
          <a:blip r:embed="rId4">
            <a:alphaModFix/>
          </a:blip>
          <a:srcRect b="24742" l="0" r="0" t="0"/>
          <a:stretch/>
        </p:blipFill>
        <p:spPr>
          <a:xfrm>
            <a:off x="3095336" y="2187222"/>
            <a:ext cx="2111364" cy="3496025"/>
          </a:xfrm>
          <a:prstGeom prst="rect">
            <a:avLst/>
          </a:prstGeom>
          <a:noFill/>
          <a:ln>
            <a:noFill/>
          </a:ln>
        </p:spPr>
      </p:pic>
      <p:sp>
        <p:nvSpPr>
          <p:cNvPr id="241" name="Google Shape;241;p27"/>
          <p:cNvSpPr/>
          <p:nvPr/>
        </p:nvSpPr>
        <p:spPr>
          <a:xfrm>
            <a:off x="540350" y="392375"/>
            <a:ext cx="7425000" cy="5998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27"/>
          <p:cNvSpPr txBox="1"/>
          <p:nvPr>
            <p:ph idx="4294967295" type="ctrTitle"/>
          </p:nvPr>
        </p:nvSpPr>
        <p:spPr>
          <a:xfrm>
            <a:off x="540358" y="349895"/>
            <a:ext cx="10127100" cy="7587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4000"/>
              <a:buFont typeface="Inter Black"/>
              <a:buNone/>
            </a:pPr>
            <a:r>
              <a:rPr lang="en-US">
                <a:solidFill>
                  <a:srgbClr val="004280"/>
                </a:solidFill>
                <a:latin typeface="Quattrocento Sans"/>
                <a:ea typeface="Quattrocento Sans"/>
                <a:cs typeface="Quattrocento Sans"/>
                <a:sym typeface="Quattrocento Sans"/>
              </a:rPr>
              <a:t>With our mobile app you can:</a:t>
            </a:r>
            <a:endParaRPr>
              <a:solidFill>
                <a:srgbClr val="004280"/>
              </a:solidFill>
              <a:latin typeface="Quattrocento Sans"/>
              <a:ea typeface="Quattrocento Sans"/>
              <a:cs typeface="Quattrocento Sans"/>
              <a:sym typeface="Quattrocento Sans"/>
            </a:endParaRPr>
          </a:p>
        </p:txBody>
      </p:sp>
      <p:pic>
        <p:nvPicPr>
          <p:cNvPr id="243" name="Google Shape;243;p27"/>
          <p:cNvPicPr preferRelativeResize="0"/>
          <p:nvPr/>
        </p:nvPicPr>
        <p:blipFill>
          <a:blip r:embed="rId5">
            <a:alphaModFix/>
          </a:blip>
          <a:stretch>
            <a:fillRect/>
          </a:stretch>
        </p:blipFill>
        <p:spPr>
          <a:xfrm>
            <a:off x="8478350" y="1679225"/>
            <a:ext cx="2565000" cy="2732125"/>
          </a:xfrm>
          <a:prstGeom prst="rect">
            <a:avLst/>
          </a:prstGeom>
          <a:noFill/>
          <a:ln>
            <a:noFill/>
          </a:ln>
        </p:spPr>
      </p:pic>
      <p:pic>
        <p:nvPicPr>
          <p:cNvPr id="244" name="Google Shape;244;p27"/>
          <p:cNvPicPr preferRelativeResize="0"/>
          <p:nvPr/>
        </p:nvPicPr>
        <p:blipFill>
          <a:blip r:embed="rId6">
            <a:alphaModFix/>
          </a:blip>
          <a:stretch>
            <a:fillRect/>
          </a:stretch>
        </p:blipFill>
        <p:spPr>
          <a:xfrm>
            <a:off x="275363" y="1162062"/>
            <a:ext cx="3232000" cy="5998499"/>
          </a:xfrm>
          <a:prstGeom prst="rect">
            <a:avLst/>
          </a:prstGeom>
          <a:noFill/>
          <a:ln>
            <a:noFill/>
          </a:ln>
        </p:spPr>
      </p:pic>
      <p:pic>
        <p:nvPicPr>
          <p:cNvPr id="245" name="Google Shape;245;p27"/>
          <p:cNvPicPr preferRelativeResize="0"/>
          <p:nvPr/>
        </p:nvPicPr>
        <p:blipFill>
          <a:blip r:embed="rId7">
            <a:alphaModFix/>
          </a:blip>
          <a:stretch>
            <a:fillRect/>
          </a:stretch>
        </p:blipFill>
        <p:spPr>
          <a:xfrm>
            <a:off x="3550044" y="1864113"/>
            <a:ext cx="3977674" cy="592861"/>
          </a:xfrm>
          <a:prstGeom prst="rect">
            <a:avLst/>
          </a:prstGeom>
          <a:noFill/>
          <a:ln>
            <a:noFill/>
          </a:ln>
        </p:spPr>
      </p:pic>
      <p:pic>
        <p:nvPicPr>
          <p:cNvPr id="246" name="Google Shape;246;p27"/>
          <p:cNvPicPr preferRelativeResize="0"/>
          <p:nvPr/>
        </p:nvPicPr>
        <p:blipFill>
          <a:blip r:embed="rId8">
            <a:alphaModFix/>
          </a:blip>
          <a:stretch>
            <a:fillRect/>
          </a:stretch>
        </p:blipFill>
        <p:spPr>
          <a:xfrm>
            <a:off x="3647631" y="2497040"/>
            <a:ext cx="4722195" cy="627330"/>
          </a:xfrm>
          <a:prstGeom prst="rect">
            <a:avLst/>
          </a:prstGeom>
          <a:noFill/>
          <a:ln>
            <a:noFill/>
          </a:ln>
        </p:spPr>
      </p:pic>
      <p:pic>
        <p:nvPicPr>
          <p:cNvPr id="247" name="Google Shape;247;p27"/>
          <p:cNvPicPr preferRelativeResize="0"/>
          <p:nvPr/>
        </p:nvPicPr>
        <p:blipFill>
          <a:blip r:embed="rId9">
            <a:alphaModFix/>
          </a:blip>
          <a:stretch>
            <a:fillRect/>
          </a:stretch>
        </p:blipFill>
        <p:spPr>
          <a:xfrm>
            <a:off x="3683276" y="3164436"/>
            <a:ext cx="4777344" cy="544605"/>
          </a:xfrm>
          <a:prstGeom prst="rect">
            <a:avLst/>
          </a:prstGeom>
          <a:noFill/>
          <a:ln>
            <a:noFill/>
          </a:ln>
        </p:spPr>
      </p:pic>
      <p:pic>
        <p:nvPicPr>
          <p:cNvPr id="248" name="Google Shape;248;p27"/>
          <p:cNvPicPr preferRelativeResize="0"/>
          <p:nvPr/>
        </p:nvPicPr>
        <p:blipFill>
          <a:blip r:embed="rId10">
            <a:alphaModFix/>
          </a:blip>
          <a:stretch>
            <a:fillRect/>
          </a:stretch>
        </p:blipFill>
        <p:spPr>
          <a:xfrm>
            <a:off x="3611987" y="3749107"/>
            <a:ext cx="4935900" cy="503243"/>
          </a:xfrm>
          <a:prstGeom prst="rect">
            <a:avLst/>
          </a:prstGeom>
          <a:noFill/>
          <a:ln>
            <a:noFill/>
          </a:ln>
        </p:spPr>
      </p:pic>
      <p:pic>
        <p:nvPicPr>
          <p:cNvPr id="249" name="Google Shape;249;p27"/>
          <p:cNvPicPr preferRelativeResize="0"/>
          <p:nvPr/>
        </p:nvPicPr>
        <p:blipFill>
          <a:blip r:embed="rId11">
            <a:alphaModFix/>
          </a:blip>
          <a:stretch>
            <a:fillRect/>
          </a:stretch>
        </p:blipFill>
        <p:spPr>
          <a:xfrm>
            <a:off x="3576342" y="4292415"/>
            <a:ext cx="3701925" cy="565286"/>
          </a:xfrm>
          <a:prstGeom prst="rect">
            <a:avLst/>
          </a:prstGeom>
          <a:noFill/>
          <a:ln>
            <a:noFill/>
          </a:ln>
        </p:spPr>
      </p:pic>
      <p:pic>
        <p:nvPicPr>
          <p:cNvPr id="250" name="Google Shape;250;p27"/>
          <p:cNvPicPr preferRelativeResize="0"/>
          <p:nvPr/>
        </p:nvPicPr>
        <p:blipFill>
          <a:blip r:embed="rId12">
            <a:alphaModFix/>
          </a:blip>
          <a:stretch>
            <a:fillRect/>
          </a:stretch>
        </p:blipFill>
        <p:spPr>
          <a:xfrm>
            <a:off x="3604858" y="4897767"/>
            <a:ext cx="4715301" cy="572180"/>
          </a:xfrm>
          <a:prstGeom prst="rect">
            <a:avLst/>
          </a:prstGeom>
          <a:noFill/>
          <a:ln>
            <a:noFill/>
          </a:ln>
        </p:spPr>
      </p:pic>
      <p:pic>
        <p:nvPicPr>
          <p:cNvPr id="251" name="Google Shape;251;p27"/>
          <p:cNvPicPr preferRelativeResize="0"/>
          <p:nvPr/>
        </p:nvPicPr>
        <p:blipFill>
          <a:blip r:embed="rId13">
            <a:alphaModFix/>
          </a:blip>
          <a:stretch>
            <a:fillRect/>
          </a:stretch>
        </p:blipFill>
        <p:spPr>
          <a:xfrm>
            <a:off x="3611987" y="5510013"/>
            <a:ext cx="2205989" cy="49634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WEX_2022_BrandTheme">
  <a:themeElements>
    <a:clrScheme name="WEX 2022 Brand Theme">
      <a:dk1>
        <a:srgbClr val="213747"/>
      </a:dk1>
      <a:lt1>
        <a:srgbClr val="FFFFFF"/>
      </a:lt1>
      <a:dk2>
        <a:srgbClr val="181918"/>
      </a:dk2>
      <a:lt2>
        <a:srgbClr val="FFFFFF"/>
      </a:lt2>
      <a:accent1>
        <a:srgbClr val="213747"/>
      </a:accent1>
      <a:accent2>
        <a:srgbClr val="94CAEC"/>
      </a:accent2>
      <a:accent3>
        <a:srgbClr val="CE202F"/>
      </a:accent3>
      <a:accent4>
        <a:srgbClr val="FEBD3D"/>
      </a:accent4>
      <a:accent5>
        <a:srgbClr val="00C7B1"/>
      </a:accent5>
      <a:accent6>
        <a:srgbClr val="A7A3A3"/>
      </a:accent6>
      <a:hlink>
        <a:srgbClr val="00C7B1"/>
      </a:hlink>
      <a:folHlink>
        <a:srgbClr val="FFFF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1_WEX_2022_BrandTheme">
  <a:themeElements>
    <a:clrScheme name="WEX 2022 Brand Theme">
      <a:dk1>
        <a:srgbClr val="213747"/>
      </a:dk1>
      <a:lt1>
        <a:srgbClr val="FFFFFF"/>
      </a:lt1>
      <a:dk2>
        <a:srgbClr val="181918"/>
      </a:dk2>
      <a:lt2>
        <a:srgbClr val="FFFFFF"/>
      </a:lt2>
      <a:accent1>
        <a:srgbClr val="213747"/>
      </a:accent1>
      <a:accent2>
        <a:srgbClr val="94CAEC"/>
      </a:accent2>
      <a:accent3>
        <a:srgbClr val="CE202F"/>
      </a:accent3>
      <a:accent4>
        <a:srgbClr val="FEBD3D"/>
      </a:accent4>
      <a:accent5>
        <a:srgbClr val="00C7B1"/>
      </a:accent5>
      <a:accent6>
        <a:srgbClr val="A7A3A3"/>
      </a:accent6>
      <a:hlink>
        <a:srgbClr val="00C7B1"/>
      </a:hlink>
      <a:folHlink>
        <a:srgbClr val="FFFF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2022-01-21T19:04:08Z</dcterms:created>
  <dc:creator>Andrew Whalen</dc:creator>
</cp:coreProperties>
</file>