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9" r:id="rId5"/>
    <p:sldMasterId id="2147483699" r:id="rId6"/>
    <p:sldMasterId id="214748374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Lst>
  <p:sldSz cy="5143500" cx="9144000"/>
  <p:notesSz cx="6858000" cy="9144000"/>
  <p:embeddedFontLst>
    <p:embeddedFont>
      <p:font typeface="Inter"/>
      <p:regular r:id="rId18"/>
      <p:bold r:id="rId19"/>
    </p:embeddedFont>
    <p:embeddedFont>
      <p:font typeface="Roboto Condensed"/>
      <p:regular r:id="rId20"/>
      <p:bold r:id="rId21"/>
      <p:italic r:id="rId22"/>
      <p:boldItalic r:id="rId23"/>
    </p:embeddedFont>
    <p:embeddedFont>
      <p:font typeface="Inter ExtraBold"/>
      <p:bold r:id="rId24"/>
    </p:embeddedFont>
    <p:embeddedFont>
      <p:font typeface="Inter Medium"/>
      <p:regular r:id="rId25"/>
      <p:bold r:id="rId26"/>
    </p:embeddedFont>
    <p:embeddedFont>
      <p:font typeface="Inter Black"/>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8" roundtripDataSignature="AMtx7mhMDk7RjZ2Et8UGtLJUj8q9a2C1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20" Type="http://schemas.openxmlformats.org/officeDocument/2006/relationships/font" Target="fonts/RobotoCondensed-regular.fntdata"/><Relationship Id="rId22" Type="http://schemas.openxmlformats.org/officeDocument/2006/relationships/font" Target="fonts/RobotoCondensed-italic.fntdata"/><Relationship Id="rId21" Type="http://schemas.openxmlformats.org/officeDocument/2006/relationships/font" Target="fonts/RobotoCondensed-bold.fntdata"/><Relationship Id="rId24" Type="http://schemas.openxmlformats.org/officeDocument/2006/relationships/font" Target="fonts/InterExtraBold-bold.fntdata"/><Relationship Id="rId23" Type="http://schemas.openxmlformats.org/officeDocument/2006/relationships/font" Target="fonts/RobotoCondensed-boldItalic.fntdata"/><Relationship Id="rId26" Type="http://schemas.openxmlformats.org/officeDocument/2006/relationships/font" Target="fonts/InterMedium-bold.fntdata"/><Relationship Id="rId25" Type="http://schemas.openxmlformats.org/officeDocument/2006/relationships/font" Target="fonts/InterMedium-regular.fntdata"/><Relationship Id="rId28" Type="http://customschemas.google.com/relationships/presentationmetadata" Target="metadata"/><Relationship Id="rId27" Type="http://schemas.openxmlformats.org/officeDocument/2006/relationships/font" Target="fonts/InterBlack-bold.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font" Target="fonts/Inter-bold.fntdata"/><Relationship Id="rId18" Type="http://schemas.openxmlformats.org/officeDocument/2006/relationships/font" Target="fonts/Inter-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8" name="Shape 7148"/>
        <p:cNvGrpSpPr/>
        <p:nvPr/>
      </p:nvGrpSpPr>
      <p:grpSpPr>
        <a:xfrm>
          <a:off x="0" y="0"/>
          <a:ext cx="0" cy="0"/>
          <a:chOff x="0" y="0"/>
          <a:chExt cx="0" cy="0"/>
        </a:xfrm>
      </p:grpSpPr>
      <p:sp>
        <p:nvSpPr>
          <p:cNvPr id="7149" name="Google Shape;714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0" name="Google Shape;7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Adoption Assistance Flexible Spending Account.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3" name="Shape 7153"/>
        <p:cNvGrpSpPr/>
        <p:nvPr/>
      </p:nvGrpSpPr>
      <p:grpSpPr>
        <a:xfrm>
          <a:off x="0" y="0"/>
          <a:ext cx="0" cy="0"/>
          <a:chOff x="0" y="0"/>
          <a:chExt cx="0" cy="0"/>
        </a:xfrm>
      </p:grpSpPr>
      <p:sp>
        <p:nvSpPr>
          <p:cNvPr id="7154" name="Google Shape;71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5" name="Google Shape;71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Now let us start out by covering adoption assistance, what it is, and how you can leverage this benefit.</a:t>
            </a:r>
            <a:endParaRPr sz="12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9" name="Shape 7159"/>
        <p:cNvGrpSpPr/>
        <p:nvPr/>
      </p:nvGrpSpPr>
      <p:grpSpPr>
        <a:xfrm>
          <a:off x="0" y="0"/>
          <a:ext cx="0" cy="0"/>
          <a:chOff x="0" y="0"/>
          <a:chExt cx="0" cy="0"/>
        </a:xfrm>
      </p:grpSpPr>
      <p:sp>
        <p:nvSpPr>
          <p:cNvPr id="7160" name="Google Shape;71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1" name="Google Shape;716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Adoption assistance flexible spending accounts (adoption assistance FSAs) are plans established and maintained by employers to provide adoption assistance to their employees. This saves you money by reducing your taxable income, and reimbursing you for eligible expenses related to adoption. </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Planning ahead for your adoption related expenses by taking advantage of an adoption assistance FSA is a great way to prepare for adding a new member to your family.</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0" name="Shape 7170"/>
        <p:cNvGrpSpPr/>
        <p:nvPr/>
      </p:nvGrpSpPr>
      <p:grpSpPr>
        <a:xfrm>
          <a:off x="0" y="0"/>
          <a:ext cx="0" cy="0"/>
          <a:chOff x="0" y="0"/>
          <a:chExt cx="0" cy="0"/>
        </a:xfrm>
      </p:grpSpPr>
      <p:sp>
        <p:nvSpPr>
          <p:cNvPr id="7171" name="Google Shape;71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2" name="Google Shape;717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IRS sets the maximum dollar amount you can elect and contribute to an adoption assistance FSA. This amount can change and is typically communicated by the IRS prior to the start of the new tax year.</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a:t>
            </a:r>
            <a:r>
              <a:rPr b="1" lang="en" sz="1200">
                <a:solidFill>
                  <a:schemeClr val="dk1"/>
                </a:solidFill>
              </a:rPr>
              <a:t>2024 </a:t>
            </a:r>
            <a:r>
              <a:rPr lang="en" sz="1200">
                <a:solidFill>
                  <a:schemeClr val="dk1"/>
                </a:solidFill>
              </a:rPr>
              <a:t>adoption assistance FSA annual contribution limit is: </a:t>
            </a:r>
            <a:r>
              <a:rPr b="1" lang="en" sz="1200">
                <a:solidFill>
                  <a:schemeClr val="dk1"/>
                </a:solidFill>
              </a:rPr>
              <a:t>$16,810</a:t>
            </a:r>
            <a:r>
              <a:rPr lang="en" sz="1200">
                <a:solidFill>
                  <a:schemeClr val="dk1"/>
                </a:solidFill>
              </a:rPr>
              <a:t>.</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Once you elect an adoption assistance FSA, your funds are available as you contribute them.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1" name="Shape 7181"/>
        <p:cNvGrpSpPr/>
        <p:nvPr/>
      </p:nvGrpSpPr>
      <p:grpSpPr>
        <a:xfrm>
          <a:off x="0" y="0"/>
          <a:ext cx="0" cy="0"/>
          <a:chOff x="0" y="0"/>
          <a:chExt cx="0" cy="0"/>
        </a:xfrm>
      </p:grpSpPr>
      <p:sp>
        <p:nvSpPr>
          <p:cNvPr id="7182" name="Google Shape;7182;g280e6f0b55c_0_6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3" name="Google Shape;7183;g280e6f0b55c_0_6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rPr>
              <a:t>When expenses become eligible for reimbursement depends on whether the adoption is domestic, meaning that the child is a citizen or resident of the United States, or foreign, meaning that the child is not a citizen or resident of the United States.</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For domestic adoptions, expenses are eligible for reimbursement before the adoption has been finalized. For foreign adoptions, the adoption does need to be finalized before eligible expenses can be reimbursed. </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The IRS determines eligible expenses for adoption assistance FSAs. These expenses include adoption fees, court costs, attorney fees, travel expenses, and other expenses related to legal adoption. </a:t>
            </a: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0" name="Shape 7200"/>
        <p:cNvGrpSpPr/>
        <p:nvPr/>
      </p:nvGrpSpPr>
      <p:grpSpPr>
        <a:xfrm>
          <a:off x="0" y="0"/>
          <a:ext cx="0" cy="0"/>
          <a:chOff x="0" y="0"/>
          <a:chExt cx="0" cy="0"/>
        </a:xfrm>
      </p:grpSpPr>
      <p:sp>
        <p:nvSpPr>
          <p:cNvPr id="7201" name="Google Shape;720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2" name="Google Shape;720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Let us talk a bit about documentation! </a:t>
            </a:r>
            <a:r>
              <a:rPr i="1" lang="en" sz="1200">
                <a:solidFill>
                  <a:schemeClr val="dk1"/>
                </a:solidFill>
              </a:rPr>
              <a:t>(say jokingly) </a:t>
            </a:r>
            <a:r>
              <a:rPr lang="en" sz="1200">
                <a:solidFill>
                  <a:schemeClr val="dk1"/>
                </a:solidFill>
              </a:rPr>
              <a:t>Everyone loves providing documentation, right?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Any documentation provided must contain the following information:</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When the expense was incurred</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Where the expense was incurred</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What the expense was</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The amount/cost of the expense incurred</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9" name="Shape 7219"/>
        <p:cNvGrpSpPr/>
        <p:nvPr/>
      </p:nvGrpSpPr>
      <p:grpSpPr>
        <a:xfrm>
          <a:off x="0" y="0"/>
          <a:ext cx="0" cy="0"/>
          <a:chOff x="0" y="0"/>
          <a:chExt cx="0" cy="0"/>
        </a:xfrm>
      </p:grpSpPr>
      <p:sp>
        <p:nvSpPr>
          <p:cNvPr id="7220" name="Google Shape;7220;p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1" name="Google Shape;7221;p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sz="1200">
                <a:solidFill>
                  <a:schemeClr val="dk1"/>
                </a:solidFill>
              </a:rPr>
              <a:t>For any </a:t>
            </a:r>
            <a:r>
              <a:rPr lang="en" sz="1200">
                <a:solidFill>
                  <a:schemeClr val="dk1"/>
                </a:solidFill>
              </a:rPr>
              <a:t>questions</a:t>
            </a:r>
            <a:r>
              <a:rPr lang="en" sz="1200">
                <a:solidFill>
                  <a:schemeClr val="dk1"/>
                </a:solidFill>
              </a:rPr>
              <a:t> or assistance you may need, our participant services team is </a:t>
            </a:r>
            <a:r>
              <a:rPr lang="en" sz="1200">
                <a:solidFill>
                  <a:schemeClr val="dk1"/>
                </a:solidFill>
              </a:rPr>
              <a:t>available to you Monday through Friday from 6 am to 9 pm Central time. </a:t>
            </a:r>
            <a:endParaRPr sz="1200">
              <a:solidFill>
                <a:schemeClr val="dk1"/>
              </a:solidFill>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rPr>
              <a:t>You have a variety of options to contact us.  </a:t>
            </a:r>
            <a:r>
              <a:rPr lang="en" sz="1200">
                <a:solidFill>
                  <a:schemeClr val="dk1"/>
                </a:solidFill>
              </a:rPr>
              <a:t>You can use the live chat feature from our website or by logging into your online account, email us at customerservice@wexhealth.com, or call to speak to a participant services representative. </a:t>
            </a:r>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6" name="Shape 7236"/>
        <p:cNvGrpSpPr/>
        <p:nvPr/>
      </p:nvGrpSpPr>
      <p:grpSpPr>
        <a:xfrm>
          <a:off x="0" y="0"/>
          <a:ext cx="0" cy="0"/>
          <a:chOff x="0" y="0"/>
          <a:chExt cx="0" cy="0"/>
        </a:xfrm>
      </p:grpSpPr>
      <p:sp>
        <p:nvSpPr>
          <p:cNvPr id="7237" name="Google Shape;723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8" name="Google Shape;72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0" name="Shape 7240"/>
        <p:cNvGrpSpPr/>
        <p:nvPr/>
      </p:nvGrpSpPr>
      <p:grpSpPr>
        <a:xfrm>
          <a:off x="0" y="0"/>
          <a:ext cx="0" cy="0"/>
          <a:chOff x="0" y="0"/>
          <a:chExt cx="0" cy="0"/>
        </a:xfrm>
      </p:grpSpPr>
      <p:sp>
        <p:nvSpPr>
          <p:cNvPr id="7241" name="Google Shape;724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2" name="Google Shape;724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11.png"/><Relationship Id="rId4" Type="http://schemas.openxmlformats.org/officeDocument/2006/relationships/image" Target="../media/image9.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 Id="rId3" Type="http://schemas.openxmlformats.org/officeDocument/2006/relationships/image" Target="../media/image37.png"/><Relationship Id="rId4" Type="http://schemas.openxmlformats.org/officeDocument/2006/relationships/image" Target="../media/image12.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1.png"/><Relationship Id="rId4" Type="http://schemas.openxmlformats.org/officeDocument/2006/relationships/image" Target="../media/image9.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4.png"/><Relationship Id="rId4" Type="http://schemas.openxmlformats.org/officeDocument/2006/relationships/image" Target="../media/image1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9"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12" name="Google Shape;12;p73"/>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3" name="Google Shape;13;p73"/>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4" name="Google Shape;14;p73"/>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00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1004" name="Google Shape;1004;p1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005" name="Google Shape;1005;p1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006" name="Google Shape;1006;p101"/>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4103" name="Shape 4103"/>
        <p:cNvGrpSpPr/>
        <p:nvPr/>
      </p:nvGrpSpPr>
      <p:grpSpPr>
        <a:xfrm>
          <a:off x="0" y="0"/>
          <a:ext cx="0" cy="0"/>
          <a:chOff x="0" y="0"/>
          <a:chExt cx="0" cy="0"/>
        </a:xfrm>
      </p:grpSpPr>
      <p:sp>
        <p:nvSpPr>
          <p:cNvPr id="4104" name="Google Shape;4104;p19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05" name="Google Shape;4105;p19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06" name="Google Shape;4106;p195"/>
          <p:cNvGrpSpPr/>
          <p:nvPr/>
        </p:nvGrpSpPr>
        <p:grpSpPr>
          <a:xfrm>
            <a:off x="7833119" y="4564515"/>
            <a:ext cx="1026629" cy="292418"/>
            <a:chOff x="238125" y="1822850"/>
            <a:chExt cx="7080200" cy="2016675"/>
          </a:xfrm>
        </p:grpSpPr>
        <p:sp>
          <p:nvSpPr>
            <p:cNvPr id="4107" name="Google Shape;4107;p1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1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1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1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1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1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1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4114" name="Shape 4114"/>
        <p:cNvGrpSpPr/>
        <p:nvPr/>
      </p:nvGrpSpPr>
      <p:grpSpPr>
        <a:xfrm>
          <a:off x="0" y="0"/>
          <a:ext cx="0" cy="0"/>
          <a:chOff x="0" y="0"/>
          <a:chExt cx="0" cy="0"/>
        </a:xfrm>
      </p:grpSpPr>
      <p:sp>
        <p:nvSpPr>
          <p:cNvPr id="4115" name="Google Shape;4115;p19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19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17" name="Google Shape;4117;p19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4118" name="Google Shape;4118;p196"/>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4119" name="Shape 4119"/>
        <p:cNvGrpSpPr/>
        <p:nvPr/>
      </p:nvGrpSpPr>
      <p:grpSpPr>
        <a:xfrm>
          <a:off x="0" y="0"/>
          <a:ext cx="0" cy="0"/>
          <a:chOff x="0" y="0"/>
          <a:chExt cx="0" cy="0"/>
        </a:xfrm>
      </p:grpSpPr>
      <p:sp>
        <p:nvSpPr>
          <p:cNvPr id="4120" name="Google Shape;4120;p197"/>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21" name="Google Shape;4121;p19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22" name="Google Shape;4122;p197"/>
          <p:cNvGrpSpPr/>
          <p:nvPr/>
        </p:nvGrpSpPr>
        <p:grpSpPr>
          <a:xfrm>
            <a:off x="455001" y="401909"/>
            <a:ext cx="908390" cy="258739"/>
            <a:chOff x="238125" y="1822850"/>
            <a:chExt cx="7080200" cy="2016675"/>
          </a:xfrm>
        </p:grpSpPr>
        <p:sp>
          <p:nvSpPr>
            <p:cNvPr id="4123" name="Google Shape;4123;p19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19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19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19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19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19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19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30" name="Google Shape;4130;p19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4131" name="Shape 4131"/>
        <p:cNvGrpSpPr/>
        <p:nvPr/>
      </p:nvGrpSpPr>
      <p:grpSpPr>
        <a:xfrm>
          <a:off x="0" y="0"/>
          <a:ext cx="0" cy="0"/>
          <a:chOff x="0" y="0"/>
          <a:chExt cx="0" cy="0"/>
        </a:xfrm>
      </p:grpSpPr>
      <p:sp>
        <p:nvSpPr>
          <p:cNvPr id="4132" name="Google Shape;4132;p198"/>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33" name="Google Shape;4133;p19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34" name="Google Shape;4134;p198"/>
          <p:cNvGrpSpPr/>
          <p:nvPr/>
        </p:nvGrpSpPr>
        <p:grpSpPr>
          <a:xfrm>
            <a:off x="455001" y="401909"/>
            <a:ext cx="908390" cy="258739"/>
            <a:chOff x="238125" y="1822850"/>
            <a:chExt cx="7080200" cy="2016675"/>
          </a:xfrm>
        </p:grpSpPr>
        <p:sp>
          <p:nvSpPr>
            <p:cNvPr id="4135" name="Google Shape;4135;p19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19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19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19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19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19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19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42" name="Google Shape;4142;p19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chemeClr val="accent6"/>
        </a:solidFill>
      </p:bgPr>
    </p:bg>
    <p:spTree>
      <p:nvGrpSpPr>
        <p:cNvPr id="4143" name="Shape 4143"/>
        <p:cNvGrpSpPr/>
        <p:nvPr/>
      </p:nvGrpSpPr>
      <p:grpSpPr>
        <a:xfrm>
          <a:off x="0" y="0"/>
          <a:ext cx="0" cy="0"/>
          <a:chOff x="0" y="0"/>
          <a:chExt cx="0" cy="0"/>
        </a:xfrm>
      </p:grpSpPr>
      <p:sp>
        <p:nvSpPr>
          <p:cNvPr id="4144" name="Google Shape;4144;p199"/>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45" name="Google Shape;4145;p199"/>
          <p:cNvGrpSpPr/>
          <p:nvPr/>
        </p:nvGrpSpPr>
        <p:grpSpPr>
          <a:xfrm>
            <a:off x="2622652" y="3587454"/>
            <a:ext cx="2377550" cy="653782"/>
            <a:chOff x="2159414" y="3486447"/>
            <a:chExt cx="2606105" cy="720500"/>
          </a:xfrm>
        </p:grpSpPr>
        <p:grpSp>
          <p:nvGrpSpPr>
            <p:cNvPr id="4146" name="Google Shape;4146;p199"/>
            <p:cNvGrpSpPr/>
            <p:nvPr/>
          </p:nvGrpSpPr>
          <p:grpSpPr>
            <a:xfrm>
              <a:off x="2159414" y="3486447"/>
              <a:ext cx="2606105" cy="49200"/>
              <a:chOff x="2159414" y="3486447"/>
              <a:chExt cx="2606105" cy="49200"/>
            </a:xfrm>
          </p:grpSpPr>
          <p:sp>
            <p:nvSpPr>
              <p:cNvPr id="4147" name="Google Shape;4147;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63" name="Google Shape;4163;p199"/>
            <p:cNvGrpSpPr/>
            <p:nvPr/>
          </p:nvGrpSpPr>
          <p:grpSpPr>
            <a:xfrm>
              <a:off x="2159414" y="3652838"/>
              <a:ext cx="2606105" cy="49200"/>
              <a:chOff x="2159414" y="3486447"/>
              <a:chExt cx="2606105" cy="49200"/>
            </a:xfrm>
          </p:grpSpPr>
          <p:sp>
            <p:nvSpPr>
              <p:cNvPr id="4164" name="Google Shape;4164;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0" name="Google Shape;4180;p199"/>
            <p:cNvGrpSpPr/>
            <p:nvPr/>
          </p:nvGrpSpPr>
          <p:grpSpPr>
            <a:xfrm>
              <a:off x="2159414" y="3819188"/>
              <a:ext cx="2606105" cy="49200"/>
              <a:chOff x="2159414" y="3486447"/>
              <a:chExt cx="2606105" cy="49200"/>
            </a:xfrm>
          </p:grpSpPr>
          <p:sp>
            <p:nvSpPr>
              <p:cNvPr id="4181" name="Google Shape;4181;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97" name="Google Shape;4197;p199"/>
            <p:cNvGrpSpPr/>
            <p:nvPr/>
          </p:nvGrpSpPr>
          <p:grpSpPr>
            <a:xfrm>
              <a:off x="2159414" y="3983540"/>
              <a:ext cx="2606105" cy="49200"/>
              <a:chOff x="2159414" y="3486447"/>
              <a:chExt cx="2606105" cy="49200"/>
            </a:xfrm>
          </p:grpSpPr>
          <p:sp>
            <p:nvSpPr>
              <p:cNvPr id="4198" name="Google Shape;4198;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4" name="Google Shape;4214;p199"/>
            <p:cNvGrpSpPr/>
            <p:nvPr/>
          </p:nvGrpSpPr>
          <p:grpSpPr>
            <a:xfrm>
              <a:off x="2159414" y="4157747"/>
              <a:ext cx="2606105" cy="49200"/>
              <a:chOff x="2159414" y="3486447"/>
              <a:chExt cx="2606105" cy="49200"/>
            </a:xfrm>
          </p:grpSpPr>
          <p:sp>
            <p:nvSpPr>
              <p:cNvPr id="4215" name="Google Shape;4215;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31" name="Google Shape;4231;p199"/>
          <p:cNvSpPr txBox="1"/>
          <p:nvPr>
            <p:ph type="ctrTitle"/>
          </p:nvPr>
        </p:nvSpPr>
        <p:spPr>
          <a:xfrm>
            <a:off x="311700" y="1979275"/>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232" name="Google Shape;4232;p19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233" name="Google Shape;4233;p199"/>
          <p:cNvGrpSpPr/>
          <p:nvPr/>
        </p:nvGrpSpPr>
        <p:grpSpPr>
          <a:xfrm>
            <a:off x="455001" y="401909"/>
            <a:ext cx="908390" cy="258739"/>
            <a:chOff x="238125" y="1822850"/>
            <a:chExt cx="7080200" cy="2016675"/>
          </a:xfrm>
        </p:grpSpPr>
        <p:sp>
          <p:nvSpPr>
            <p:cNvPr id="4234" name="Google Shape;4234;p19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19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19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19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19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19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19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241" name="Google Shape;4241;p19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4242" name="Google Shape;4242;p199"/>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4243" name="Shape 4243"/>
        <p:cNvGrpSpPr/>
        <p:nvPr/>
      </p:nvGrpSpPr>
      <p:grpSpPr>
        <a:xfrm>
          <a:off x="0" y="0"/>
          <a:ext cx="0" cy="0"/>
          <a:chOff x="0" y="0"/>
          <a:chExt cx="0" cy="0"/>
        </a:xfrm>
      </p:grpSpPr>
      <p:sp>
        <p:nvSpPr>
          <p:cNvPr id="4244" name="Google Shape;4244;p200"/>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45" name="Google Shape;4245;p200"/>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4246" name="Google Shape;4246;p20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247" name="Google Shape;4247;p20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248" name="Google Shape;4248;p200"/>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200"/>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200"/>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51" name="Google Shape;4251;p200"/>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4252" name="Google Shape;4252;p200"/>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4253" name="Google Shape;4253;p200"/>
          <p:cNvGrpSpPr/>
          <p:nvPr/>
        </p:nvGrpSpPr>
        <p:grpSpPr>
          <a:xfrm>
            <a:off x="5825945" y="3085919"/>
            <a:ext cx="1376700" cy="330600"/>
            <a:chOff x="5457350" y="2701375"/>
            <a:chExt cx="1376700" cy="330600"/>
          </a:xfrm>
        </p:grpSpPr>
        <p:sp>
          <p:nvSpPr>
            <p:cNvPr id="4254" name="Google Shape;4254;p20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4255" name="Google Shape;4255;p200"/>
            <p:cNvGrpSpPr/>
            <p:nvPr/>
          </p:nvGrpSpPr>
          <p:grpSpPr>
            <a:xfrm>
              <a:off x="5541202" y="2774463"/>
              <a:ext cx="183000" cy="183000"/>
              <a:chOff x="5541202" y="2774463"/>
              <a:chExt cx="183000" cy="183000"/>
            </a:xfrm>
          </p:grpSpPr>
          <p:sp>
            <p:nvSpPr>
              <p:cNvPr id="4256" name="Google Shape;4256;p20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20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58" name="Google Shape;4258;p20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9" name="Google Shape;4259;p200"/>
          <p:cNvGrpSpPr/>
          <p:nvPr/>
        </p:nvGrpSpPr>
        <p:grpSpPr>
          <a:xfrm>
            <a:off x="2446251" y="4626183"/>
            <a:ext cx="845188" cy="162953"/>
            <a:chOff x="3701600" y="2570125"/>
            <a:chExt cx="1503625" cy="289900"/>
          </a:xfrm>
        </p:grpSpPr>
        <p:sp>
          <p:nvSpPr>
            <p:cNvPr id="4260" name="Google Shape;4260;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72" name="Google Shape;4272;p200"/>
          <p:cNvGrpSpPr/>
          <p:nvPr/>
        </p:nvGrpSpPr>
        <p:grpSpPr>
          <a:xfrm>
            <a:off x="5267232" y="4595310"/>
            <a:ext cx="908377" cy="201300"/>
            <a:chOff x="5577025" y="2564875"/>
            <a:chExt cx="1764525" cy="390950"/>
          </a:xfrm>
        </p:grpSpPr>
        <p:sp>
          <p:nvSpPr>
            <p:cNvPr id="4273" name="Google Shape;4273;p20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20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20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20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20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20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20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20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20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20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20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20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20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20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20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20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89" name="Google Shape;4289;p200"/>
          <p:cNvGrpSpPr/>
          <p:nvPr/>
        </p:nvGrpSpPr>
        <p:grpSpPr>
          <a:xfrm>
            <a:off x="3882459" y="4590170"/>
            <a:ext cx="682107" cy="266863"/>
            <a:chOff x="238125" y="2500825"/>
            <a:chExt cx="1678825" cy="656650"/>
          </a:xfrm>
        </p:grpSpPr>
        <p:sp>
          <p:nvSpPr>
            <p:cNvPr id="4290" name="Google Shape;4290;p20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20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20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20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20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20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20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20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20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20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20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20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20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20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20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20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20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20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20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09" name="Google Shape;4309;p200"/>
          <p:cNvGrpSpPr/>
          <p:nvPr/>
        </p:nvGrpSpPr>
        <p:grpSpPr>
          <a:xfrm>
            <a:off x="6779579" y="4626183"/>
            <a:ext cx="845188" cy="162953"/>
            <a:chOff x="3701600" y="2570125"/>
            <a:chExt cx="1503625" cy="289900"/>
          </a:xfrm>
        </p:grpSpPr>
        <p:sp>
          <p:nvSpPr>
            <p:cNvPr id="4310" name="Google Shape;4310;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22" name="Google Shape;4322;p20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200"/>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324" name="Google Shape;4324;p200"/>
          <p:cNvGrpSpPr/>
          <p:nvPr/>
        </p:nvGrpSpPr>
        <p:grpSpPr>
          <a:xfrm>
            <a:off x="6292189" y="1426141"/>
            <a:ext cx="1425849" cy="1425202"/>
            <a:chOff x="1189450" y="238125"/>
            <a:chExt cx="5177375" cy="5175025"/>
          </a:xfrm>
        </p:grpSpPr>
        <p:sp>
          <p:nvSpPr>
            <p:cNvPr id="4325" name="Google Shape;4325;p20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20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20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20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20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20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20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20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20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20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20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20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20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20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20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20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20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20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20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20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20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20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20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20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20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20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20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20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20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20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20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20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20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20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20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20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20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20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20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20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20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20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20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20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20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20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20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20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20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20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20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20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20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20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20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20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20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20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20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20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20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20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20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20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20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20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20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20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20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20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20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20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20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20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20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20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20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20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20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20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20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20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20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20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20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20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20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20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20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20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20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20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20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20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20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20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20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20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20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20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20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20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20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20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20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20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20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20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20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20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20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20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20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20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20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20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20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20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20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20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20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20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20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20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20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20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20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20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20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20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20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20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20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20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20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20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20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20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20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20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20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20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20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20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20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20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20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20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20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20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20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20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20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20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20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20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20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20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20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20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20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20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20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20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20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20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20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20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20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20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20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20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20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20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20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20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20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20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20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20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20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20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20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20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20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20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20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20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20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20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20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20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20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20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20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20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20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20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20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20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20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20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20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20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20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20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20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20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20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20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20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20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20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20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20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20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20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20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20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20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20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20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20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20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20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20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20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20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20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20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20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20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20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20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20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20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20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20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20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20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20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20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20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20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20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20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20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20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20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20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20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20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20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20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20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20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p20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p20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p20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p20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p20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p20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p20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p20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20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p20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p20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p20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p20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20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20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20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20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20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20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20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20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20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20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20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20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20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20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20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20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20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20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20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20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20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20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20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20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20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20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20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20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20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20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20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20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20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20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20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20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20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20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20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20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20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20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20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20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20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20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20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20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20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20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20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20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20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20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20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20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20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20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20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20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20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20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20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20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20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20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20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20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20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20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20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20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20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20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20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20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20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20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20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20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20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20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20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20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20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20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20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20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20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20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20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20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20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20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20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20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20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20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20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20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20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20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20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20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20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20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20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20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20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20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20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20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20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20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20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20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20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20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20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20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20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20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20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20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20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20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20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20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20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20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20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20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20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20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20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20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20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20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20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20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20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20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20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20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20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20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20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20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20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20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20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20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20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20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20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20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20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20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20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20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20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20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20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20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20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20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20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20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20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20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20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20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20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20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20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20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20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20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20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20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20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20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20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20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20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20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20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20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20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20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20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20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20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20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20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20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20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20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20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20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20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20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20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20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20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20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20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20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20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20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20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20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20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20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20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20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20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20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20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20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20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20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20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20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20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20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20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20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20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20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20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20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20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20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20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20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20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20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20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20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20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20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20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20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20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p20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p20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p20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p20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p20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p20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20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20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20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20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20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20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p20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p20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p20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20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p20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p20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p20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p20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20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20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20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20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20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20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20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20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20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20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20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20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20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20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20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20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20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20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20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20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20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20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20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20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20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20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20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20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20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20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20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20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20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20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93" name="Google Shape;4893;p200"/>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94" name="Google Shape;4894;p200"/>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Alt title w/shapes &amp; imgs 1">
    <p:bg>
      <p:bgPr>
        <a:solidFill>
          <a:schemeClr val="dk1"/>
        </a:solidFill>
      </p:bgPr>
    </p:bg>
    <p:spTree>
      <p:nvGrpSpPr>
        <p:cNvPr id="4895" name="Shape 4895"/>
        <p:cNvGrpSpPr/>
        <p:nvPr/>
      </p:nvGrpSpPr>
      <p:grpSpPr>
        <a:xfrm>
          <a:off x="0" y="0"/>
          <a:ext cx="0" cy="0"/>
          <a:chOff x="0" y="0"/>
          <a:chExt cx="0" cy="0"/>
        </a:xfrm>
      </p:grpSpPr>
      <p:sp>
        <p:nvSpPr>
          <p:cNvPr id="4896" name="Google Shape;4896;p201"/>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97" name="Google Shape;4897;p201"/>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4898" name="Google Shape;4898;p2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899" name="Google Shape;4899;p2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900" name="Google Shape;4900;p201"/>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201"/>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02" name="Google Shape;4902;p201"/>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4903" name="Google Shape;4903;p201"/>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4904" name="Google Shape;4904;p201"/>
          <p:cNvGrpSpPr/>
          <p:nvPr/>
        </p:nvGrpSpPr>
        <p:grpSpPr>
          <a:xfrm>
            <a:off x="5714586" y="1714973"/>
            <a:ext cx="1714747" cy="1713968"/>
            <a:chOff x="1189450" y="238125"/>
            <a:chExt cx="5177375" cy="5175025"/>
          </a:xfrm>
        </p:grpSpPr>
        <p:sp>
          <p:nvSpPr>
            <p:cNvPr id="4905" name="Google Shape;4905;p2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2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2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2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2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2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2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2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2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2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2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2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2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p2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p2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p2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2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2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p2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p2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p2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p2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2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p2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p2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p2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p2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p2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p2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2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2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p2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p2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p2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p2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2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p2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p2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p2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p2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p2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p2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p2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p2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p2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2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2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2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2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2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2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p2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p2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p2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2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p2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p2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p2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p2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p2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p2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p2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p2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2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2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2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2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2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2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p2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p2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p2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p2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p2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p2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p2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2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2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2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2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2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2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2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2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2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2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2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2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2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2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2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2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2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2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2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2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2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2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2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2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2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2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2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2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2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2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2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2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2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2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2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2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2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2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2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2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2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2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2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2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2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2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2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2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2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2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2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2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2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2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2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2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2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2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2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0" name="Google Shape;5040;p2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2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2" name="Google Shape;5042;p2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p2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p2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p2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p2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2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p2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p2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2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2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2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2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2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2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p2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p2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p2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p2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p2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p2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p2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3" name="Google Shape;5063;p2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4" name="Google Shape;5064;p2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p2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p2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p2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p2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p2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p2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p2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2" name="Google Shape;5072;p2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3" name="Google Shape;5073;p2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p2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p2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p2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p2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p2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p2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0" name="Google Shape;5080;p2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1" name="Google Shape;5081;p2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2" name="Google Shape;5082;p2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3" name="Google Shape;5083;p2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4" name="Google Shape;5084;p2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5" name="Google Shape;5085;p2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p2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7" name="Google Shape;5087;p2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8" name="Google Shape;5088;p2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9" name="Google Shape;5089;p2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0" name="Google Shape;5090;p2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1" name="Google Shape;5091;p2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2" name="Google Shape;5092;p2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p2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p2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p2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p2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p2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p2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p2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p2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p2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p2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p2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p2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p2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p2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p2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p2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p2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p2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p2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p2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p2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p2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p2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p2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p2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p2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p2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p2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p2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p2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p2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p2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p2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p2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p2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p2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p2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p2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p2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p2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p2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p2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p2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p2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p2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p2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p2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p2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p2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p2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p2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p2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p2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p2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p2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p2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p2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p2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p2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p2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p2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p2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p2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p2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p2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p2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p2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p2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1" name="Google Shape;5161;p2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2" name="Google Shape;5162;p2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3" name="Google Shape;5163;p2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4" name="Google Shape;5164;p2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5" name="Google Shape;5165;p2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6" name="Google Shape;5166;p2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7" name="Google Shape;5167;p2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8" name="Google Shape;5168;p2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p2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0" name="Google Shape;5170;p2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1" name="Google Shape;5171;p2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2" name="Google Shape;5172;p2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3" name="Google Shape;5173;p2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4" name="Google Shape;5174;p2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5" name="Google Shape;5175;p2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6" name="Google Shape;5176;p2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p2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p2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p2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p2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p2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p2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3" name="Google Shape;5183;p2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4" name="Google Shape;5184;p2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5" name="Google Shape;5185;p2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p2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7" name="Google Shape;5187;p2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8" name="Google Shape;5188;p2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9" name="Google Shape;5189;p2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0" name="Google Shape;5190;p2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p2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p2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p2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p2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p2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p2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p2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p2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p2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p2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p2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p2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p2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p2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p2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p2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p2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p2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p2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p2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p2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p2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p2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p2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p2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p2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p2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p2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p2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p2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p2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p2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p2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p2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p2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p2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p2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p2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p2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p2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p2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p2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p2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p2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p2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p2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p2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p2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p2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p2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p2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p2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p2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p2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p2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p2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p2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p2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p2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0" name="Google Shape;5250;p2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1" name="Google Shape;5251;p2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2" name="Google Shape;5252;p2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3" name="Google Shape;5253;p2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4" name="Google Shape;5254;p2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5" name="Google Shape;5255;p2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p2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p2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p2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p2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p2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p2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2" name="Google Shape;5262;p2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3" name="Google Shape;5263;p2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4" name="Google Shape;5264;p2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5" name="Google Shape;5265;p2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6" name="Google Shape;5266;p2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7" name="Google Shape;5267;p2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8" name="Google Shape;5268;p2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9" name="Google Shape;5269;p2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0" name="Google Shape;5270;p2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p2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p2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p2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p2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p2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p2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7" name="Google Shape;5277;p2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8" name="Google Shape;5278;p2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9" name="Google Shape;5279;p2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0" name="Google Shape;5280;p2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1" name="Google Shape;5281;p2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2" name="Google Shape;5282;p2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3" name="Google Shape;5283;p2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p2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5" name="Google Shape;5285;p2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6" name="Google Shape;5286;p2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p2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p2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p2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p2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p2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p2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3" name="Google Shape;5293;p2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4" name="Google Shape;5294;p2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5" name="Google Shape;5295;p2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6" name="Google Shape;5296;p2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p2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p2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p2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2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2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p2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p2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4" name="Google Shape;5304;p2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p2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p2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7" name="Google Shape;5307;p2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8" name="Google Shape;5308;p2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9" name="Google Shape;5309;p2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0" name="Google Shape;5310;p2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1" name="Google Shape;5311;p2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2" name="Google Shape;5312;p2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p2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p2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p2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p2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p2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p2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p2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p2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p2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p2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p2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p2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p2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p2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p2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p2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p2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p2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p2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p2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p2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p2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p2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p2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p2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p2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p2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p2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p2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p2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p2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p2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p2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p2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p2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p2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p2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p2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p2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p2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p2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p2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p2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p2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p2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p2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p2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p2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p2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p2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p2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p2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p2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p2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p2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p2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p2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p2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p2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p2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p2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p2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p2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p2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p2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p2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p2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p2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p2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p2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p2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p2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p2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p2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p2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8" name="Google Shape;5388;p2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9" name="Google Shape;5389;p2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p2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p2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2" name="Google Shape;5392;p2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3" name="Google Shape;5393;p2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p2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p2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p2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p2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p2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p2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0" name="Google Shape;5400;p2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1" name="Google Shape;5401;p2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2" name="Google Shape;5402;p2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p2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4" name="Google Shape;5404;p2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5" name="Google Shape;5405;p2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6" name="Google Shape;5406;p2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7" name="Google Shape;5407;p2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p2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p2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p2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p2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p2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p2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p2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p2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p2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p2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p2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p2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p2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p2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p2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p2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p2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p2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p2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p2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p2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p2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p2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p2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p2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p2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p2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p2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p2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p2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p2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p2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p2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p2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p2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p2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p2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p2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p2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p2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p2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p2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p2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p2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p2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p2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p2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p2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p2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p2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p2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p2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p2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p2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p2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p2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p2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p2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p2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p2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p2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p2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p2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p2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2" name="Google Shape;5472;p2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73" name="Google Shape;5473;p2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74" name="Shape 5474"/>
        <p:cNvGrpSpPr/>
        <p:nvPr/>
      </p:nvGrpSpPr>
      <p:grpSpPr>
        <a:xfrm>
          <a:off x="0" y="0"/>
          <a:ext cx="0" cy="0"/>
          <a:chOff x="0" y="0"/>
          <a:chExt cx="0" cy="0"/>
        </a:xfrm>
      </p:grpSpPr>
      <p:sp>
        <p:nvSpPr>
          <p:cNvPr id="5475" name="Google Shape;5475;p20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76" name="Google Shape;5476;p2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77" name="Google Shape;5477;p2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5478" name="Shape 5478"/>
        <p:cNvGrpSpPr/>
        <p:nvPr/>
      </p:nvGrpSpPr>
      <p:grpSpPr>
        <a:xfrm>
          <a:off x="0" y="0"/>
          <a:ext cx="0" cy="0"/>
          <a:chOff x="0" y="0"/>
          <a:chExt cx="0" cy="0"/>
        </a:xfrm>
      </p:grpSpPr>
      <p:grpSp>
        <p:nvGrpSpPr>
          <p:cNvPr id="5479" name="Google Shape;5479;p203"/>
          <p:cNvGrpSpPr/>
          <p:nvPr/>
        </p:nvGrpSpPr>
        <p:grpSpPr>
          <a:xfrm>
            <a:off x="2693441" y="10"/>
            <a:ext cx="3757132" cy="5143716"/>
            <a:chOff x="1895100" y="238125"/>
            <a:chExt cx="3826000" cy="5238000"/>
          </a:xfrm>
        </p:grpSpPr>
        <p:sp>
          <p:nvSpPr>
            <p:cNvPr id="5480" name="Google Shape;5480;p20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p20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82" name="Google Shape;5482;p20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83" name="Google Shape;5483;p2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84" name="Google Shape;5484;p2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85" name="Shape 5485"/>
        <p:cNvGrpSpPr/>
        <p:nvPr/>
      </p:nvGrpSpPr>
      <p:grpSpPr>
        <a:xfrm>
          <a:off x="0" y="0"/>
          <a:ext cx="0" cy="0"/>
          <a:chOff x="0" y="0"/>
          <a:chExt cx="0" cy="0"/>
        </a:xfrm>
      </p:grpSpPr>
      <p:sp>
        <p:nvSpPr>
          <p:cNvPr id="5486" name="Google Shape;5486;p2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487" name="Google Shape;5487;p204"/>
          <p:cNvGrpSpPr/>
          <p:nvPr/>
        </p:nvGrpSpPr>
        <p:grpSpPr>
          <a:xfrm>
            <a:off x="8041173" y="4778596"/>
            <a:ext cx="598277" cy="170409"/>
            <a:chOff x="238125" y="1822850"/>
            <a:chExt cx="7080200" cy="2016675"/>
          </a:xfrm>
        </p:grpSpPr>
        <p:sp>
          <p:nvSpPr>
            <p:cNvPr id="5488" name="Google Shape;5488;p2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p2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0" name="Google Shape;5490;p2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1" name="Google Shape;5491;p2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2" name="Google Shape;5492;p2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3" name="Google Shape;5493;p2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4" name="Google Shape;5494;p2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95" name="Google Shape;5495;p20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96" name="Google Shape;5496;p20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497" name="Google Shape;5497;p20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p204"/>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499" name="Google Shape;5499;p2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3" name="Shape 1653"/>
        <p:cNvGrpSpPr/>
        <p:nvPr/>
      </p:nvGrpSpPr>
      <p:grpSpPr>
        <a:xfrm>
          <a:off x="0" y="0"/>
          <a:ext cx="0" cy="0"/>
          <a:chOff x="0" y="0"/>
          <a:chExt cx="0" cy="0"/>
        </a:xfrm>
      </p:grpSpPr>
      <p:sp>
        <p:nvSpPr>
          <p:cNvPr id="1654" name="Google Shape;1654;p1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3" name="Google Shape;1663;p102"/>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4" name="Google Shape;1664;p102"/>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665" name="Google Shape;1665;p102"/>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02"/>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667" name="Google Shape;1667;p1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5500" name="Shape 5500"/>
        <p:cNvGrpSpPr/>
        <p:nvPr/>
      </p:nvGrpSpPr>
      <p:grpSpPr>
        <a:xfrm>
          <a:off x="0" y="0"/>
          <a:ext cx="0" cy="0"/>
          <a:chOff x="0" y="0"/>
          <a:chExt cx="0" cy="0"/>
        </a:xfrm>
      </p:grpSpPr>
      <p:grpSp>
        <p:nvGrpSpPr>
          <p:cNvPr id="5501" name="Google Shape;5501;p205"/>
          <p:cNvGrpSpPr/>
          <p:nvPr/>
        </p:nvGrpSpPr>
        <p:grpSpPr>
          <a:xfrm>
            <a:off x="1936602" y="6"/>
            <a:ext cx="3697033" cy="5143642"/>
            <a:chOff x="1926275" y="238125"/>
            <a:chExt cx="3765950" cy="5239525"/>
          </a:xfrm>
        </p:grpSpPr>
        <p:sp>
          <p:nvSpPr>
            <p:cNvPr id="5502" name="Google Shape;5502;p20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p20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p20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5" name="Google Shape;5505;p20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6" name="Google Shape;5506;p20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7" name="Google Shape;5507;p20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p20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p20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p20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1" name="Google Shape;5511;p20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2" name="Google Shape;5512;p20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3" name="Google Shape;5513;p20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p20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5" name="Google Shape;5515;p20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6" name="Google Shape;5516;p20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p20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p20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p20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p20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p20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p20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p20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p20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5" name="Google Shape;5525;p20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6" name="Google Shape;5526;p20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7" name="Google Shape;5527;p20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8" name="Google Shape;5528;p20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9" name="Google Shape;5529;p20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p20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p20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p20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p20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p20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p20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p20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p20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p20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p20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p20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p20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p20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p20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p20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p20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p20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p20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p20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p20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p20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p20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p20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p20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p20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p20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p20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p20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p20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p20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p20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p20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62" name="Google Shape;5562;p20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563" name="Google Shape;5563;p2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64" name="Google Shape;5564;p20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565" name="Google Shape;5565;p20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66" name="Google Shape;5566;p205"/>
          <p:cNvGrpSpPr/>
          <p:nvPr/>
        </p:nvGrpSpPr>
        <p:grpSpPr>
          <a:xfrm>
            <a:off x="8041173" y="4778596"/>
            <a:ext cx="598277" cy="170409"/>
            <a:chOff x="238125" y="1822850"/>
            <a:chExt cx="7080200" cy="2016675"/>
          </a:xfrm>
        </p:grpSpPr>
        <p:sp>
          <p:nvSpPr>
            <p:cNvPr id="5567" name="Google Shape;5567;p2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p2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p2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p2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p2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p2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p2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74" name="Google Shape;5574;p20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575" name="Google Shape;5575;p2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5576" name="Shape 5576"/>
        <p:cNvGrpSpPr/>
        <p:nvPr/>
      </p:nvGrpSpPr>
      <p:grpSpPr>
        <a:xfrm>
          <a:off x="0" y="0"/>
          <a:ext cx="0" cy="0"/>
          <a:chOff x="0" y="0"/>
          <a:chExt cx="0" cy="0"/>
        </a:xfrm>
      </p:grpSpPr>
      <p:sp>
        <p:nvSpPr>
          <p:cNvPr id="5577" name="Google Shape;5577;p206"/>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578" name="Google Shape;5578;p2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79" name="Google Shape;5579;p206"/>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580" name="Google Shape;5580;p206"/>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81" name="Google Shape;5581;p206"/>
          <p:cNvGrpSpPr/>
          <p:nvPr/>
        </p:nvGrpSpPr>
        <p:grpSpPr>
          <a:xfrm>
            <a:off x="8041173" y="4778596"/>
            <a:ext cx="598277" cy="170409"/>
            <a:chOff x="238125" y="1822850"/>
            <a:chExt cx="7080200" cy="2016675"/>
          </a:xfrm>
        </p:grpSpPr>
        <p:sp>
          <p:nvSpPr>
            <p:cNvPr id="5582" name="Google Shape;5582;p20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p20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p20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p20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p20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p20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p20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89" name="Google Shape;5589;p206"/>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590" name="Google Shape;5590;p2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5591" name="Shape 5591"/>
        <p:cNvGrpSpPr/>
        <p:nvPr/>
      </p:nvGrpSpPr>
      <p:grpSpPr>
        <a:xfrm>
          <a:off x="0" y="0"/>
          <a:ext cx="0" cy="0"/>
          <a:chOff x="0" y="0"/>
          <a:chExt cx="0" cy="0"/>
        </a:xfrm>
      </p:grpSpPr>
      <p:sp>
        <p:nvSpPr>
          <p:cNvPr id="5592" name="Google Shape;5592;p207"/>
          <p:cNvSpPr txBox="1"/>
          <p:nvPr>
            <p:ph type="title"/>
          </p:nvPr>
        </p:nvSpPr>
        <p:spPr>
          <a:xfrm>
            <a:off x="4564775"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93" name="Google Shape;5593;p207"/>
          <p:cNvSpPr txBox="1"/>
          <p:nvPr>
            <p:ph idx="1" type="body"/>
          </p:nvPr>
        </p:nvSpPr>
        <p:spPr>
          <a:xfrm>
            <a:off x="4564775"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594" name="Google Shape;5594;p2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95" name="Google Shape;5595;p207"/>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p207"/>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5597" name="Google Shape;5597;p207"/>
          <p:cNvGrpSpPr/>
          <p:nvPr/>
        </p:nvGrpSpPr>
        <p:grpSpPr>
          <a:xfrm>
            <a:off x="8041173" y="4778596"/>
            <a:ext cx="598277" cy="170409"/>
            <a:chOff x="238125" y="1822850"/>
            <a:chExt cx="7080200" cy="2016675"/>
          </a:xfrm>
        </p:grpSpPr>
        <p:sp>
          <p:nvSpPr>
            <p:cNvPr id="5598" name="Google Shape;5598;p2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p2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p2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p2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p2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p2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p2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5605" name="Shape 5605"/>
        <p:cNvGrpSpPr/>
        <p:nvPr/>
      </p:nvGrpSpPr>
      <p:grpSpPr>
        <a:xfrm>
          <a:off x="0" y="0"/>
          <a:ext cx="0" cy="0"/>
          <a:chOff x="0" y="0"/>
          <a:chExt cx="0" cy="0"/>
        </a:xfrm>
      </p:grpSpPr>
      <p:sp>
        <p:nvSpPr>
          <p:cNvPr id="5606" name="Google Shape;5606;p20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07" name="Google Shape;5607;p20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608" name="Google Shape;5608;p208"/>
          <p:cNvGrpSpPr/>
          <p:nvPr/>
        </p:nvGrpSpPr>
        <p:grpSpPr>
          <a:xfrm>
            <a:off x="8041173" y="4778596"/>
            <a:ext cx="598277" cy="170409"/>
            <a:chOff x="238125" y="1822850"/>
            <a:chExt cx="7080200" cy="2016675"/>
          </a:xfrm>
        </p:grpSpPr>
        <p:sp>
          <p:nvSpPr>
            <p:cNvPr id="5609" name="Google Shape;5609;p20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0" name="Google Shape;5610;p20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p20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2" name="Google Shape;5612;p20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3" name="Google Shape;5613;p20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4" name="Google Shape;5614;p20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5" name="Google Shape;5615;p20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16" name="Google Shape;5616;p20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7" name="Google Shape;5617;p20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8" name="Google Shape;5618;p20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19" name="Google Shape;5619;p20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5620" name="Google Shape;5620;p208"/>
          <p:cNvPicPr preferRelativeResize="0"/>
          <p:nvPr/>
        </p:nvPicPr>
        <p:blipFill rotWithShape="1">
          <a:blip r:embed="rId3">
            <a:alphaModFix/>
          </a:blip>
          <a:srcRect b="0" l="0" r="0" t="0"/>
          <a:stretch/>
        </p:blipFill>
        <p:spPr>
          <a:xfrm>
            <a:off x="1714496" y="1707185"/>
            <a:ext cx="1714499" cy="3436315"/>
          </a:xfrm>
          <a:prstGeom prst="rect">
            <a:avLst/>
          </a:prstGeom>
          <a:noFill/>
          <a:ln>
            <a:noFill/>
          </a:ln>
        </p:spPr>
      </p:pic>
      <p:sp>
        <p:nvSpPr>
          <p:cNvPr id="5621" name="Google Shape;5621;p20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622" name="Google Shape;5622;p20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5623" name="Google Shape;5623;p208"/>
          <p:cNvGrpSpPr/>
          <p:nvPr/>
        </p:nvGrpSpPr>
        <p:grpSpPr>
          <a:xfrm>
            <a:off x="-118" y="1714760"/>
            <a:ext cx="1714747" cy="1713968"/>
            <a:chOff x="1189450" y="238125"/>
            <a:chExt cx="5177375" cy="5175025"/>
          </a:xfrm>
        </p:grpSpPr>
        <p:sp>
          <p:nvSpPr>
            <p:cNvPr id="5624" name="Google Shape;5624;p20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5" name="Google Shape;5625;p20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6" name="Google Shape;5626;p20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7" name="Google Shape;5627;p20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8" name="Google Shape;5628;p20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9" name="Google Shape;5629;p20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0" name="Google Shape;5630;p20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1" name="Google Shape;5631;p20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2" name="Google Shape;5632;p20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3" name="Google Shape;5633;p20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4" name="Google Shape;5634;p20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5" name="Google Shape;5635;p20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6" name="Google Shape;5636;p20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7" name="Google Shape;5637;p20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8" name="Google Shape;5638;p20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p20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p20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p20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p20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3" name="Google Shape;5643;p20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4" name="Google Shape;5644;p20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5" name="Google Shape;5645;p20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6" name="Google Shape;5646;p20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7" name="Google Shape;5647;p20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8" name="Google Shape;5648;p20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9" name="Google Shape;5649;p20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0" name="Google Shape;5650;p20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1" name="Google Shape;5651;p20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2" name="Google Shape;5652;p20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3" name="Google Shape;5653;p20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4" name="Google Shape;5654;p20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5" name="Google Shape;5655;p20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6" name="Google Shape;5656;p20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7" name="Google Shape;5657;p20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8" name="Google Shape;5658;p20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9" name="Google Shape;5659;p20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0" name="Google Shape;5660;p20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1" name="Google Shape;5661;p20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2" name="Google Shape;5662;p20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3" name="Google Shape;5663;p20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4" name="Google Shape;5664;p20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5" name="Google Shape;5665;p20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6" name="Google Shape;5666;p20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7" name="Google Shape;5667;p20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8" name="Google Shape;5668;p20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9" name="Google Shape;5669;p20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0" name="Google Shape;5670;p20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1" name="Google Shape;5671;p20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2" name="Google Shape;5672;p20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3" name="Google Shape;5673;p20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4" name="Google Shape;5674;p20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5" name="Google Shape;5675;p20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6" name="Google Shape;5676;p20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7" name="Google Shape;5677;p20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8" name="Google Shape;5678;p20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9" name="Google Shape;5679;p20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0" name="Google Shape;5680;p20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1" name="Google Shape;5681;p20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2" name="Google Shape;5682;p20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3" name="Google Shape;5683;p20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4" name="Google Shape;5684;p20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5" name="Google Shape;5685;p20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6" name="Google Shape;5686;p20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7" name="Google Shape;5687;p20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8" name="Google Shape;5688;p20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9" name="Google Shape;5689;p20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0" name="Google Shape;5690;p20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1" name="Google Shape;5691;p20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2" name="Google Shape;5692;p20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3" name="Google Shape;5693;p20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4" name="Google Shape;5694;p20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5" name="Google Shape;5695;p20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6" name="Google Shape;5696;p20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7" name="Google Shape;5697;p20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8" name="Google Shape;5698;p20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9" name="Google Shape;5699;p20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0" name="Google Shape;5700;p20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1" name="Google Shape;5701;p20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2" name="Google Shape;5702;p20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3" name="Google Shape;5703;p20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4" name="Google Shape;5704;p20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5" name="Google Shape;5705;p20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6" name="Google Shape;5706;p20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7" name="Google Shape;5707;p20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8" name="Google Shape;5708;p20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9" name="Google Shape;5709;p20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0" name="Google Shape;5710;p20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1" name="Google Shape;5711;p20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2" name="Google Shape;5712;p20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3" name="Google Shape;5713;p20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4" name="Google Shape;5714;p20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5" name="Google Shape;5715;p20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6" name="Google Shape;5716;p20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7" name="Google Shape;5717;p20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8" name="Google Shape;5718;p20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9" name="Google Shape;5719;p20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0" name="Google Shape;5720;p20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1" name="Google Shape;5721;p20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2" name="Google Shape;5722;p20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3" name="Google Shape;5723;p20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4" name="Google Shape;5724;p20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5" name="Google Shape;5725;p20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6" name="Google Shape;5726;p20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7" name="Google Shape;5727;p20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8" name="Google Shape;5728;p20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9" name="Google Shape;5729;p20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0" name="Google Shape;5730;p20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1" name="Google Shape;5731;p20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2" name="Google Shape;5732;p20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3" name="Google Shape;5733;p20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4" name="Google Shape;5734;p20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5" name="Google Shape;5735;p20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6" name="Google Shape;5736;p20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7" name="Google Shape;5737;p20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8" name="Google Shape;5738;p20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9" name="Google Shape;5739;p20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0" name="Google Shape;5740;p20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1" name="Google Shape;5741;p20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2" name="Google Shape;5742;p20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3" name="Google Shape;5743;p20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4" name="Google Shape;5744;p20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5" name="Google Shape;5745;p20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6" name="Google Shape;5746;p20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7" name="Google Shape;5747;p20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8" name="Google Shape;5748;p20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9" name="Google Shape;5749;p20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0" name="Google Shape;5750;p20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1" name="Google Shape;5751;p20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2" name="Google Shape;5752;p20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3" name="Google Shape;5753;p20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4" name="Google Shape;5754;p20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5" name="Google Shape;5755;p20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6" name="Google Shape;5756;p20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7" name="Google Shape;5757;p20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8" name="Google Shape;5758;p20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9" name="Google Shape;5759;p20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0" name="Google Shape;5760;p20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1" name="Google Shape;5761;p20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2" name="Google Shape;5762;p20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3" name="Google Shape;5763;p20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4" name="Google Shape;5764;p20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5" name="Google Shape;5765;p20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6" name="Google Shape;5766;p20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7" name="Google Shape;5767;p20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8" name="Google Shape;5768;p20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9" name="Google Shape;5769;p20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0" name="Google Shape;5770;p20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1" name="Google Shape;5771;p20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2" name="Google Shape;5772;p20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3" name="Google Shape;5773;p20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4" name="Google Shape;5774;p20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5" name="Google Shape;5775;p20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6" name="Google Shape;5776;p20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7" name="Google Shape;5777;p20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8" name="Google Shape;5778;p20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9" name="Google Shape;5779;p20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0" name="Google Shape;5780;p20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1" name="Google Shape;5781;p20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2" name="Google Shape;5782;p20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3" name="Google Shape;5783;p20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4" name="Google Shape;5784;p20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5" name="Google Shape;5785;p20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6" name="Google Shape;5786;p20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7" name="Google Shape;5787;p20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8" name="Google Shape;5788;p20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9" name="Google Shape;5789;p20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0" name="Google Shape;5790;p20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1" name="Google Shape;5791;p20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2" name="Google Shape;5792;p20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3" name="Google Shape;5793;p20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4" name="Google Shape;5794;p20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5" name="Google Shape;5795;p20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6" name="Google Shape;5796;p20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7" name="Google Shape;5797;p20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8" name="Google Shape;5798;p20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9" name="Google Shape;5799;p20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0" name="Google Shape;5800;p20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1" name="Google Shape;5801;p20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2" name="Google Shape;5802;p20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3" name="Google Shape;5803;p20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4" name="Google Shape;5804;p20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5" name="Google Shape;5805;p20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6" name="Google Shape;5806;p20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7" name="Google Shape;5807;p20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8" name="Google Shape;5808;p20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9" name="Google Shape;5809;p20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0" name="Google Shape;5810;p20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1" name="Google Shape;5811;p20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2" name="Google Shape;5812;p20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3" name="Google Shape;5813;p20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4" name="Google Shape;5814;p20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5" name="Google Shape;5815;p20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6" name="Google Shape;5816;p20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7" name="Google Shape;5817;p20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8" name="Google Shape;5818;p20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9" name="Google Shape;5819;p20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0" name="Google Shape;5820;p20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1" name="Google Shape;5821;p20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2" name="Google Shape;5822;p20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3" name="Google Shape;5823;p20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4" name="Google Shape;5824;p20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5" name="Google Shape;5825;p20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6" name="Google Shape;5826;p20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7" name="Google Shape;5827;p20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8" name="Google Shape;5828;p20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9" name="Google Shape;5829;p20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0" name="Google Shape;5830;p20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1" name="Google Shape;5831;p20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2" name="Google Shape;5832;p20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3" name="Google Shape;5833;p20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4" name="Google Shape;5834;p20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5" name="Google Shape;5835;p20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6" name="Google Shape;5836;p20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7" name="Google Shape;5837;p20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8" name="Google Shape;5838;p20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9" name="Google Shape;5839;p20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0" name="Google Shape;5840;p20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1" name="Google Shape;5841;p20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2" name="Google Shape;5842;p20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3" name="Google Shape;5843;p20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4" name="Google Shape;5844;p20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5" name="Google Shape;5845;p20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6" name="Google Shape;5846;p20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7" name="Google Shape;5847;p20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8" name="Google Shape;5848;p20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9" name="Google Shape;5849;p20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0" name="Google Shape;5850;p20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1" name="Google Shape;5851;p20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2" name="Google Shape;5852;p20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3" name="Google Shape;5853;p20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4" name="Google Shape;5854;p20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5" name="Google Shape;5855;p20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6" name="Google Shape;5856;p20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7" name="Google Shape;5857;p20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8" name="Google Shape;5858;p20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9" name="Google Shape;5859;p20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0" name="Google Shape;5860;p20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1" name="Google Shape;5861;p20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2" name="Google Shape;5862;p20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3" name="Google Shape;5863;p20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4" name="Google Shape;5864;p20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5" name="Google Shape;5865;p20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6" name="Google Shape;5866;p20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7" name="Google Shape;5867;p20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8" name="Google Shape;5868;p20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9" name="Google Shape;5869;p20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0" name="Google Shape;5870;p20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1" name="Google Shape;5871;p20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2" name="Google Shape;5872;p20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3" name="Google Shape;5873;p20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4" name="Google Shape;5874;p20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5" name="Google Shape;5875;p20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6" name="Google Shape;5876;p20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7" name="Google Shape;5877;p20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8" name="Google Shape;5878;p20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9" name="Google Shape;5879;p20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0" name="Google Shape;5880;p20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1" name="Google Shape;5881;p20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2" name="Google Shape;5882;p20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3" name="Google Shape;5883;p20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4" name="Google Shape;5884;p20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5" name="Google Shape;5885;p20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6" name="Google Shape;5886;p20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7" name="Google Shape;5887;p20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8" name="Google Shape;5888;p20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9" name="Google Shape;5889;p20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0" name="Google Shape;5890;p20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1" name="Google Shape;5891;p20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2" name="Google Shape;5892;p20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3" name="Google Shape;5893;p20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4" name="Google Shape;5894;p20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5" name="Google Shape;5895;p20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6" name="Google Shape;5896;p20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7" name="Google Shape;5897;p20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8" name="Google Shape;5898;p20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9" name="Google Shape;5899;p20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0" name="Google Shape;5900;p20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1" name="Google Shape;5901;p20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2" name="Google Shape;5902;p20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3" name="Google Shape;5903;p20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4" name="Google Shape;5904;p20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5" name="Google Shape;5905;p20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6" name="Google Shape;5906;p20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7" name="Google Shape;5907;p20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8" name="Google Shape;5908;p20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9" name="Google Shape;5909;p20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0" name="Google Shape;5910;p20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1" name="Google Shape;5911;p20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2" name="Google Shape;5912;p20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3" name="Google Shape;5913;p20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4" name="Google Shape;5914;p20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5" name="Google Shape;5915;p20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6" name="Google Shape;5916;p20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7" name="Google Shape;5917;p20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8" name="Google Shape;5918;p20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9" name="Google Shape;5919;p20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0" name="Google Shape;5920;p20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1" name="Google Shape;5921;p20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2" name="Google Shape;5922;p20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3" name="Google Shape;5923;p20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4" name="Google Shape;5924;p20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5" name="Google Shape;5925;p20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6" name="Google Shape;5926;p20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7" name="Google Shape;5927;p20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8" name="Google Shape;5928;p20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9" name="Google Shape;5929;p20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20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20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20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3" name="Google Shape;5933;p20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4" name="Google Shape;5934;p20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20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6" name="Google Shape;5936;p20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7" name="Google Shape;5937;p20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8" name="Google Shape;5938;p20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9" name="Google Shape;5939;p20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0" name="Google Shape;5940;p20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1" name="Google Shape;5941;p20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2" name="Google Shape;5942;p20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3" name="Google Shape;5943;p20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4" name="Google Shape;5944;p20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5" name="Google Shape;5945;p20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6" name="Google Shape;5946;p20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7" name="Google Shape;5947;p20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8" name="Google Shape;5948;p20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9" name="Google Shape;5949;p20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0" name="Google Shape;5950;p20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20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2" name="Google Shape;5952;p20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3" name="Google Shape;5953;p20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20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5" name="Google Shape;5955;p20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6" name="Google Shape;5956;p20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7" name="Google Shape;5957;p20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8" name="Google Shape;5958;p20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9" name="Google Shape;5959;p20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0" name="Google Shape;5960;p20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1" name="Google Shape;5961;p20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2" name="Google Shape;5962;p20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3" name="Google Shape;5963;p20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4" name="Google Shape;5964;p20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5" name="Google Shape;5965;p20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6" name="Google Shape;5966;p20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20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20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20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20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1" name="Google Shape;5971;p20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2" name="Google Shape;5972;p20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3" name="Google Shape;5973;p20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4" name="Google Shape;5974;p20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5" name="Google Shape;5975;p20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6" name="Google Shape;5976;p20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7" name="Google Shape;5977;p20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8" name="Google Shape;5978;p20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20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0" name="Google Shape;5980;p20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1" name="Google Shape;5981;p20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2" name="Google Shape;5982;p20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20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20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5" name="Google Shape;5985;p20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6" name="Google Shape;5986;p20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7" name="Google Shape;5987;p20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8" name="Google Shape;5988;p20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9" name="Google Shape;5989;p20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0" name="Google Shape;5990;p20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20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20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20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4" name="Google Shape;5994;p20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5" name="Google Shape;5995;p20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20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20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20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20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0" name="Google Shape;6000;p20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1" name="Google Shape;6001;p20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20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3" name="Google Shape;6003;p20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20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5" name="Google Shape;6005;p20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6" name="Google Shape;6006;p20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7" name="Google Shape;6007;p20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20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20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20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20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2" name="Google Shape;6012;p20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3" name="Google Shape;6013;p20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20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20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20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20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8" name="Google Shape;6018;p20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9" name="Google Shape;6019;p20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20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20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20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3" name="Google Shape;6023;p20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4" name="Google Shape;6024;p20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5" name="Google Shape;6025;p20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20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20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20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9" name="Google Shape;6029;p20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0" name="Google Shape;6030;p20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1" name="Google Shape;6031;p20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20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3" name="Google Shape;6033;p20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4" name="Google Shape;6034;p20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20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20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7" name="Google Shape;6037;p20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8" name="Google Shape;6038;p20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20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0" name="Google Shape;6040;p20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1" name="Google Shape;6041;p20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20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20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20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20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6" name="Google Shape;6046;p20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20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20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20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20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20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20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3" name="Google Shape;6053;p20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4" name="Google Shape;6054;p20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20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20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7" name="Google Shape;6057;p20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8" name="Google Shape;6058;p20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20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0" name="Google Shape;6060;p20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1" name="Google Shape;6061;p20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20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3" name="Google Shape;6063;p20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4" name="Google Shape;6064;p20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20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20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20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8" name="Google Shape;6068;p20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9" name="Google Shape;6069;p20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20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20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20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3" name="Google Shape;6073;p20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4" name="Google Shape;6074;p20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5" name="Google Shape;6075;p20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6" name="Google Shape;6076;p20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7" name="Google Shape;6077;p20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20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20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0" name="Google Shape;6080;p20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1" name="Google Shape;6081;p20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20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20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4" name="Google Shape;6084;p20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5" name="Google Shape;6085;p20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6" name="Google Shape;6086;p20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7" name="Google Shape;6087;p20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8" name="Google Shape;6088;p20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9" name="Google Shape;6089;p20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0" name="Google Shape;6090;p20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1" name="Google Shape;6091;p20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20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20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4" name="Google Shape;6094;p20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5" name="Google Shape;6095;p20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6" name="Google Shape;6096;p20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7" name="Google Shape;6097;p20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8" name="Google Shape;6098;p20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9" name="Google Shape;6099;p20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0" name="Google Shape;6100;p20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1" name="Google Shape;6101;p20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2" name="Google Shape;6102;p20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3" name="Google Shape;6103;p20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4" name="Google Shape;6104;p20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20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20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20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20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9" name="Google Shape;6109;p20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0" name="Google Shape;6110;p20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1" name="Google Shape;6111;p20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20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3" name="Google Shape;6113;p20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4" name="Google Shape;6114;p20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5" name="Google Shape;6115;p20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6" name="Google Shape;6116;p20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7" name="Google Shape;6117;p20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8" name="Google Shape;6118;p20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20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0" name="Google Shape;6120;p20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1" name="Google Shape;6121;p20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20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20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20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20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6" name="Google Shape;6126;p20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7" name="Google Shape;6127;p20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20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20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0" name="Google Shape;6130;p20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1" name="Google Shape;6131;p20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2" name="Google Shape;6132;p20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3" name="Google Shape;6133;p20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4" name="Google Shape;6134;p20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5" name="Google Shape;6135;p20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20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20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20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20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20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20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20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20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4" name="Google Shape;6144;p20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20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6" name="Google Shape;6146;p20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7" name="Google Shape;6147;p20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20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20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20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20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2" name="Google Shape;6152;p20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3" name="Google Shape;6153;p20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20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20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6" name="Google Shape;6156;p20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7" name="Google Shape;6157;p20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20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20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20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20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20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3" name="Google Shape;6163;p20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4" name="Google Shape;6164;p20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5" name="Google Shape;6165;p20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20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7" name="Google Shape;6167;p20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8" name="Google Shape;6168;p20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9" name="Google Shape;6169;p20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20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1" name="Google Shape;6171;p20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2" name="Google Shape;6172;p20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3" name="Google Shape;6173;p20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20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20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6" name="Google Shape;6176;p20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20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8" name="Google Shape;6178;p20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9" name="Google Shape;6179;p20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20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20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20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20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20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20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6" name="Google Shape;6186;p20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20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8" name="Google Shape;6188;p20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9" name="Google Shape;6189;p20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20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20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92" name="Google Shape;6192;p20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6193" name="Shape 6193"/>
        <p:cNvGrpSpPr/>
        <p:nvPr/>
      </p:nvGrpSpPr>
      <p:grpSpPr>
        <a:xfrm>
          <a:off x="0" y="0"/>
          <a:ext cx="0" cy="0"/>
          <a:chOff x="0" y="0"/>
          <a:chExt cx="0" cy="0"/>
        </a:xfrm>
      </p:grpSpPr>
      <p:sp>
        <p:nvSpPr>
          <p:cNvPr id="6194" name="Google Shape;6194;p20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20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6" name="Google Shape;6196;p20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7" name="Google Shape;6197;p209"/>
          <p:cNvSpPr txBox="1"/>
          <p:nvPr>
            <p:ph type="title"/>
          </p:nvPr>
        </p:nvSpPr>
        <p:spPr>
          <a:xfrm>
            <a:off x="609452"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98" name="Google Shape;6198;p2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199" name="Google Shape;6199;p20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0" name="Google Shape;6200;p20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6201" name="Google Shape;6201;p20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6202" name="Google Shape;6202;p20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6203" name="Google Shape;6203;p20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6204" name="Google Shape;6204;p209"/>
          <p:cNvGrpSpPr/>
          <p:nvPr/>
        </p:nvGrpSpPr>
        <p:grpSpPr>
          <a:xfrm>
            <a:off x="8041173" y="4778596"/>
            <a:ext cx="598277" cy="170409"/>
            <a:chOff x="238125" y="1822850"/>
            <a:chExt cx="7080200" cy="2016675"/>
          </a:xfrm>
        </p:grpSpPr>
        <p:sp>
          <p:nvSpPr>
            <p:cNvPr id="6205" name="Google Shape;6205;p20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6" name="Google Shape;6206;p20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7" name="Google Shape;6207;p20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8" name="Google Shape;6208;p20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9" name="Google Shape;6209;p20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0" name="Google Shape;6210;p20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1" name="Google Shape;6211;p20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12" name="Google Shape;6212;p209"/>
          <p:cNvGrpSpPr/>
          <p:nvPr/>
        </p:nvGrpSpPr>
        <p:grpSpPr>
          <a:xfrm>
            <a:off x="7429557" y="273"/>
            <a:ext cx="1714747" cy="1713968"/>
            <a:chOff x="1189450" y="238125"/>
            <a:chExt cx="5177375" cy="5175025"/>
          </a:xfrm>
        </p:grpSpPr>
        <p:sp>
          <p:nvSpPr>
            <p:cNvPr id="6213" name="Google Shape;6213;p20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4" name="Google Shape;6214;p20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5" name="Google Shape;6215;p20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6" name="Google Shape;6216;p20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7" name="Google Shape;6217;p20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8" name="Google Shape;6218;p20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9" name="Google Shape;6219;p20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0" name="Google Shape;6220;p20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1" name="Google Shape;6221;p20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2" name="Google Shape;6222;p20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3" name="Google Shape;6223;p20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4" name="Google Shape;6224;p20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5" name="Google Shape;6225;p20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6" name="Google Shape;6226;p20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7" name="Google Shape;6227;p20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8" name="Google Shape;6228;p20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9" name="Google Shape;6229;p20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0" name="Google Shape;6230;p20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1" name="Google Shape;6231;p20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2" name="Google Shape;6232;p20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20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4" name="Google Shape;6234;p20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5" name="Google Shape;6235;p20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6" name="Google Shape;6236;p20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20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20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p20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0" name="Google Shape;6240;p20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20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20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3" name="Google Shape;6243;p20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4" name="Google Shape;6244;p20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20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6" name="Google Shape;6246;p20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7" name="Google Shape;6247;p20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20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20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20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20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20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20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20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20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20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7" name="Google Shape;6257;p20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8" name="Google Shape;6258;p20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9" name="Google Shape;6259;p20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0" name="Google Shape;6260;p20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1" name="Google Shape;6261;p20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2" name="Google Shape;6262;p20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3" name="Google Shape;6263;p20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4" name="Google Shape;6264;p20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5" name="Google Shape;6265;p20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6" name="Google Shape;6266;p20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7" name="Google Shape;6267;p20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8" name="Google Shape;6268;p20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9" name="Google Shape;6269;p20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0" name="Google Shape;6270;p20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1" name="Google Shape;6271;p20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2" name="Google Shape;6272;p20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3" name="Google Shape;6273;p20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4" name="Google Shape;6274;p20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5" name="Google Shape;6275;p20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6" name="Google Shape;6276;p20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7" name="Google Shape;6277;p20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8" name="Google Shape;6278;p20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9" name="Google Shape;6279;p20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0" name="Google Shape;6280;p20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1" name="Google Shape;6281;p20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2" name="Google Shape;6282;p20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3" name="Google Shape;6283;p20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4" name="Google Shape;6284;p20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5" name="Google Shape;6285;p20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6" name="Google Shape;6286;p20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7" name="Google Shape;6287;p20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8" name="Google Shape;6288;p20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9" name="Google Shape;6289;p20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20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20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2" name="Google Shape;6292;p20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3" name="Google Shape;6293;p20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4" name="Google Shape;6294;p20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5" name="Google Shape;6295;p20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20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7" name="Google Shape;6297;p20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20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9" name="Google Shape;6299;p20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0" name="Google Shape;6300;p20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1" name="Google Shape;6301;p20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2" name="Google Shape;6302;p20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3" name="Google Shape;6303;p20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20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20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20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20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20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20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20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20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2" name="Google Shape;6312;p20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3" name="Google Shape;6313;p20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20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20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20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20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20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20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20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20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20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20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20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20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20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20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20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9" name="Google Shape;6329;p20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0" name="Google Shape;6330;p20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20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20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20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20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20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20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20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8" name="Google Shape;6338;p20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9" name="Google Shape;6339;p20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20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20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20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20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20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20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20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20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20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20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20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20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20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20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20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20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20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20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8" name="Google Shape;6358;p20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9" name="Google Shape;6359;p20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0" name="Google Shape;6360;p20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1" name="Google Shape;6361;p20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2" name="Google Shape;6362;p20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3" name="Google Shape;6363;p20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4" name="Google Shape;6364;p20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5" name="Google Shape;6365;p20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6" name="Google Shape;6366;p20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7" name="Google Shape;6367;p20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8" name="Google Shape;6368;p20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9" name="Google Shape;6369;p20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20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20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20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20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20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20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20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20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20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20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20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20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20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20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20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20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20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20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20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20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20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20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20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20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20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20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20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20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20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20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20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20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20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20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20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20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20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20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20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20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20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1" name="Google Shape;6411;p20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2" name="Google Shape;6412;p20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3" name="Google Shape;6413;p20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4" name="Google Shape;6414;p20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p20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p20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p20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8" name="Google Shape;6418;p20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9" name="Google Shape;6419;p20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0" name="Google Shape;6420;p20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1" name="Google Shape;6421;p20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2" name="Google Shape;6422;p20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3" name="Google Shape;6423;p20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4" name="Google Shape;6424;p20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5" name="Google Shape;6425;p20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6" name="Google Shape;6426;p20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7" name="Google Shape;6427;p20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8" name="Google Shape;6428;p20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9" name="Google Shape;6429;p20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0" name="Google Shape;6430;p20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1" name="Google Shape;6431;p20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2" name="Google Shape;6432;p20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3" name="Google Shape;6433;p20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4" name="Google Shape;6434;p20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5" name="Google Shape;6435;p20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6" name="Google Shape;6436;p20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7" name="Google Shape;6437;p20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8" name="Google Shape;6438;p20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9" name="Google Shape;6439;p20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0" name="Google Shape;6440;p20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1" name="Google Shape;6441;p20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2" name="Google Shape;6442;p20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3" name="Google Shape;6443;p20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4" name="Google Shape;6444;p20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5" name="Google Shape;6445;p20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6" name="Google Shape;6446;p20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7" name="Google Shape;6447;p20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8" name="Google Shape;6448;p20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9" name="Google Shape;6449;p20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0" name="Google Shape;6450;p20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1" name="Google Shape;6451;p20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2" name="Google Shape;6452;p20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3" name="Google Shape;6453;p20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4" name="Google Shape;6454;p20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5" name="Google Shape;6455;p20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6" name="Google Shape;6456;p20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7" name="Google Shape;6457;p20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8" name="Google Shape;6458;p20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9" name="Google Shape;6459;p20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0" name="Google Shape;6460;p20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1" name="Google Shape;6461;p20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2" name="Google Shape;6462;p20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3" name="Google Shape;6463;p20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4" name="Google Shape;6464;p20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5" name="Google Shape;6465;p20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6" name="Google Shape;6466;p20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7" name="Google Shape;6467;p20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8" name="Google Shape;6468;p20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9" name="Google Shape;6469;p20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0" name="Google Shape;6470;p20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1" name="Google Shape;6471;p20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2" name="Google Shape;6472;p20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3" name="Google Shape;6473;p20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4" name="Google Shape;6474;p20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5" name="Google Shape;6475;p20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6" name="Google Shape;6476;p20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7" name="Google Shape;6477;p20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8" name="Google Shape;6478;p20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9" name="Google Shape;6479;p20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0" name="Google Shape;6480;p20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1" name="Google Shape;6481;p20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2" name="Google Shape;6482;p20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3" name="Google Shape;6483;p20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4" name="Google Shape;6484;p20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5" name="Google Shape;6485;p20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6" name="Google Shape;6486;p20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7" name="Google Shape;6487;p20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8" name="Google Shape;6488;p20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9" name="Google Shape;6489;p20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0" name="Google Shape;6490;p20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1" name="Google Shape;6491;p20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2" name="Google Shape;6492;p20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p20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p20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5" name="Google Shape;6495;p20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6" name="Google Shape;6496;p20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7" name="Google Shape;6497;p20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8" name="Google Shape;6498;p20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9" name="Google Shape;6499;p20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0" name="Google Shape;6500;p20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1" name="Google Shape;6501;p20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2" name="Google Shape;6502;p20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3" name="Google Shape;6503;p20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4" name="Google Shape;6504;p20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5" name="Google Shape;6505;p20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6" name="Google Shape;6506;p20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7" name="Google Shape;6507;p20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8" name="Google Shape;6508;p20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9" name="Google Shape;6509;p20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0" name="Google Shape;6510;p20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1" name="Google Shape;6511;p20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2" name="Google Shape;6512;p20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3" name="Google Shape;6513;p20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4" name="Google Shape;6514;p20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5" name="Google Shape;6515;p20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6" name="Google Shape;6516;p20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7" name="Google Shape;6517;p20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8" name="Google Shape;6518;p20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9" name="Google Shape;6519;p20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0" name="Google Shape;6520;p20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1" name="Google Shape;6521;p20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2" name="Google Shape;6522;p20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3" name="Google Shape;6523;p20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4" name="Google Shape;6524;p20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5" name="Google Shape;6525;p20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6" name="Google Shape;6526;p20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7" name="Google Shape;6527;p20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8" name="Google Shape;6528;p20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9" name="Google Shape;6529;p20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0" name="Google Shape;6530;p20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1" name="Google Shape;6531;p20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2" name="Google Shape;6532;p20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3" name="Google Shape;6533;p20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4" name="Google Shape;6534;p20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5" name="Google Shape;6535;p20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6" name="Google Shape;6536;p20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7" name="Google Shape;6537;p20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8" name="Google Shape;6538;p20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9" name="Google Shape;6539;p20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0" name="Google Shape;6540;p20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1" name="Google Shape;6541;p20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2" name="Google Shape;6542;p20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3" name="Google Shape;6543;p20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p20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5" name="Google Shape;6545;p20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6" name="Google Shape;6546;p20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7" name="Google Shape;6547;p20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8" name="Google Shape;6548;p20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9" name="Google Shape;6549;p20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0" name="Google Shape;6550;p20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1" name="Google Shape;6551;p20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2" name="Google Shape;6552;p20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3" name="Google Shape;6553;p20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4" name="Google Shape;6554;p20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5" name="Google Shape;6555;p20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6" name="Google Shape;6556;p20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7" name="Google Shape;6557;p20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8" name="Google Shape;6558;p20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9" name="Google Shape;6559;p20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0" name="Google Shape;6560;p20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1" name="Google Shape;6561;p20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2" name="Google Shape;6562;p20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3" name="Google Shape;6563;p20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4" name="Google Shape;6564;p20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5" name="Google Shape;6565;p20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6" name="Google Shape;6566;p20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7" name="Google Shape;6567;p20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8" name="Google Shape;6568;p20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9" name="Google Shape;6569;p20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0" name="Google Shape;6570;p20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1" name="Google Shape;6571;p20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2" name="Google Shape;6572;p20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3" name="Google Shape;6573;p20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4" name="Google Shape;6574;p20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5" name="Google Shape;6575;p20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6" name="Google Shape;6576;p20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7" name="Google Shape;6577;p20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8" name="Google Shape;6578;p20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9" name="Google Shape;6579;p20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0" name="Google Shape;6580;p20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1" name="Google Shape;6581;p20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2" name="Google Shape;6582;p20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3" name="Google Shape;6583;p20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4" name="Google Shape;6584;p20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5" name="Google Shape;6585;p20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6" name="Google Shape;6586;p20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7" name="Google Shape;6587;p20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8" name="Google Shape;6588;p20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9" name="Google Shape;6589;p20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0" name="Google Shape;6590;p20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1" name="Google Shape;6591;p20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2" name="Google Shape;6592;p20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3" name="Google Shape;6593;p20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4" name="Google Shape;6594;p20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5" name="Google Shape;6595;p20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6" name="Google Shape;6596;p20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7" name="Google Shape;6597;p20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8" name="Google Shape;6598;p20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9" name="Google Shape;6599;p20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0" name="Google Shape;6600;p20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1" name="Google Shape;6601;p20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2" name="Google Shape;6602;p20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3" name="Google Shape;6603;p20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4" name="Google Shape;6604;p20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5" name="Google Shape;6605;p20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6" name="Google Shape;6606;p20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7" name="Google Shape;6607;p20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8" name="Google Shape;6608;p20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9" name="Google Shape;6609;p20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0" name="Google Shape;6610;p20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1" name="Google Shape;6611;p20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2" name="Google Shape;6612;p20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3" name="Google Shape;6613;p20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4" name="Google Shape;6614;p20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5" name="Google Shape;6615;p20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6" name="Google Shape;6616;p20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7" name="Google Shape;6617;p20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8" name="Google Shape;6618;p20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9" name="Google Shape;6619;p20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0" name="Google Shape;6620;p20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1" name="Google Shape;6621;p20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2" name="Google Shape;6622;p20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3" name="Google Shape;6623;p20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4" name="Google Shape;6624;p20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5" name="Google Shape;6625;p20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6" name="Google Shape;6626;p20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7" name="Google Shape;6627;p20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20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20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0" name="Google Shape;6630;p20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1" name="Google Shape;6631;p20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2" name="Google Shape;6632;p20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20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20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20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20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20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20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20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20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20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20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20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20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20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20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20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20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20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20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20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20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20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20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20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20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20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20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20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20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20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20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20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20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20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20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20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20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20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20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20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20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20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20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20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6" name="Google Shape;6676;p20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20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8" name="Google Shape;6678;p20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9" name="Google Shape;6679;p20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0" name="Google Shape;6680;p20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1" name="Google Shape;6681;p20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2" name="Google Shape;6682;p20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3" name="Google Shape;6683;p20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4" name="Google Shape;6684;p20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20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20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20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20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20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20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20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20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20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20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20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20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20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20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20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20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20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20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20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20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20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20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20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20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20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20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20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20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20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20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20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6" name="Google Shape;6716;p20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7" name="Google Shape;6717;p20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20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9" name="Google Shape;6719;p20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0" name="Google Shape;6720;p20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1" name="Google Shape;6721;p20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2" name="Google Shape;6722;p20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3" name="Google Shape;6723;p20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4" name="Google Shape;6724;p20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5" name="Google Shape;6725;p20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6" name="Google Shape;6726;p20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7" name="Google Shape;6727;p20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8" name="Google Shape;6728;p20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9" name="Google Shape;6729;p20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0" name="Google Shape;6730;p20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1" name="Google Shape;6731;p20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2" name="Google Shape;6732;p20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3" name="Google Shape;6733;p20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4" name="Google Shape;6734;p20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5" name="Google Shape;6735;p20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6" name="Google Shape;6736;p20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7" name="Google Shape;6737;p20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8" name="Google Shape;6738;p20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9" name="Google Shape;6739;p20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0" name="Google Shape;6740;p20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1" name="Google Shape;6741;p20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2" name="Google Shape;6742;p20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3" name="Google Shape;6743;p20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4" name="Google Shape;6744;p20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5" name="Google Shape;6745;p20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6" name="Google Shape;6746;p20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7" name="Google Shape;6747;p20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8" name="Google Shape;6748;p20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9" name="Google Shape;6749;p20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0" name="Google Shape;6750;p20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1" name="Google Shape;6751;p20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2" name="Google Shape;6752;p20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3" name="Google Shape;6753;p20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4" name="Google Shape;6754;p20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5" name="Google Shape;6755;p20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6" name="Google Shape;6756;p20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7" name="Google Shape;6757;p20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8" name="Google Shape;6758;p20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9" name="Google Shape;6759;p20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0" name="Google Shape;6760;p20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1" name="Google Shape;6761;p20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2" name="Google Shape;6762;p20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3" name="Google Shape;6763;p20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4" name="Google Shape;6764;p20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5" name="Google Shape;6765;p20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6" name="Google Shape;6766;p20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7" name="Google Shape;6767;p20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8" name="Google Shape;6768;p20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9" name="Google Shape;6769;p20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0" name="Google Shape;6770;p20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1" name="Google Shape;6771;p20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2" name="Google Shape;6772;p20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3" name="Google Shape;6773;p20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4" name="Google Shape;6774;p20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5" name="Google Shape;6775;p20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6" name="Google Shape;6776;p20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7" name="Google Shape;6777;p20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8" name="Google Shape;6778;p20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9" name="Google Shape;6779;p20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0" name="Google Shape;6780;p20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81" name="Google Shape;6781;p20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6782" name="Shape 6782"/>
        <p:cNvGrpSpPr/>
        <p:nvPr/>
      </p:nvGrpSpPr>
      <p:grpSpPr>
        <a:xfrm>
          <a:off x="0" y="0"/>
          <a:ext cx="0" cy="0"/>
          <a:chOff x="0" y="0"/>
          <a:chExt cx="0" cy="0"/>
        </a:xfrm>
      </p:grpSpPr>
      <p:pic>
        <p:nvPicPr>
          <p:cNvPr id="6783" name="Google Shape;6783;p21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
        <p:nvSpPr>
          <p:cNvPr id="6784" name="Google Shape;6784;p21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5" name="Google Shape;6785;p21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86" name="Google Shape;6786;p21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787" name="Google Shape;6787;p2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788" name="Google Shape;6788;p21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9" name="Google Shape;6789;p21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790" name="Google Shape;6790;p2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6791" name="Shape 6791"/>
        <p:cNvGrpSpPr/>
        <p:nvPr/>
      </p:nvGrpSpPr>
      <p:grpSpPr>
        <a:xfrm>
          <a:off x="0" y="0"/>
          <a:ext cx="0" cy="0"/>
          <a:chOff x="0" y="0"/>
          <a:chExt cx="0" cy="0"/>
        </a:xfrm>
      </p:grpSpPr>
      <p:grpSp>
        <p:nvGrpSpPr>
          <p:cNvPr id="6792" name="Google Shape;6792;p211"/>
          <p:cNvGrpSpPr/>
          <p:nvPr/>
        </p:nvGrpSpPr>
        <p:grpSpPr>
          <a:xfrm>
            <a:off x="2726703" y="6"/>
            <a:ext cx="3697033" cy="5143642"/>
            <a:chOff x="1926275" y="238125"/>
            <a:chExt cx="3765950" cy="5239525"/>
          </a:xfrm>
        </p:grpSpPr>
        <p:sp>
          <p:nvSpPr>
            <p:cNvPr id="6793" name="Google Shape;6793;p21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4" name="Google Shape;6794;p21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5" name="Google Shape;6795;p21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6" name="Google Shape;6796;p21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7" name="Google Shape;6797;p21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8" name="Google Shape;6798;p21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9" name="Google Shape;6799;p21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0" name="Google Shape;6800;p21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1" name="Google Shape;6801;p21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2" name="Google Shape;6802;p21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3" name="Google Shape;6803;p21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4" name="Google Shape;6804;p21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5" name="Google Shape;6805;p21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6" name="Google Shape;6806;p21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7" name="Google Shape;6807;p21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8" name="Google Shape;6808;p21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9" name="Google Shape;6809;p21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0" name="Google Shape;6810;p21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1" name="Google Shape;6811;p21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2" name="Google Shape;6812;p21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3" name="Google Shape;6813;p21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4" name="Google Shape;6814;p21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5" name="Google Shape;6815;p21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6" name="Google Shape;6816;p21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7" name="Google Shape;6817;p21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8" name="Google Shape;6818;p21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9" name="Google Shape;6819;p21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0" name="Google Shape;6820;p21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1" name="Google Shape;6821;p21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2" name="Google Shape;6822;p21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3" name="Google Shape;6823;p21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4" name="Google Shape;6824;p21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5" name="Google Shape;6825;p21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6" name="Google Shape;6826;p21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7" name="Google Shape;6827;p21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8" name="Google Shape;6828;p21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9" name="Google Shape;6829;p21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0" name="Google Shape;6830;p21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1" name="Google Shape;6831;p21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2" name="Google Shape;6832;p21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3" name="Google Shape;6833;p21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4" name="Google Shape;6834;p21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5" name="Google Shape;6835;p21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6" name="Google Shape;6836;p21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7" name="Google Shape;6837;p21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8" name="Google Shape;6838;p21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9" name="Google Shape;6839;p21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0" name="Google Shape;6840;p21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1" name="Google Shape;6841;p21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2" name="Google Shape;6842;p21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3" name="Google Shape;6843;p21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4" name="Google Shape;6844;p21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5" name="Google Shape;6845;p21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6" name="Google Shape;6846;p21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7" name="Google Shape;6847;p21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8" name="Google Shape;6848;p21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9" name="Google Shape;6849;p21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0" name="Google Shape;6850;p21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1" name="Google Shape;6851;p21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2" name="Google Shape;6852;p21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53" name="Google Shape;6853;p21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54" name="Google Shape;6854;p211"/>
          <p:cNvGrpSpPr/>
          <p:nvPr/>
        </p:nvGrpSpPr>
        <p:grpSpPr>
          <a:xfrm>
            <a:off x="2686261" y="2"/>
            <a:ext cx="2103910" cy="5143716"/>
            <a:chOff x="2726150" y="238125"/>
            <a:chExt cx="2142475" cy="5238000"/>
          </a:xfrm>
        </p:grpSpPr>
        <p:sp>
          <p:nvSpPr>
            <p:cNvPr id="6855" name="Google Shape;6855;p21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6" name="Google Shape;6856;p21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7" name="Google Shape;6857;p21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58" name="Google Shape;6858;p211"/>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59" name="Google Shape;6859;p21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860" name="Google Shape;6860;p2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61" name="Google Shape;6861;p21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2" name="Google Shape;6862;p21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863" name="Google Shape;6863;p2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864" name="Google Shape;6864;p21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6865" name="Shape 6865"/>
        <p:cNvGrpSpPr/>
        <p:nvPr/>
      </p:nvGrpSpPr>
      <p:grpSpPr>
        <a:xfrm>
          <a:off x="0" y="0"/>
          <a:ext cx="0" cy="0"/>
          <a:chOff x="0" y="0"/>
          <a:chExt cx="0" cy="0"/>
        </a:xfrm>
      </p:grpSpPr>
      <p:sp>
        <p:nvSpPr>
          <p:cNvPr id="6866" name="Google Shape;6866;p21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67" name="Google Shape;6867;p212"/>
          <p:cNvGrpSpPr/>
          <p:nvPr/>
        </p:nvGrpSpPr>
        <p:grpSpPr>
          <a:xfrm>
            <a:off x="2686261" y="2"/>
            <a:ext cx="2103910" cy="5143716"/>
            <a:chOff x="2726150" y="238125"/>
            <a:chExt cx="2142475" cy="5238000"/>
          </a:xfrm>
        </p:grpSpPr>
        <p:sp>
          <p:nvSpPr>
            <p:cNvPr id="6868" name="Google Shape;6868;p21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9" name="Google Shape;6869;p21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0" name="Google Shape;6870;p21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71" name="Google Shape;6871;p212"/>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72" name="Google Shape;6872;p21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873" name="Google Shape;6873;p21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74" name="Google Shape;6874;p21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5" name="Google Shape;6875;p21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876" name="Google Shape;6876;p21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77" name="Google Shape;6877;p21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78" name="Shape 6878"/>
        <p:cNvGrpSpPr/>
        <p:nvPr/>
      </p:nvGrpSpPr>
      <p:grpSpPr>
        <a:xfrm>
          <a:off x="0" y="0"/>
          <a:ext cx="0" cy="0"/>
          <a:chOff x="0" y="0"/>
          <a:chExt cx="0" cy="0"/>
        </a:xfrm>
      </p:grpSpPr>
      <p:sp>
        <p:nvSpPr>
          <p:cNvPr id="6879" name="Google Shape;6879;p2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80" name="Google Shape;6880;p2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881" name="Google Shape;6881;p2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882" name="Google Shape;6882;p2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83" name="Google Shape;6883;p213"/>
          <p:cNvGrpSpPr/>
          <p:nvPr/>
        </p:nvGrpSpPr>
        <p:grpSpPr>
          <a:xfrm>
            <a:off x="8041173" y="4778596"/>
            <a:ext cx="598277" cy="170409"/>
            <a:chOff x="238125" y="1822850"/>
            <a:chExt cx="7080200" cy="2016675"/>
          </a:xfrm>
        </p:grpSpPr>
        <p:sp>
          <p:nvSpPr>
            <p:cNvPr id="6884" name="Google Shape;6884;p2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5" name="Google Shape;6885;p2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6" name="Google Shape;6886;p2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7" name="Google Shape;6887;p2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8" name="Google Shape;6888;p2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9" name="Google Shape;6889;p2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0" name="Google Shape;6890;p2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91" name="Google Shape;6891;p21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6892" name="Shape 6892"/>
        <p:cNvGrpSpPr/>
        <p:nvPr/>
      </p:nvGrpSpPr>
      <p:grpSpPr>
        <a:xfrm>
          <a:off x="0" y="0"/>
          <a:ext cx="0" cy="0"/>
          <a:chOff x="0" y="0"/>
          <a:chExt cx="0" cy="0"/>
        </a:xfrm>
      </p:grpSpPr>
      <p:sp>
        <p:nvSpPr>
          <p:cNvPr id="6893" name="Google Shape;6893;p21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4" name="Google Shape;6894;p21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95" name="Google Shape;6895;p2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96" name="Google Shape;6896;p21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1668"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5" name="Google Shape;1735;p10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6" name="Google Shape;1736;p10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37" name="Google Shape;1737;p1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740" name="Google Shape;1740;p1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6897" name="Shape 6897"/>
        <p:cNvGrpSpPr/>
        <p:nvPr/>
      </p:nvGrpSpPr>
      <p:grpSpPr>
        <a:xfrm>
          <a:off x="0" y="0"/>
          <a:ext cx="0" cy="0"/>
          <a:chOff x="0" y="0"/>
          <a:chExt cx="0" cy="0"/>
        </a:xfrm>
      </p:grpSpPr>
      <p:sp>
        <p:nvSpPr>
          <p:cNvPr id="6898" name="Google Shape;6898;p215"/>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899" name="Google Shape;6899;p21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00" name="Google Shape;6900;p215"/>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6901" name="Google Shape;6901;p215"/>
          <p:cNvGrpSpPr/>
          <p:nvPr/>
        </p:nvGrpSpPr>
        <p:grpSpPr>
          <a:xfrm>
            <a:off x="8041173" y="4778596"/>
            <a:ext cx="598277" cy="170409"/>
            <a:chOff x="238125" y="1822850"/>
            <a:chExt cx="7080200" cy="2016675"/>
          </a:xfrm>
        </p:grpSpPr>
        <p:sp>
          <p:nvSpPr>
            <p:cNvPr id="6902" name="Google Shape;6902;p2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3" name="Google Shape;6903;p2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4" name="Google Shape;6904;p2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5" name="Google Shape;6905;p2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6" name="Google Shape;6906;p2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7" name="Google Shape;6907;p2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8" name="Google Shape;6908;p2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909" name="Google Shape;6909;p21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6910" name="Shape 6910"/>
        <p:cNvGrpSpPr/>
        <p:nvPr/>
      </p:nvGrpSpPr>
      <p:grpSpPr>
        <a:xfrm>
          <a:off x="0" y="0"/>
          <a:ext cx="0" cy="0"/>
          <a:chOff x="0" y="0"/>
          <a:chExt cx="0" cy="0"/>
        </a:xfrm>
      </p:grpSpPr>
      <p:sp>
        <p:nvSpPr>
          <p:cNvPr id="6911" name="Google Shape;6911;p2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912" name="Google Shape;6912;p21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6913" name="Shape 6913"/>
        <p:cNvGrpSpPr/>
        <p:nvPr/>
      </p:nvGrpSpPr>
      <p:grpSpPr>
        <a:xfrm>
          <a:off x="0" y="0"/>
          <a:ext cx="0" cy="0"/>
          <a:chOff x="0" y="0"/>
          <a:chExt cx="0" cy="0"/>
        </a:xfrm>
      </p:grpSpPr>
      <p:sp>
        <p:nvSpPr>
          <p:cNvPr id="6914" name="Google Shape;6914;p2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5" name="Google Shape;6915;p2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6916" name="Google Shape;6916;p2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6917" name="Google Shape;6917;p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6918" name="Google Shape;6918;p2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19" name="Google Shape;6919;p21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20" name="Google Shape;6920;p21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6921" name="Shape 6921"/>
        <p:cNvGrpSpPr/>
        <p:nvPr/>
      </p:nvGrpSpPr>
      <p:grpSpPr>
        <a:xfrm>
          <a:off x="0" y="0"/>
          <a:ext cx="0" cy="0"/>
          <a:chOff x="0" y="0"/>
          <a:chExt cx="0" cy="0"/>
        </a:xfrm>
      </p:grpSpPr>
      <p:sp>
        <p:nvSpPr>
          <p:cNvPr id="6922" name="Google Shape;6922;p2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23" name="Google Shape;6923;p218"/>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6924" name="Google Shape;6924;p21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25" name="Google Shape;6925;p21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6926" name="Shape 6926"/>
        <p:cNvGrpSpPr/>
        <p:nvPr/>
      </p:nvGrpSpPr>
      <p:grpSpPr>
        <a:xfrm>
          <a:off x="0" y="0"/>
          <a:ext cx="0" cy="0"/>
          <a:chOff x="0" y="0"/>
          <a:chExt cx="0" cy="0"/>
        </a:xfrm>
      </p:grpSpPr>
      <p:grpSp>
        <p:nvGrpSpPr>
          <p:cNvPr id="6927" name="Google Shape;6927;p219"/>
          <p:cNvGrpSpPr/>
          <p:nvPr/>
        </p:nvGrpSpPr>
        <p:grpSpPr>
          <a:xfrm>
            <a:off x="3689202" y="6"/>
            <a:ext cx="3697033" cy="5143642"/>
            <a:chOff x="1926275" y="238125"/>
            <a:chExt cx="3765950" cy="5239525"/>
          </a:xfrm>
        </p:grpSpPr>
        <p:sp>
          <p:nvSpPr>
            <p:cNvPr id="6928" name="Google Shape;6928;p21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9" name="Google Shape;6929;p21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0" name="Google Shape;6930;p21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1" name="Google Shape;6931;p21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2" name="Google Shape;6932;p21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3" name="Google Shape;6933;p21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4" name="Google Shape;6934;p21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5" name="Google Shape;6935;p21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6" name="Google Shape;6936;p21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7" name="Google Shape;6937;p21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8" name="Google Shape;6938;p21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9" name="Google Shape;6939;p21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0" name="Google Shape;6940;p21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1" name="Google Shape;6941;p21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2" name="Google Shape;6942;p21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3" name="Google Shape;6943;p21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4" name="Google Shape;6944;p21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5" name="Google Shape;6945;p21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6" name="Google Shape;6946;p21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7" name="Google Shape;6947;p21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8" name="Google Shape;6948;p21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9" name="Google Shape;6949;p21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0" name="Google Shape;6950;p21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1" name="Google Shape;6951;p21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2" name="Google Shape;6952;p21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3" name="Google Shape;6953;p21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4" name="Google Shape;6954;p21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5" name="Google Shape;6955;p21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6" name="Google Shape;6956;p21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7" name="Google Shape;6957;p21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8" name="Google Shape;6958;p21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9" name="Google Shape;6959;p21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0" name="Google Shape;6960;p21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1" name="Google Shape;6961;p21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2" name="Google Shape;6962;p21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3" name="Google Shape;6963;p21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4" name="Google Shape;6964;p21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5" name="Google Shape;6965;p21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6" name="Google Shape;6966;p21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7" name="Google Shape;6967;p21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8" name="Google Shape;6968;p21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9" name="Google Shape;6969;p21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0" name="Google Shape;6970;p21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1" name="Google Shape;6971;p21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2" name="Google Shape;6972;p21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3" name="Google Shape;6973;p21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4" name="Google Shape;6974;p21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5" name="Google Shape;6975;p21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6" name="Google Shape;6976;p21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7" name="Google Shape;6977;p21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8" name="Google Shape;6978;p21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9" name="Google Shape;6979;p21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0" name="Google Shape;6980;p21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1" name="Google Shape;6981;p21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2" name="Google Shape;6982;p21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3" name="Google Shape;6983;p21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4" name="Google Shape;6984;p21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5" name="Google Shape;6985;p21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6" name="Google Shape;6986;p21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7" name="Google Shape;6987;p21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988" name="Google Shape;6988;p219"/>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9" name="Google Shape;6989;p21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4117"/>
              </a:srgbClr>
            </a:outerShdw>
          </a:effectLst>
        </p:spPr>
      </p:sp>
      <p:sp>
        <p:nvSpPr>
          <p:cNvPr id="6990" name="Google Shape;6990;p219"/>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FFFFFF"/>
                </a:solidFill>
                <a:latin typeface="Inter ExtraBold"/>
                <a:ea typeface="Inter ExtraBold"/>
                <a:cs typeface="Inter ExtraBold"/>
                <a:sym typeface="Inter ExtraBold"/>
              </a:rPr>
              <a:t>Simplify the business </a:t>
            </a:r>
            <a:br>
              <a:rPr b="0" i="0" lang="en" sz="2200" u="none" cap="none" strike="noStrike">
                <a:solidFill>
                  <a:srgbClr val="FFFFFF"/>
                </a:solidFill>
                <a:latin typeface="Inter ExtraBold"/>
                <a:ea typeface="Inter ExtraBold"/>
                <a:cs typeface="Inter ExtraBold"/>
                <a:sym typeface="Inter ExtraBold"/>
              </a:rPr>
            </a:br>
            <a:r>
              <a:rPr b="0" i="0" lang="en" sz="2200" u="none" cap="none" strike="noStrike">
                <a:solidFill>
                  <a:srgbClr val="FFFFFF"/>
                </a:solidFill>
                <a:latin typeface="Inter ExtraBold"/>
                <a:ea typeface="Inter ExtraBold"/>
                <a:cs typeface="Inter ExtraBold"/>
                <a:sym typeface="Inter ExtraBold"/>
              </a:rPr>
              <a:t>of running your business.</a:t>
            </a:r>
            <a:endParaRPr b="0" i="0" sz="2200" u="none" cap="none" strike="noStrike">
              <a:solidFill>
                <a:srgbClr val="FFFFFF"/>
              </a:solidFill>
              <a:latin typeface="Inter ExtraBold"/>
              <a:ea typeface="Inter ExtraBold"/>
              <a:cs typeface="Inter ExtraBold"/>
              <a:sym typeface="Inter ExtraBold"/>
            </a:endParaRPr>
          </a:p>
        </p:txBody>
      </p:sp>
      <p:sp>
        <p:nvSpPr>
          <p:cNvPr id="6991" name="Google Shape;6991;p219"/>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6992" name="Google Shape;6992;p219"/>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93" name="Google Shape;6993;p219"/>
          <p:cNvPicPr preferRelativeResize="0"/>
          <p:nvPr/>
        </p:nvPicPr>
        <p:blipFill rotWithShape="1">
          <a:blip r:embed="rId2">
            <a:alphaModFix/>
          </a:blip>
          <a:srcRect b="0" l="0" r="0" t="0"/>
          <a:stretch/>
        </p:blipFill>
        <p:spPr>
          <a:xfrm>
            <a:off x="7612258" y="4189886"/>
            <a:ext cx="1219225" cy="34766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6994" name="Shape 6994"/>
        <p:cNvGrpSpPr/>
        <p:nvPr/>
      </p:nvGrpSpPr>
      <p:grpSpPr>
        <a:xfrm>
          <a:off x="0" y="0"/>
          <a:ext cx="0" cy="0"/>
          <a:chOff x="0" y="0"/>
          <a:chExt cx="0" cy="0"/>
        </a:xfrm>
      </p:grpSpPr>
      <p:grpSp>
        <p:nvGrpSpPr>
          <p:cNvPr id="6995" name="Google Shape;6995;p220"/>
          <p:cNvGrpSpPr/>
          <p:nvPr/>
        </p:nvGrpSpPr>
        <p:grpSpPr>
          <a:xfrm>
            <a:off x="3698727" y="6"/>
            <a:ext cx="3697033" cy="5143642"/>
            <a:chOff x="1926275" y="238125"/>
            <a:chExt cx="3765950" cy="5239525"/>
          </a:xfrm>
        </p:grpSpPr>
        <p:sp>
          <p:nvSpPr>
            <p:cNvPr id="6996" name="Google Shape;6996;p2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7" name="Google Shape;6997;p2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8" name="Google Shape;6998;p2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9" name="Google Shape;6999;p2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0" name="Google Shape;7000;p2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1" name="Google Shape;7001;p2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2" name="Google Shape;7002;p2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3" name="Google Shape;7003;p2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4" name="Google Shape;7004;p2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5" name="Google Shape;7005;p2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6" name="Google Shape;7006;p2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7" name="Google Shape;7007;p2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8" name="Google Shape;7008;p2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9" name="Google Shape;7009;p2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0" name="Google Shape;7010;p2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1" name="Google Shape;7011;p2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2" name="Google Shape;7012;p2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3" name="Google Shape;7013;p2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4" name="Google Shape;7014;p2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5" name="Google Shape;7015;p2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6" name="Google Shape;7016;p2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7" name="Google Shape;7017;p2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8" name="Google Shape;7018;p2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9" name="Google Shape;7019;p2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0" name="Google Shape;7020;p2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1" name="Google Shape;7021;p2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2" name="Google Shape;7022;p2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3" name="Google Shape;7023;p2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4" name="Google Shape;7024;p2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5" name="Google Shape;7025;p2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6" name="Google Shape;7026;p2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7" name="Google Shape;7027;p2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8" name="Google Shape;7028;p2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9" name="Google Shape;7029;p2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0" name="Google Shape;7030;p2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1" name="Google Shape;7031;p2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2" name="Google Shape;7032;p2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3" name="Google Shape;7033;p2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4" name="Google Shape;7034;p2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5" name="Google Shape;7035;p2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6" name="Google Shape;7036;p2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7" name="Google Shape;7037;p2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8" name="Google Shape;7038;p2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9" name="Google Shape;7039;p2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0" name="Google Shape;7040;p2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1" name="Google Shape;7041;p2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2" name="Google Shape;7042;p2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3" name="Google Shape;7043;p2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4" name="Google Shape;7044;p2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5" name="Google Shape;7045;p2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6" name="Google Shape;7046;p2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7" name="Google Shape;7047;p2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8" name="Google Shape;7048;p2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9" name="Google Shape;7049;p2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0" name="Google Shape;7050;p2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1" name="Google Shape;7051;p2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2" name="Google Shape;7052;p2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3" name="Google Shape;7053;p2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4" name="Google Shape;7054;p2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5" name="Google Shape;7055;p2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56" name="Google Shape;7056;p22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7" name="Google Shape;7057;p2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058" name="Google Shape;7058;p22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117"/>
              </a:srgbClr>
            </a:outerShdw>
          </a:effectLst>
        </p:spPr>
      </p:sp>
      <p:sp>
        <p:nvSpPr>
          <p:cNvPr id="7059" name="Google Shape;7059;p22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7060" name="Google Shape;7060;p22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7061" name="Shape 7061"/>
        <p:cNvGrpSpPr/>
        <p:nvPr/>
      </p:nvGrpSpPr>
      <p:grpSpPr>
        <a:xfrm>
          <a:off x="0" y="0"/>
          <a:ext cx="0" cy="0"/>
          <a:chOff x="0" y="0"/>
          <a:chExt cx="0" cy="0"/>
        </a:xfrm>
      </p:grpSpPr>
      <p:grpSp>
        <p:nvGrpSpPr>
          <p:cNvPr id="7062" name="Google Shape;7062;p221"/>
          <p:cNvGrpSpPr/>
          <p:nvPr/>
        </p:nvGrpSpPr>
        <p:grpSpPr>
          <a:xfrm>
            <a:off x="3698727" y="6"/>
            <a:ext cx="3697033" cy="5143642"/>
            <a:chOff x="1926275" y="238125"/>
            <a:chExt cx="3765950" cy="5239525"/>
          </a:xfrm>
        </p:grpSpPr>
        <p:sp>
          <p:nvSpPr>
            <p:cNvPr id="7063" name="Google Shape;7063;p22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4" name="Google Shape;7064;p22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5" name="Google Shape;7065;p22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6" name="Google Shape;7066;p22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7" name="Google Shape;7067;p22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8" name="Google Shape;7068;p22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9" name="Google Shape;7069;p22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0" name="Google Shape;7070;p22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1" name="Google Shape;7071;p22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2" name="Google Shape;7072;p22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3" name="Google Shape;7073;p22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4" name="Google Shape;7074;p22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5" name="Google Shape;7075;p22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6" name="Google Shape;7076;p22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7" name="Google Shape;7077;p22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8" name="Google Shape;7078;p22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9" name="Google Shape;7079;p22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0" name="Google Shape;7080;p22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1" name="Google Shape;7081;p22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2" name="Google Shape;7082;p22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3" name="Google Shape;7083;p22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4" name="Google Shape;7084;p22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5" name="Google Shape;7085;p22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6" name="Google Shape;7086;p22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7" name="Google Shape;7087;p22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8" name="Google Shape;7088;p22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9" name="Google Shape;7089;p22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0" name="Google Shape;7090;p22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1" name="Google Shape;7091;p22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2" name="Google Shape;7092;p22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3" name="Google Shape;7093;p22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4" name="Google Shape;7094;p22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5" name="Google Shape;7095;p22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6" name="Google Shape;7096;p22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7" name="Google Shape;7097;p22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8" name="Google Shape;7098;p22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9" name="Google Shape;7099;p22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0" name="Google Shape;7100;p22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1" name="Google Shape;7101;p22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2" name="Google Shape;7102;p22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3" name="Google Shape;7103;p22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4" name="Google Shape;7104;p22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5" name="Google Shape;7105;p22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6" name="Google Shape;7106;p22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7" name="Google Shape;7107;p22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8" name="Google Shape;7108;p22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9" name="Google Shape;7109;p22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0" name="Google Shape;7110;p22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1" name="Google Shape;7111;p22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2" name="Google Shape;7112;p22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3" name="Google Shape;7113;p22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4" name="Google Shape;7114;p22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5" name="Google Shape;7115;p22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6" name="Google Shape;7116;p22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7" name="Google Shape;7117;p22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8" name="Google Shape;7118;p22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9" name="Google Shape;7119;p22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0" name="Google Shape;7120;p22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1" name="Google Shape;7121;p22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2" name="Google Shape;7122;p22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23" name="Google Shape;7123;p22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4" name="Google Shape;7124;p2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125" name="Google Shape;7125;p221"/>
          <p:cNvGrpSpPr/>
          <p:nvPr/>
        </p:nvGrpSpPr>
        <p:grpSpPr>
          <a:xfrm>
            <a:off x="1285921" y="2144122"/>
            <a:ext cx="2868897" cy="817157"/>
            <a:chOff x="238125" y="1822850"/>
            <a:chExt cx="7080200" cy="2016675"/>
          </a:xfrm>
        </p:grpSpPr>
        <p:sp>
          <p:nvSpPr>
            <p:cNvPr id="7126" name="Google Shape;7126;p2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7" name="Google Shape;7127;p2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8" name="Google Shape;7128;p2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9" name="Google Shape;7129;p2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0" name="Google Shape;7130;p2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1" name="Google Shape;7131;p2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2" name="Google Shape;7132;p2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33" name="Google Shape;7133;p22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117"/>
              </a:srgbClr>
            </a:outerShdw>
          </a:effectLst>
        </p:spPr>
      </p:sp>
      <p:sp>
        <p:nvSpPr>
          <p:cNvPr id="7134" name="Google Shape;7134;p2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7135" name="Shape 7135"/>
        <p:cNvGrpSpPr/>
        <p:nvPr/>
      </p:nvGrpSpPr>
      <p:grpSpPr>
        <a:xfrm>
          <a:off x="0" y="0"/>
          <a:ext cx="0" cy="0"/>
          <a:chOff x="0" y="0"/>
          <a:chExt cx="0" cy="0"/>
        </a:xfrm>
      </p:grpSpPr>
      <p:sp>
        <p:nvSpPr>
          <p:cNvPr id="7136" name="Google Shape;7136;p22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7" name="Google Shape;7137;p2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138" name="Google Shape;7138;p222"/>
          <p:cNvGrpSpPr/>
          <p:nvPr/>
        </p:nvGrpSpPr>
        <p:grpSpPr>
          <a:xfrm>
            <a:off x="1285921" y="2144122"/>
            <a:ext cx="2868897" cy="817157"/>
            <a:chOff x="238125" y="1822850"/>
            <a:chExt cx="7080200" cy="2016675"/>
          </a:xfrm>
        </p:grpSpPr>
        <p:sp>
          <p:nvSpPr>
            <p:cNvPr id="7139" name="Google Shape;7139;p2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0" name="Google Shape;7140;p2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1" name="Google Shape;7141;p2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2" name="Google Shape;7142;p2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3" name="Google Shape;7143;p2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4" name="Google Shape;7144;p2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5" name="Google Shape;7145;p2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46" name="Google Shape;7146;p22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117"/>
              </a:srgbClr>
            </a:outerShdw>
          </a:effectLst>
        </p:spPr>
      </p:sp>
      <p:sp>
        <p:nvSpPr>
          <p:cNvPr id="7147" name="Google Shape;7147;p2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1742"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8" name="Google Shape;1748;p1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9" name="Google Shape;1749;p1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50" name="Google Shape;1750;p1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04"/>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753" name="Google Shape;1753;p104"/>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5" name="Shape 1755"/>
        <p:cNvGrpSpPr/>
        <p:nvPr/>
      </p:nvGrpSpPr>
      <p:grpSpPr>
        <a:xfrm>
          <a:off x="0" y="0"/>
          <a:ext cx="0" cy="0"/>
          <a:chOff x="0" y="0"/>
          <a:chExt cx="0" cy="0"/>
        </a:xfrm>
      </p:grpSpPr>
      <p:sp>
        <p:nvSpPr>
          <p:cNvPr id="1756" name="Google Shape;1756;p1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7" name="Google Shape;1757;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8" name="Google Shape;1758;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9" name="Google Shape;1759;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1769"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2" name="Google Shape;1772;p1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4" name="Shape 1774"/>
        <p:cNvGrpSpPr/>
        <p:nvPr/>
      </p:nvGrpSpPr>
      <p:grpSpPr>
        <a:xfrm>
          <a:off x="0" y="0"/>
          <a:ext cx="0" cy="0"/>
          <a:chOff x="0" y="0"/>
          <a:chExt cx="0" cy="0"/>
        </a:xfrm>
      </p:grpSpPr>
      <p:sp>
        <p:nvSpPr>
          <p:cNvPr id="1775" name="Google Shape;1775;p107"/>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76" name="Google Shape;1776;p1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7" name="Google Shape;1777;p107"/>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7" name="Shape 1787"/>
        <p:cNvGrpSpPr/>
        <p:nvPr/>
      </p:nvGrpSpPr>
      <p:grpSpPr>
        <a:xfrm>
          <a:off x="0" y="0"/>
          <a:ext cx="0" cy="0"/>
          <a:chOff x="0" y="0"/>
          <a:chExt cx="0" cy="0"/>
        </a:xfrm>
      </p:grpSpPr>
      <p:sp>
        <p:nvSpPr>
          <p:cNvPr id="1788" name="Google Shape;1788;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9" name="Google Shape;1789;p10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1790"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1855" name="Google Shape;1855;p1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1857"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1869" name="Google Shape;1869;p1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588"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 name="Google Shape;592;p7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3" name="Google Shape;593;p7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870" name="Shape 1870"/>
        <p:cNvGrpSpPr/>
        <p:nvPr/>
      </p:nvGrpSpPr>
      <p:grpSpPr>
        <a:xfrm>
          <a:off x="0" y="0"/>
          <a:ext cx="0" cy="0"/>
          <a:chOff x="0" y="0"/>
          <a:chExt cx="0" cy="0"/>
        </a:xfrm>
      </p:grpSpPr>
      <p:sp>
        <p:nvSpPr>
          <p:cNvPr id="1871" name="Google Shape;1871;g2887d463fb2_0_33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876" name="Shape 1876"/>
        <p:cNvGrpSpPr/>
        <p:nvPr/>
      </p:nvGrpSpPr>
      <p:grpSpPr>
        <a:xfrm>
          <a:off x="0" y="0"/>
          <a:ext cx="0" cy="0"/>
          <a:chOff x="0" y="0"/>
          <a:chExt cx="0" cy="0"/>
        </a:xfrm>
      </p:grpSpPr>
      <p:sp>
        <p:nvSpPr>
          <p:cNvPr id="1877" name="Google Shape;1877;p7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878" name="Shape 1878"/>
        <p:cNvGrpSpPr/>
        <p:nvPr/>
      </p:nvGrpSpPr>
      <p:grpSpPr>
        <a:xfrm>
          <a:off x="0" y="0"/>
          <a:ext cx="0" cy="0"/>
          <a:chOff x="0" y="0"/>
          <a:chExt cx="0" cy="0"/>
        </a:xfrm>
      </p:grpSpPr>
      <p:sp>
        <p:nvSpPr>
          <p:cNvPr id="1879" name="Google Shape;1879;p112"/>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80" name="Google Shape;1880;p112"/>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1889"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113"/>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92" name="Google Shape;1892;p113"/>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1901" name="Shape 1901"/>
        <p:cNvGrpSpPr/>
        <p:nvPr/>
      </p:nvGrpSpPr>
      <p:grpSpPr>
        <a:xfrm>
          <a:off x="0" y="0"/>
          <a:ext cx="0" cy="0"/>
          <a:chOff x="0" y="0"/>
          <a:chExt cx="0" cy="0"/>
        </a:xfrm>
      </p:grpSpPr>
      <p:sp>
        <p:nvSpPr>
          <p:cNvPr id="1902" name="Google Shape;1902;p114"/>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03" name="Google Shape;1903;p114"/>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1913" name="Shape 1913"/>
        <p:cNvGrpSpPr/>
        <p:nvPr/>
      </p:nvGrpSpPr>
      <p:grpSpPr>
        <a:xfrm>
          <a:off x="0" y="0"/>
          <a:ext cx="0" cy="0"/>
          <a:chOff x="0" y="0"/>
          <a:chExt cx="0" cy="0"/>
        </a:xfrm>
      </p:grpSpPr>
      <p:sp>
        <p:nvSpPr>
          <p:cNvPr id="1914" name="Google Shape;1914;p115"/>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15" name="Google Shape;1915;p115"/>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1925"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2013" name="Google Shape;2013;p116"/>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2014" name="Google Shape;2014;p116"/>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2024" name="Google Shape;2024;p116"/>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25" name="Shape 2025"/>
        <p:cNvGrpSpPr/>
        <p:nvPr/>
      </p:nvGrpSpPr>
      <p:grpSpPr>
        <a:xfrm>
          <a:off x="0" y="0"/>
          <a:ext cx="0" cy="0"/>
          <a:chOff x="0" y="0"/>
          <a:chExt cx="0" cy="0"/>
        </a:xfrm>
      </p:grpSpPr>
      <p:sp>
        <p:nvSpPr>
          <p:cNvPr id="2026" name="Google Shape;2026;p117"/>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27" name="Google Shape;2027;p1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2029"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33" name="Google Shape;2033;p118"/>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34" name="Google Shape;2034;p1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36" name="Shape 2036"/>
        <p:cNvGrpSpPr/>
        <p:nvPr/>
      </p:nvGrpSpPr>
      <p:grpSpPr>
        <a:xfrm>
          <a:off x="0" y="0"/>
          <a:ext cx="0" cy="0"/>
          <a:chOff x="0" y="0"/>
          <a:chExt cx="0" cy="0"/>
        </a:xfrm>
      </p:grpSpPr>
      <p:sp>
        <p:nvSpPr>
          <p:cNvPr id="2037" name="Google Shape;2037;p11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46" name="Google Shape;2046;p11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7" name="Google Shape;2047;p119"/>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048" name="Google Shape;2048;p119"/>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119"/>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050" name="Google Shape;2050;p11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862"/>
          </a:srgbClr>
        </a:solidFill>
      </p:bgPr>
    </p:bg>
    <p:spTree>
      <p:nvGrpSpPr>
        <p:cNvPr id="595"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7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 name="Google Shape;873;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4" name="Google Shape;874;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5" name="Google Shape;875;p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205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13" name="Google Shape;2113;p120"/>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14" name="Google Shape;2114;p1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15" name="Google Shape;2115;p120"/>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16" name="Google Shape;2116;p120"/>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25" name="Google Shape;2125;p120"/>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26" name="Google Shape;2126;p12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2127" name="Shape 2127"/>
        <p:cNvGrpSpPr/>
        <p:nvPr/>
      </p:nvGrpSpPr>
      <p:grpSpPr>
        <a:xfrm>
          <a:off x="0" y="0"/>
          <a:ext cx="0" cy="0"/>
          <a:chOff x="0" y="0"/>
          <a:chExt cx="0" cy="0"/>
        </a:xfrm>
      </p:grpSpPr>
      <p:sp>
        <p:nvSpPr>
          <p:cNvPr id="2128" name="Google Shape;2128;p121"/>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29" name="Google Shape;2129;p1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30" name="Google Shape;2130;p121"/>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31" name="Google Shape;2131;p121"/>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40" name="Google Shape;2140;p121"/>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41" name="Google Shape;2141;p12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2142" name="Shape 2142"/>
        <p:cNvGrpSpPr/>
        <p:nvPr/>
      </p:nvGrpSpPr>
      <p:grpSpPr>
        <a:xfrm>
          <a:off x="0" y="0"/>
          <a:ext cx="0" cy="0"/>
          <a:chOff x="0" y="0"/>
          <a:chExt cx="0" cy="0"/>
        </a:xfrm>
      </p:grpSpPr>
      <p:sp>
        <p:nvSpPr>
          <p:cNvPr id="2143" name="Google Shape;2143;p122"/>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4" name="Google Shape;2144;p122"/>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2145" name="Google Shape;2145;p1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122"/>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2156" name="Shape 2156"/>
        <p:cNvGrpSpPr/>
        <p:nvPr/>
      </p:nvGrpSpPr>
      <p:grpSpPr>
        <a:xfrm>
          <a:off x="0" y="0"/>
          <a:ext cx="0" cy="0"/>
          <a:chOff x="0" y="0"/>
          <a:chExt cx="0" cy="0"/>
        </a:xfrm>
      </p:grpSpPr>
      <p:sp>
        <p:nvSpPr>
          <p:cNvPr id="2157" name="Google Shape;2157;p123"/>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8" name="Google Shape;2158;p1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2172" name="Google Shape;2172;p123"/>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173" name="Google Shape;2173;p123"/>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2744"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124"/>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49" name="Google Shape;2749;p1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124"/>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752" name="Google Shape;2752;p124"/>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3333"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5" name="Google Shape;3335;p125"/>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36" name="Google Shape;3336;p125"/>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337" name="Google Shape;3337;p1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9" name="Google Shape;3339;p125"/>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3349"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6" name="Google Shape;3416;p126"/>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17" name="Google Shape;3417;p126"/>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18" name="Google Shape;3418;p1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0" name="Google Shape;3420;p126"/>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3430"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6" name="Google Shape;3436;p127"/>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37" name="Google Shape;3437;p127"/>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38" name="Google Shape;3438;p1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0" name="Google Shape;3440;p127"/>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3441" name="Google Shape;3441;p127"/>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50" name="Shape 3450"/>
        <p:cNvGrpSpPr/>
        <p:nvPr/>
      </p:nvGrpSpPr>
      <p:grpSpPr>
        <a:xfrm>
          <a:off x="0" y="0"/>
          <a:ext cx="0" cy="0"/>
          <a:chOff x="0" y="0"/>
          <a:chExt cx="0" cy="0"/>
        </a:xfrm>
      </p:grpSpPr>
      <p:sp>
        <p:nvSpPr>
          <p:cNvPr id="3451" name="Google Shape;3451;p12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52" name="Google Shape;3452;p1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3" name="Google Shape;3453;p1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4" name="Google Shape;3454;p1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64" name="Shape 3464"/>
        <p:cNvGrpSpPr/>
        <p:nvPr/>
      </p:nvGrpSpPr>
      <p:grpSpPr>
        <a:xfrm>
          <a:off x="0" y="0"/>
          <a:ext cx="0" cy="0"/>
          <a:chOff x="0" y="0"/>
          <a:chExt cx="0" cy="0"/>
        </a:xfrm>
      </p:grpSpPr>
      <p:sp>
        <p:nvSpPr>
          <p:cNvPr id="3465" name="Google Shape;3465;p129"/>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66" name="Google Shape;3466;p1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85" name="Shape 885"/>
        <p:cNvGrpSpPr/>
        <p:nvPr/>
      </p:nvGrpSpPr>
      <p:grpSpPr>
        <a:xfrm>
          <a:off x="0" y="0"/>
          <a:ext cx="0" cy="0"/>
          <a:chOff x="0" y="0"/>
          <a:chExt cx="0" cy="0"/>
        </a:xfrm>
      </p:grpSpPr>
      <p:sp>
        <p:nvSpPr>
          <p:cNvPr id="886" name="Google Shape;886;p8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87" name="Google Shape;887;p85"/>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888" name="Google Shape;888;p8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89" name="Google Shape;889;p85"/>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3476"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8" name="Google Shape;3478;p130"/>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79" name="Google Shape;3479;p1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481" name="Shape 3481"/>
        <p:cNvGrpSpPr/>
        <p:nvPr/>
      </p:nvGrpSpPr>
      <p:grpSpPr>
        <a:xfrm>
          <a:off x="0" y="0"/>
          <a:ext cx="0" cy="0"/>
          <a:chOff x="0" y="0"/>
          <a:chExt cx="0" cy="0"/>
        </a:xfrm>
      </p:grpSpPr>
      <p:sp>
        <p:nvSpPr>
          <p:cNvPr id="3482" name="Google Shape;3482;p131"/>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83" name="Google Shape;3483;p1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4" name="Google Shape;3484;p131"/>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494" name="Shape 3494"/>
        <p:cNvGrpSpPr/>
        <p:nvPr/>
      </p:nvGrpSpPr>
      <p:grpSpPr>
        <a:xfrm>
          <a:off x="0" y="0"/>
          <a:ext cx="0" cy="0"/>
          <a:chOff x="0" y="0"/>
          <a:chExt cx="0" cy="0"/>
        </a:xfrm>
      </p:grpSpPr>
      <p:sp>
        <p:nvSpPr>
          <p:cNvPr id="3495" name="Google Shape;3495;p1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p:txBody>
      </p:sp>
      <p:sp>
        <p:nvSpPr>
          <p:cNvPr id="3496" name="Google Shape;3496;p132"/>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497"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9" name="Google Shape;3499;p133"/>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p:txBody>
      </p:sp>
      <p:sp>
        <p:nvSpPr>
          <p:cNvPr id="3500" name="Google Shape;3500;p133"/>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p:txBody>
      </p:sp>
      <p:sp>
        <p:nvSpPr>
          <p:cNvPr id="3501" name="Google Shape;3501;p133"/>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3502" name="Google Shape;3502;p1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512" name="Shape 3512"/>
        <p:cNvGrpSpPr/>
        <p:nvPr/>
      </p:nvGrpSpPr>
      <p:grpSpPr>
        <a:xfrm>
          <a:off x="0" y="0"/>
          <a:ext cx="0" cy="0"/>
          <a:chOff x="0" y="0"/>
          <a:chExt cx="0" cy="0"/>
        </a:xfrm>
      </p:grpSpPr>
      <p:sp>
        <p:nvSpPr>
          <p:cNvPr id="3513" name="Google Shape;3513;p1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3524"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725"/>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725"/>
              </a:srgbClr>
            </a:outerShdw>
          </a:effectLst>
        </p:spPr>
      </p:sp>
      <p:sp>
        <p:nvSpPr>
          <p:cNvPr id="3588" name="Google Shape;3588;p135"/>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3599"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2" name="Google Shape;3662;p1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3672" name="Google Shape;3672;p13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3673"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13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3746" name="Google Shape;3746;p13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3747"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1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3759" name="Google Shape;3759;p13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760" name="Shape 3760"/>
        <p:cNvGrpSpPr/>
        <p:nvPr/>
      </p:nvGrpSpPr>
      <p:grpSpPr>
        <a:xfrm>
          <a:off x="0" y="0"/>
          <a:ext cx="0" cy="0"/>
          <a:chOff x="0" y="0"/>
          <a:chExt cx="0" cy="0"/>
        </a:xfrm>
      </p:grpSpPr>
      <p:sp>
        <p:nvSpPr>
          <p:cNvPr id="3761" name="Google Shape;3761;g280e6f0b55c_0_30"/>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762" name="Google Shape;3762;g280e6f0b55c_0_30"/>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3" name="Google Shape;3763;g280e6f0b55c_0_30"/>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000"/>
              <a:buFont typeface="Inter Black"/>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890" name="Shape 890"/>
        <p:cNvGrpSpPr/>
        <p:nvPr/>
      </p:nvGrpSpPr>
      <p:grpSpPr>
        <a:xfrm>
          <a:off x="0" y="0"/>
          <a:ext cx="0" cy="0"/>
          <a:chOff x="0" y="0"/>
          <a:chExt cx="0" cy="0"/>
        </a:xfrm>
      </p:grpSpPr>
      <p:grpSp>
        <p:nvGrpSpPr>
          <p:cNvPr id="891" name="Google Shape;891;p86"/>
          <p:cNvGrpSpPr/>
          <p:nvPr/>
        </p:nvGrpSpPr>
        <p:grpSpPr>
          <a:xfrm>
            <a:off x="3698727" y="6"/>
            <a:ext cx="3697033" cy="5143642"/>
            <a:chOff x="1926275" y="238125"/>
            <a:chExt cx="3765950" cy="5239525"/>
          </a:xfrm>
        </p:grpSpPr>
        <p:sp>
          <p:nvSpPr>
            <p:cNvPr id="892" name="Google Shape;892;p8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8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8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8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8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8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8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8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8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8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8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8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8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8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8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8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8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8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8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8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8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2" name="Google Shape;952;p8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54" name="Google Shape;954;p86"/>
          <p:cNvGrpSpPr/>
          <p:nvPr/>
        </p:nvGrpSpPr>
        <p:grpSpPr>
          <a:xfrm>
            <a:off x="1285921" y="2144122"/>
            <a:ext cx="2868897" cy="817157"/>
            <a:chOff x="238125" y="1822850"/>
            <a:chExt cx="7080200" cy="2016675"/>
          </a:xfrm>
        </p:grpSpPr>
        <p:sp>
          <p:nvSpPr>
            <p:cNvPr id="955" name="Google Shape;955;p8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8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2" name="Google Shape;962;p8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963" name="Google Shape;963;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Grey">
  <p:cSld name="Title Only_Grey">
    <p:bg>
      <p:bgPr>
        <a:solidFill>
          <a:schemeClr val="accent1"/>
        </a:solidFill>
      </p:bgPr>
    </p:bg>
    <p:spTree>
      <p:nvGrpSpPr>
        <p:cNvPr id="3769" name="Shape 3769"/>
        <p:cNvGrpSpPr/>
        <p:nvPr/>
      </p:nvGrpSpPr>
      <p:grpSpPr>
        <a:xfrm>
          <a:off x="0" y="0"/>
          <a:ext cx="0" cy="0"/>
          <a:chOff x="0" y="0"/>
          <a:chExt cx="0" cy="0"/>
        </a:xfrm>
      </p:grpSpPr>
      <p:sp>
        <p:nvSpPr>
          <p:cNvPr id="3770" name="Google Shape;3770;p19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771" name="Google Shape;3771;p19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2" name="Google Shape;3772;p19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lue Title_No photo" type="title">
  <p:cSld name="TITLE">
    <p:bg>
      <p:bgPr>
        <a:blipFill>
          <a:blip r:embed="rId2">
            <a:alphaModFix/>
          </a:blip>
          <a:stretch>
            <a:fillRect/>
          </a:stretch>
        </a:blipFill>
      </p:bgPr>
    </p:bg>
    <p:spTree>
      <p:nvGrpSpPr>
        <p:cNvPr id="3773" name="Shape 3773"/>
        <p:cNvGrpSpPr/>
        <p:nvPr/>
      </p:nvGrpSpPr>
      <p:grpSpPr>
        <a:xfrm>
          <a:off x="0" y="0"/>
          <a:ext cx="0" cy="0"/>
          <a:chOff x="0" y="0"/>
          <a:chExt cx="0" cy="0"/>
        </a:xfrm>
      </p:grpSpPr>
      <p:sp>
        <p:nvSpPr>
          <p:cNvPr id="3774" name="Google Shape;3774;p22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5" name="Google Shape;3775;p22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ey Blue Title_No photo">
  <p:cSld name="1_Grey Blue Title_No photo">
    <p:bg>
      <p:bgPr>
        <a:blipFill>
          <a:blip r:embed="rId2">
            <a:alphaModFix/>
          </a:blip>
          <a:stretch>
            <a:fillRect/>
          </a:stretch>
        </a:blipFill>
      </p:bgPr>
    </p:bg>
    <p:spTree>
      <p:nvGrpSpPr>
        <p:cNvPr id="3776" name="Shape 3776"/>
        <p:cNvGrpSpPr/>
        <p:nvPr/>
      </p:nvGrpSpPr>
      <p:grpSpPr>
        <a:xfrm>
          <a:off x="0" y="0"/>
          <a:ext cx="0" cy="0"/>
          <a:chOff x="0" y="0"/>
          <a:chExt cx="0" cy="0"/>
        </a:xfrm>
      </p:grpSpPr>
      <p:sp>
        <p:nvSpPr>
          <p:cNvPr id="3777" name="Google Shape;3777;p22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8" name="Google Shape;3778;p22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ey Blue Title_No photo">
  <p:cSld name="2_Grey Blue Title_No photo">
    <p:bg>
      <p:bgPr>
        <a:blipFill>
          <a:blip r:embed="rId2">
            <a:alphaModFix/>
          </a:blip>
          <a:stretch>
            <a:fillRect/>
          </a:stretch>
        </a:blipFill>
      </p:bgPr>
    </p:bg>
    <p:spTree>
      <p:nvGrpSpPr>
        <p:cNvPr id="3779" name="Shape 3779"/>
        <p:cNvGrpSpPr/>
        <p:nvPr/>
      </p:nvGrpSpPr>
      <p:grpSpPr>
        <a:xfrm>
          <a:off x="0" y="0"/>
          <a:ext cx="0" cy="0"/>
          <a:chOff x="0" y="0"/>
          <a:chExt cx="0" cy="0"/>
        </a:xfrm>
      </p:grpSpPr>
      <p:sp>
        <p:nvSpPr>
          <p:cNvPr id="3780" name="Google Shape;3780;p22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1" name="Google Shape;3781;p22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y Blue Title_No photo">
  <p:cSld name="3_Grey Blue Title_No photo">
    <p:bg>
      <p:bgPr>
        <a:blipFill>
          <a:blip r:embed="rId2">
            <a:alphaModFix/>
          </a:blip>
          <a:stretch>
            <a:fillRect/>
          </a:stretch>
        </a:blipFill>
      </p:bgPr>
    </p:bg>
    <p:spTree>
      <p:nvGrpSpPr>
        <p:cNvPr id="3782" name="Shape 3782"/>
        <p:cNvGrpSpPr/>
        <p:nvPr/>
      </p:nvGrpSpPr>
      <p:grpSpPr>
        <a:xfrm>
          <a:off x="0" y="0"/>
          <a:ext cx="0" cy="0"/>
          <a:chOff x="0" y="0"/>
          <a:chExt cx="0" cy="0"/>
        </a:xfrm>
      </p:grpSpPr>
      <p:sp>
        <p:nvSpPr>
          <p:cNvPr id="3783" name="Google Shape;3783;p22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4" name="Google Shape;3784;p22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 1 Title_No Photo">
  <p:cSld name="Opt 1 Title_No Photo">
    <p:bg>
      <p:bgPr>
        <a:blipFill>
          <a:blip r:embed="rId2">
            <a:alphaModFix/>
          </a:blip>
          <a:stretch>
            <a:fillRect/>
          </a:stretch>
        </a:blipFill>
      </p:bgPr>
    </p:bg>
    <p:spTree>
      <p:nvGrpSpPr>
        <p:cNvPr id="3785" name="Shape 3785"/>
        <p:cNvGrpSpPr/>
        <p:nvPr/>
      </p:nvGrpSpPr>
      <p:grpSpPr>
        <a:xfrm>
          <a:off x="0" y="0"/>
          <a:ext cx="0" cy="0"/>
          <a:chOff x="0" y="0"/>
          <a:chExt cx="0" cy="0"/>
        </a:xfrm>
      </p:grpSpPr>
      <p:sp>
        <p:nvSpPr>
          <p:cNvPr id="3786" name="Google Shape;3786;p227"/>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87" name="Google Shape;3787;p227"/>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8" name="Google Shape;3788;p227"/>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 1 Title_No Photo">
  <p:cSld name="1_Opt 1 Title_No Photo">
    <p:bg>
      <p:bgPr>
        <a:blipFill>
          <a:blip r:embed="rId2">
            <a:alphaModFix/>
          </a:blip>
          <a:stretch>
            <a:fillRect/>
          </a:stretch>
        </a:blipFill>
      </p:bgPr>
    </p:bg>
    <p:spTree>
      <p:nvGrpSpPr>
        <p:cNvPr id="3789" name="Shape 3789"/>
        <p:cNvGrpSpPr/>
        <p:nvPr/>
      </p:nvGrpSpPr>
      <p:grpSpPr>
        <a:xfrm>
          <a:off x="0" y="0"/>
          <a:ext cx="0" cy="0"/>
          <a:chOff x="0" y="0"/>
          <a:chExt cx="0" cy="0"/>
        </a:xfrm>
      </p:grpSpPr>
      <p:sp>
        <p:nvSpPr>
          <p:cNvPr id="3790" name="Google Shape;3790;p228"/>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1" name="Google Shape;3791;p228"/>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92" name="Google Shape;3792;p228"/>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t 1 Title_No Photo">
  <p:cSld name="2_Opt 1 Title_No Photo">
    <p:bg>
      <p:bgPr>
        <a:blipFill>
          <a:blip r:embed="rId2">
            <a:alphaModFix/>
          </a:blip>
          <a:stretch>
            <a:fillRect/>
          </a:stretch>
        </a:blipFill>
      </p:bgPr>
    </p:bg>
    <p:spTree>
      <p:nvGrpSpPr>
        <p:cNvPr id="3793" name="Shape 3793"/>
        <p:cNvGrpSpPr/>
        <p:nvPr/>
      </p:nvGrpSpPr>
      <p:grpSpPr>
        <a:xfrm>
          <a:off x="0" y="0"/>
          <a:ext cx="0" cy="0"/>
          <a:chOff x="0" y="0"/>
          <a:chExt cx="0" cy="0"/>
        </a:xfrm>
      </p:grpSpPr>
      <p:sp>
        <p:nvSpPr>
          <p:cNvPr id="3794" name="Google Shape;3794;p229"/>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5" name="Google Shape;3795;p229"/>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96" name="Google Shape;3796;p229"/>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t 1 Title_No Photo">
  <p:cSld name="3_Opt 1 Title_No Photo">
    <p:bg>
      <p:bgPr>
        <a:blipFill>
          <a:blip r:embed="rId2">
            <a:alphaModFix/>
          </a:blip>
          <a:stretch>
            <a:fillRect/>
          </a:stretch>
        </a:blipFill>
      </p:bgPr>
    </p:bg>
    <p:spTree>
      <p:nvGrpSpPr>
        <p:cNvPr id="3797" name="Shape 3797"/>
        <p:cNvGrpSpPr/>
        <p:nvPr/>
      </p:nvGrpSpPr>
      <p:grpSpPr>
        <a:xfrm>
          <a:off x="0" y="0"/>
          <a:ext cx="0" cy="0"/>
          <a:chOff x="0" y="0"/>
          <a:chExt cx="0" cy="0"/>
        </a:xfrm>
      </p:grpSpPr>
      <p:sp>
        <p:nvSpPr>
          <p:cNvPr id="3798" name="Google Shape;3798;p230"/>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9" name="Google Shape;3799;p230"/>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0" name="Google Shape;3800;p230"/>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pt 1 Title_No Photo">
  <p:cSld name="4_Opt 1 Title_No Photo">
    <p:bg>
      <p:bgPr>
        <a:blipFill>
          <a:blip r:embed="rId2">
            <a:alphaModFix/>
          </a:blip>
          <a:stretch>
            <a:fillRect/>
          </a:stretch>
        </a:blipFill>
      </p:bgPr>
    </p:bg>
    <p:spTree>
      <p:nvGrpSpPr>
        <p:cNvPr id="3801" name="Shape 3801"/>
        <p:cNvGrpSpPr/>
        <p:nvPr/>
      </p:nvGrpSpPr>
      <p:grpSpPr>
        <a:xfrm>
          <a:off x="0" y="0"/>
          <a:ext cx="0" cy="0"/>
          <a:chOff x="0" y="0"/>
          <a:chExt cx="0" cy="0"/>
        </a:xfrm>
      </p:grpSpPr>
      <p:sp>
        <p:nvSpPr>
          <p:cNvPr id="3802" name="Google Shape;3802;p231"/>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03" name="Google Shape;3803;p231"/>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4" name="Google Shape;3804;p231"/>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4" name="Shape 964"/>
        <p:cNvGrpSpPr/>
        <p:nvPr/>
      </p:nvGrpSpPr>
      <p:grpSpPr>
        <a:xfrm>
          <a:off x="0" y="0"/>
          <a:ext cx="0" cy="0"/>
          <a:chOff x="0" y="0"/>
          <a:chExt cx="0" cy="0"/>
        </a:xfrm>
      </p:grpSpPr>
      <p:sp>
        <p:nvSpPr>
          <p:cNvPr id="965" name="Google Shape;965;p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66" name="Google Shape;966;p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67" name="Google Shape;967;p80"/>
          <p:cNvGrpSpPr/>
          <p:nvPr/>
        </p:nvGrpSpPr>
        <p:grpSpPr>
          <a:xfrm>
            <a:off x="8041173" y="4778596"/>
            <a:ext cx="598277" cy="170409"/>
            <a:chOff x="238125" y="1822850"/>
            <a:chExt cx="7080200" cy="2016675"/>
          </a:xfrm>
        </p:grpSpPr>
        <p:sp>
          <p:nvSpPr>
            <p:cNvPr id="968" name="Google Shape;968;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5" name="Google Shape;975;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pt 1 Title_No Photo">
  <p:cSld name="5_Opt 1 Title_No Photo">
    <p:bg>
      <p:bgPr>
        <a:blipFill>
          <a:blip r:embed="rId2">
            <a:alphaModFix/>
          </a:blip>
          <a:stretch>
            <a:fillRect/>
          </a:stretch>
        </a:blipFill>
      </p:bgPr>
    </p:bg>
    <p:spTree>
      <p:nvGrpSpPr>
        <p:cNvPr id="3805" name="Shape 3805"/>
        <p:cNvGrpSpPr/>
        <p:nvPr/>
      </p:nvGrpSpPr>
      <p:grpSpPr>
        <a:xfrm>
          <a:off x="0" y="0"/>
          <a:ext cx="0" cy="0"/>
          <a:chOff x="0" y="0"/>
          <a:chExt cx="0" cy="0"/>
        </a:xfrm>
      </p:grpSpPr>
      <p:sp>
        <p:nvSpPr>
          <p:cNvPr id="3806" name="Google Shape;3806;p232"/>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07" name="Google Shape;3807;p232"/>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8" name="Google Shape;3808;p232"/>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pt 1 Title_No Photo">
  <p:cSld name="6_Opt 1 Title_No Photo">
    <p:bg>
      <p:bgPr>
        <a:blipFill>
          <a:blip r:embed="rId2">
            <a:alphaModFix/>
          </a:blip>
          <a:stretch>
            <a:fillRect/>
          </a:stretch>
        </a:blipFill>
      </p:bgPr>
    </p:bg>
    <p:spTree>
      <p:nvGrpSpPr>
        <p:cNvPr id="3809" name="Shape 3809"/>
        <p:cNvGrpSpPr/>
        <p:nvPr/>
      </p:nvGrpSpPr>
      <p:grpSpPr>
        <a:xfrm>
          <a:off x="0" y="0"/>
          <a:ext cx="0" cy="0"/>
          <a:chOff x="0" y="0"/>
          <a:chExt cx="0" cy="0"/>
        </a:xfrm>
      </p:grpSpPr>
      <p:sp>
        <p:nvSpPr>
          <p:cNvPr id="3810" name="Google Shape;3810;p233"/>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1" name="Google Shape;3811;p23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12" name="Google Shape;3812;p23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pt 1 Title_No Photo">
  <p:cSld name="7_Opt 1 Title_No Photo">
    <p:bg>
      <p:bgPr>
        <a:blipFill>
          <a:blip r:embed="rId2">
            <a:alphaModFix/>
          </a:blip>
          <a:stretch>
            <a:fillRect/>
          </a:stretch>
        </a:blipFill>
      </p:bgPr>
    </p:bg>
    <p:spTree>
      <p:nvGrpSpPr>
        <p:cNvPr id="3813" name="Shape 3813"/>
        <p:cNvGrpSpPr/>
        <p:nvPr/>
      </p:nvGrpSpPr>
      <p:grpSpPr>
        <a:xfrm>
          <a:off x="0" y="0"/>
          <a:ext cx="0" cy="0"/>
          <a:chOff x="0" y="0"/>
          <a:chExt cx="0" cy="0"/>
        </a:xfrm>
      </p:grpSpPr>
      <p:sp>
        <p:nvSpPr>
          <p:cNvPr id="3814" name="Google Shape;3814;p234"/>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5" name="Google Shape;3815;p23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16" name="Google Shape;3816;p23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pt 1 Title_No Photo">
  <p:cSld name="8_Opt 1 Title_No Photo">
    <p:bg>
      <p:bgPr>
        <a:blipFill>
          <a:blip r:embed="rId2">
            <a:alphaModFix/>
          </a:blip>
          <a:stretch>
            <a:fillRect/>
          </a:stretch>
        </a:blipFill>
      </p:bgPr>
    </p:bg>
    <p:spTree>
      <p:nvGrpSpPr>
        <p:cNvPr id="3817" name="Shape 3817"/>
        <p:cNvGrpSpPr/>
        <p:nvPr/>
      </p:nvGrpSpPr>
      <p:grpSpPr>
        <a:xfrm>
          <a:off x="0" y="0"/>
          <a:ext cx="0" cy="0"/>
          <a:chOff x="0" y="0"/>
          <a:chExt cx="0" cy="0"/>
        </a:xfrm>
      </p:grpSpPr>
      <p:sp>
        <p:nvSpPr>
          <p:cNvPr id="3818" name="Google Shape;3818;p235"/>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9" name="Google Shape;3819;p23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0" name="Google Shape;3820;p23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pt 1 Title_No Photo">
  <p:cSld name="9_Opt 1 Title_No Photo">
    <p:bg>
      <p:bgPr>
        <a:blipFill>
          <a:blip r:embed="rId2">
            <a:alphaModFix/>
          </a:blip>
          <a:stretch>
            <a:fillRect/>
          </a:stretch>
        </a:blipFill>
      </p:bgPr>
    </p:bg>
    <p:spTree>
      <p:nvGrpSpPr>
        <p:cNvPr id="3821" name="Shape 3821"/>
        <p:cNvGrpSpPr/>
        <p:nvPr/>
      </p:nvGrpSpPr>
      <p:grpSpPr>
        <a:xfrm>
          <a:off x="0" y="0"/>
          <a:ext cx="0" cy="0"/>
          <a:chOff x="0" y="0"/>
          <a:chExt cx="0" cy="0"/>
        </a:xfrm>
      </p:grpSpPr>
      <p:sp>
        <p:nvSpPr>
          <p:cNvPr id="3822" name="Google Shape;3822;p236"/>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23" name="Google Shape;3823;p23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4" name="Google Shape;3824;p23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825" name="Shape 3825"/>
        <p:cNvGrpSpPr/>
        <p:nvPr/>
      </p:nvGrpSpPr>
      <p:grpSpPr>
        <a:xfrm>
          <a:off x="0" y="0"/>
          <a:ext cx="0" cy="0"/>
          <a:chOff x="0" y="0"/>
          <a:chExt cx="0" cy="0"/>
        </a:xfrm>
      </p:grpSpPr>
      <p:sp>
        <p:nvSpPr>
          <p:cNvPr id="3826" name="Google Shape;3826;p237"/>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7" name="Google Shape;3827;p237"/>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28" name="Google Shape;3828;p237"/>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29" name="Google Shape;3829;p23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Content">
  <p:cSld name="Bulleted Content">
    <p:spTree>
      <p:nvGrpSpPr>
        <p:cNvPr id="3830" name="Shape 3830"/>
        <p:cNvGrpSpPr/>
        <p:nvPr/>
      </p:nvGrpSpPr>
      <p:grpSpPr>
        <a:xfrm>
          <a:off x="0" y="0"/>
          <a:ext cx="0" cy="0"/>
          <a:chOff x="0" y="0"/>
          <a:chExt cx="0" cy="0"/>
        </a:xfrm>
      </p:grpSpPr>
      <p:sp>
        <p:nvSpPr>
          <p:cNvPr id="3831" name="Google Shape;3831;p238"/>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32" name="Google Shape;3832;p238"/>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3" name="Google Shape;3833;p238"/>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4" name="Google Shape;3834;p23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3835" name="Shape 3835"/>
        <p:cNvGrpSpPr/>
        <p:nvPr/>
      </p:nvGrpSpPr>
      <p:grpSpPr>
        <a:xfrm>
          <a:off x="0" y="0"/>
          <a:ext cx="0" cy="0"/>
          <a:chOff x="0" y="0"/>
          <a:chExt cx="0" cy="0"/>
        </a:xfrm>
      </p:grpSpPr>
      <p:sp>
        <p:nvSpPr>
          <p:cNvPr id="3836" name="Google Shape;3836;p23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37" name="Google Shape;3837;p23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38" name="Google Shape;3838;p239"/>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9" name="Google Shape;3839;p239"/>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0" name="Google Shape;3840;p239"/>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p:cSld name="2 Bulleted Content">
    <p:spTree>
      <p:nvGrpSpPr>
        <p:cNvPr id="3841" name="Shape 3841"/>
        <p:cNvGrpSpPr/>
        <p:nvPr/>
      </p:nvGrpSpPr>
      <p:grpSpPr>
        <a:xfrm>
          <a:off x="0" y="0"/>
          <a:ext cx="0" cy="0"/>
          <a:chOff x="0" y="0"/>
          <a:chExt cx="0" cy="0"/>
        </a:xfrm>
      </p:grpSpPr>
      <p:sp>
        <p:nvSpPr>
          <p:cNvPr id="3842" name="Google Shape;3842;p24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43" name="Google Shape;3843;p24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44" name="Google Shape;3844;p240"/>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5" name="Google Shape;3845;p240"/>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6" name="Google Shape;3846;p240"/>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
  <p:cSld name="2 Content Rectangles">
    <p:spTree>
      <p:nvGrpSpPr>
        <p:cNvPr id="3847" name="Shape 3847"/>
        <p:cNvGrpSpPr/>
        <p:nvPr/>
      </p:nvGrpSpPr>
      <p:grpSpPr>
        <a:xfrm>
          <a:off x="0" y="0"/>
          <a:ext cx="0" cy="0"/>
          <a:chOff x="0" y="0"/>
          <a:chExt cx="0" cy="0"/>
        </a:xfrm>
      </p:grpSpPr>
      <p:sp>
        <p:nvSpPr>
          <p:cNvPr id="3848" name="Google Shape;3848;p24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49" name="Google Shape;3849;p24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50" name="Google Shape;3850;p241"/>
          <p:cNvSpPr txBox="1"/>
          <p:nvPr>
            <p:ph idx="1" type="body"/>
          </p:nvPr>
        </p:nvSpPr>
        <p:spPr>
          <a:xfrm>
            <a:off x="413544"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1" name="Google Shape;3851;p241"/>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2" name="Google Shape;3852;p241"/>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6" name="Shape 976"/>
        <p:cNvGrpSpPr/>
        <p:nvPr/>
      </p:nvGrpSpPr>
      <p:grpSpPr>
        <a:xfrm>
          <a:off x="0" y="0"/>
          <a:ext cx="0" cy="0"/>
          <a:chOff x="0" y="0"/>
          <a:chExt cx="0" cy="0"/>
        </a:xfrm>
      </p:grpSpPr>
      <p:sp>
        <p:nvSpPr>
          <p:cNvPr id="977" name="Google Shape;977;p10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979" name="Google Shape;979;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980" name="Google Shape;980;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981" name="Google Shape;981;p1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82" name="Google Shape;982;p10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83" name="Google Shape;983;p10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Rectangles">
  <p:cSld name="2 Bulleted Content Rectangles">
    <p:spTree>
      <p:nvGrpSpPr>
        <p:cNvPr id="3853" name="Shape 3853"/>
        <p:cNvGrpSpPr/>
        <p:nvPr/>
      </p:nvGrpSpPr>
      <p:grpSpPr>
        <a:xfrm>
          <a:off x="0" y="0"/>
          <a:ext cx="0" cy="0"/>
          <a:chOff x="0" y="0"/>
          <a:chExt cx="0" cy="0"/>
        </a:xfrm>
      </p:grpSpPr>
      <p:sp>
        <p:nvSpPr>
          <p:cNvPr id="3854" name="Google Shape;3854;p24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55" name="Google Shape;3855;p24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56" name="Google Shape;3856;p242"/>
          <p:cNvSpPr txBox="1"/>
          <p:nvPr>
            <p:ph idx="1" type="body"/>
          </p:nvPr>
        </p:nvSpPr>
        <p:spPr>
          <a:xfrm>
            <a:off x="413544" y="1366243"/>
            <a:ext cx="4138784" cy="2752576"/>
          </a:xfrm>
          <a:prstGeom prst="rect">
            <a:avLst/>
          </a:prstGeom>
          <a:solidFill>
            <a:schemeClr val="accent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7" name="Google Shape;3857;p242"/>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8" name="Google Shape;3858;p242"/>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859" name="Shape 3859"/>
        <p:cNvGrpSpPr/>
        <p:nvPr/>
      </p:nvGrpSpPr>
      <p:grpSpPr>
        <a:xfrm>
          <a:off x="0" y="0"/>
          <a:ext cx="0" cy="0"/>
          <a:chOff x="0" y="0"/>
          <a:chExt cx="0" cy="0"/>
        </a:xfrm>
      </p:grpSpPr>
      <p:sp>
        <p:nvSpPr>
          <p:cNvPr id="3860" name="Google Shape;3860;p243"/>
          <p:cNvSpPr txBox="1"/>
          <p:nvPr>
            <p:ph idx="1" type="body"/>
          </p:nvPr>
        </p:nvSpPr>
        <p:spPr>
          <a:xfrm>
            <a:off x="411870" y="1366243"/>
            <a:ext cx="4138783" cy="512563"/>
          </a:xfrm>
          <a:prstGeom prst="rect">
            <a:avLst/>
          </a:prstGeom>
          <a:solidFill>
            <a:srgbClr val="FFFFFF"/>
          </a:solid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3861" name="Google Shape;3861;p243"/>
          <p:cNvSpPr txBox="1"/>
          <p:nvPr>
            <p:ph idx="2" type="body"/>
          </p:nvPr>
        </p:nvSpPr>
        <p:spPr>
          <a:xfrm>
            <a:off x="4593348" y="1366243"/>
            <a:ext cx="4137946" cy="5125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3862" name="Google Shape;3862;p24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63" name="Google Shape;3863;p24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64" name="Google Shape;3864;p243"/>
          <p:cNvSpPr txBox="1"/>
          <p:nvPr>
            <p:ph idx="3" type="body"/>
          </p:nvPr>
        </p:nvSpPr>
        <p:spPr>
          <a:xfrm>
            <a:off x="413544" y="1973182"/>
            <a:ext cx="4138784"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65" name="Google Shape;3865;p243"/>
          <p:cNvSpPr txBox="1"/>
          <p:nvPr>
            <p:ph idx="4" type="body"/>
          </p:nvPr>
        </p:nvSpPr>
        <p:spPr>
          <a:xfrm>
            <a:off x="4593348" y="1973182"/>
            <a:ext cx="4137946"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66" name="Google Shape;3866;p243"/>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3867" name="Shape 3867"/>
        <p:cNvGrpSpPr/>
        <p:nvPr/>
      </p:nvGrpSpPr>
      <p:grpSpPr>
        <a:xfrm>
          <a:off x="0" y="0"/>
          <a:ext cx="0" cy="0"/>
          <a:chOff x="0" y="0"/>
          <a:chExt cx="0" cy="0"/>
        </a:xfrm>
      </p:grpSpPr>
      <p:sp>
        <p:nvSpPr>
          <p:cNvPr id="3868" name="Google Shape;3868;p24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69" name="Google Shape;3869;p24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70" name="Google Shape;3870;p244"/>
          <p:cNvSpPr txBox="1"/>
          <p:nvPr>
            <p:ph idx="1" type="body"/>
          </p:nvPr>
        </p:nvSpPr>
        <p:spPr>
          <a:xfrm>
            <a:off x="413544" y="1366243"/>
            <a:ext cx="274187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1" name="Google Shape;3871;p244"/>
          <p:cNvSpPr txBox="1"/>
          <p:nvPr>
            <p:ph idx="2"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2" name="Google Shape;3872;p244"/>
          <p:cNvSpPr txBox="1"/>
          <p:nvPr>
            <p:ph idx="3"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3" name="Google Shape;3873;p244"/>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p:cSld name="3 Content Rectangles">
    <p:spTree>
      <p:nvGrpSpPr>
        <p:cNvPr id="3874" name="Shape 3874"/>
        <p:cNvGrpSpPr/>
        <p:nvPr/>
      </p:nvGrpSpPr>
      <p:grpSpPr>
        <a:xfrm>
          <a:off x="0" y="0"/>
          <a:ext cx="0" cy="0"/>
          <a:chOff x="0" y="0"/>
          <a:chExt cx="0" cy="0"/>
        </a:xfrm>
      </p:grpSpPr>
      <p:sp>
        <p:nvSpPr>
          <p:cNvPr id="3875" name="Google Shape;3875;p24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76" name="Google Shape;3876;p24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77" name="Google Shape;3877;p245"/>
          <p:cNvSpPr txBox="1"/>
          <p:nvPr>
            <p:ph idx="1" type="body"/>
          </p:nvPr>
        </p:nvSpPr>
        <p:spPr>
          <a:xfrm>
            <a:off x="413544"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8" name="Google Shape;3878;p245"/>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9" name="Google Shape;3879;p245"/>
          <p:cNvSpPr txBox="1"/>
          <p:nvPr>
            <p:ph idx="3" type="body"/>
          </p:nvPr>
        </p:nvSpPr>
        <p:spPr>
          <a:xfrm flipH="1">
            <a:off x="5990523" y="1366243"/>
            <a:ext cx="2739935"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0" name="Google Shape;3880;p245"/>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Alternate">
  <p:cSld name="3 Content Rectangles Alternate">
    <p:spTree>
      <p:nvGrpSpPr>
        <p:cNvPr id="3881" name="Shape 3881"/>
        <p:cNvGrpSpPr/>
        <p:nvPr/>
      </p:nvGrpSpPr>
      <p:grpSpPr>
        <a:xfrm>
          <a:off x="0" y="0"/>
          <a:ext cx="0" cy="0"/>
          <a:chOff x="0" y="0"/>
          <a:chExt cx="0" cy="0"/>
        </a:xfrm>
      </p:grpSpPr>
      <p:sp>
        <p:nvSpPr>
          <p:cNvPr id="3882" name="Google Shape;3882;p24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83" name="Google Shape;3883;p24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84" name="Google Shape;3884;p246"/>
          <p:cNvSpPr txBox="1"/>
          <p:nvPr>
            <p:ph idx="1" type="body"/>
          </p:nvPr>
        </p:nvSpPr>
        <p:spPr>
          <a:xfrm>
            <a:off x="413544" y="1607345"/>
            <a:ext cx="2742446"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5" name="Google Shape;3885;p246"/>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6" name="Google Shape;3886;p246"/>
          <p:cNvSpPr txBox="1"/>
          <p:nvPr>
            <p:ph idx="3" type="body"/>
          </p:nvPr>
        </p:nvSpPr>
        <p:spPr>
          <a:xfrm flipH="1">
            <a:off x="5990522" y="1607345"/>
            <a:ext cx="2739935"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7" name="Google Shape;3887;p246"/>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440">
          <p15:clr>
            <a:srgbClr val="FBAE40"/>
          </p15:clr>
        </p15:guide>
        <p15:guide id="2" orient="horz" pos="347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3888" name="Shape 3888"/>
        <p:cNvGrpSpPr/>
        <p:nvPr/>
      </p:nvGrpSpPr>
      <p:grpSpPr>
        <a:xfrm>
          <a:off x="0" y="0"/>
          <a:ext cx="0" cy="0"/>
          <a:chOff x="0" y="0"/>
          <a:chExt cx="0" cy="0"/>
        </a:xfrm>
      </p:grpSpPr>
      <p:sp>
        <p:nvSpPr>
          <p:cNvPr id="3889" name="Google Shape;3889;p247"/>
          <p:cNvSpPr txBox="1"/>
          <p:nvPr>
            <p:ph idx="1" type="body"/>
          </p:nvPr>
        </p:nvSpPr>
        <p:spPr>
          <a:xfrm>
            <a:off x="413776"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0" name="Google Shape;3890;p24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91" name="Google Shape;3891;p24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92" name="Google Shape;3892;p247"/>
          <p:cNvSpPr txBox="1"/>
          <p:nvPr>
            <p:ph idx="2" type="body"/>
          </p:nvPr>
        </p:nvSpPr>
        <p:spPr>
          <a:xfrm>
            <a:off x="2504577"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3" name="Google Shape;3893;p247"/>
          <p:cNvSpPr txBox="1"/>
          <p:nvPr>
            <p:ph idx="3" type="body"/>
          </p:nvPr>
        </p:nvSpPr>
        <p:spPr>
          <a:xfrm>
            <a:off x="4595378"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4" name="Google Shape;3894;p247"/>
          <p:cNvSpPr txBox="1"/>
          <p:nvPr>
            <p:ph idx="4" type="body"/>
          </p:nvPr>
        </p:nvSpPr>
        <p:spPr>
          <a:xfrm>
            <a:off x="6686179"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5" name="Google Shape;3895;p247"/>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p:cSld name="4 Content Rectangles">
    <p:spTree>
      <p:nvGrpSpPr>
        <p:cNvPr id="3896" name="Shape 3896"/>
        <p:cNvGrpSpPr/>
        <p:nvPr/>
      </p:nvGrpSpPr>
      <p:grpSpPr>
        <a:xfrm>
          <a:off x="0" y="0"/>
          <a:ext cx="0" cy="0"/>
          <a:chOff x="0" y="0"/>
          <a:chExt cx="0" cy="0"/>
        </a:xfrm>
      </p:grpSpPr>
      <p:sp>
        <p:nvSpPr>
          <p:cNvPr id="3897" name="Google Shape;3897;p248"/>
          <p:cNvSpPr txBox="1"/>
          <p:nvPr>
            <p:ph idx="1" type="body"/>
          </p:nvPr>
        </p:nvSpPr>
        <p:spPr>
          <a:xfrm>
            <a:off x="413776"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8" name="Google Shape;3898;p24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99" name="Google Shape;3899;p24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00" name="Google Shape;3900;p248"/>
          <p:cNvSpPr txBox="1"/>
          <p:nvPr>
            <p:ph idx="2" type="body"/>
          </p:nvPr>
        </p:nvSpPr>
        <p:spPr>
          <a:xfrm>
            <a:off x="2504577"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1" name="Google Shape;3901;p248"/>
          <p:cNvSpPr txBox="1"/>
          <p:nvPr>
            <p:ph idx="3" type="body"/>
          </p:nvPr>
        </p:nvSpPr>
        <p:spPr>
          <a:xfrm>
            <a:off x="4595378"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2" name="Google Shape;3902;p248"/>
          <p:cNvSpPr txBox="1"/>
          <p:nvPr>
            <p:ph idx="4" type="body"/>
          </p:nvPr>
        </p:nvSpPr>
        <p:spPr>
          <a:xfrm>
            <a:off x="6686179"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3" name="Google Shape;3903;p248"/>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with titles">
  <p:cSld name="4 Content Rectangles with titles">
    <p:spTree>
      <p:nvGrpSpPr>
        <p:cNvPr id="3904" name="Shape 3904"/>
        <p:cNvGrpSpPr/>
        <p:nvPr/>
      </p:nvGrpSpPr>
      <p:grpSpPr>
        <a:xfrm>
          <a:off x="0" y="0"/>
          <a:ext cx="0" cy="0"/>
          <a:chOff x="0" y="0"/>
          <a:chExt cx="0" cy="0"/>
        </a:xfrm>
      </p:grpSpPr>
      <p:sp>
        <p:nvSpPr>
          <p:cNvPr id="3905" name="Google Shape;3905;p249"/>
          <p:cNvSpPr txBox="1"/>
          <p:nvPr>
            <p:ph idx="1" type="body"/>
          </p:nvPr>
        </p:nvSpPr>
        <p:spPr>
          <a:xfrm>
            <a:off x="413776" y="1989088"/>
            <a:ext cx="2044278"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6" name="Google Shape;3906;p24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07" name="Google Shape;3907;p24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08" name="Google Shape;3908;p249"/>
          <p:cNvSpPr txBox="1"/>
          <p:nvPr>
            <p:ph idx="2" type="body"/>
          </p:nvPr>
        </p:nvSpPr>
        <p:spPr>
          <a:xfrm>
            <a:off x="2504577" y="1989090"/>
            <a:ext cx="204356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9" name="Google Shape;3909;p249"/>
          <p:cNvSpPr txBox="1"/>
          <p:nvPr>
            <p:ph idx="3" type="body"/>
          </p:nvPr>
        </p:nvSpPr>
        <p:spPr>
          <a:xfrm>
            <a:off x="4595378" y="1989088"/>
            <a:ext cx="2040334"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0" name="Google Shape;3910;p249"/>
          <p:cNvSpPr txBox="1"/>
          <p:nvPr>
            <p:ph idx="4" type="body"/>
          </p:nvPr>
        </p:nvSpPr>
        <p:spPr>
          <a:xfrm>
            <a:off x="6686179" y="1989090"/>
            <a:ext cx="204511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1" name="Google Shape;3911;p249"/>
          <p:cNvSpPr txBox="1"/>
          <p:nvPr>
            <p:ph idx="5" type="body"/>
          </p:nvPr>
        </p:nvSpPr>
        <p:spPr>
          <a:xfrm>
            <a:off x="413776" y="1371020"/>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2" name="Google Shape;3912;p249"/>
          <p:cNvSpPr txBox="1"/>
          <p:nvPr>
            <p:ph idx="6" type="body"/>
          </p:nvPr>
        </p:nvSpPr>
        <p:spPr>
          <a:xfrm>
            <a:off x="2503259" y="1371021"/>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3" name="Google Shape;3913;p249"/>
          <p:cNvSpPr txBox="1"/>
          <p:nvPr>
            <p:ph idx="7" type="body"/>
          </p:nvPr>
        </p:nvSpPr>
        <p:spPr>
          <a:xfrm>
            <a:off x="4595077" y="1371020"/>
            <a:ext cx="2044224"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4" name="Google Shape;3914;p249"/>
          <p:cNvSpPr txBox="1"/>
          <p:nvPr>
            <p:ph idx="8" type="body"/>
          </p:nvPr>
        </p:nvSpPr>
        <p:spPr>
          <a:xfrm>
            <a:off x="6684557" y="1371020"/>
            <a:ext cx="2049798"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5" name="Google Shape;3915;p249"/>
          <p:cNvSpPr txBox="1"/>
          <p:nvPr>
            <p:ph idx="9"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78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3916" name="Shape 3916"/>
        <p:cNvGrpSpPr/>
        <p:nvPr/>
      </p:nvGrpSpPr>
      <p:grpSpPr>
        <a:xfrm>
          <a:off x="0" y="0"/>
          <a:ext cx="0" cy="0"/>
          <a:chOff x="0" y="0"/>
          <a:chExt cx="0" cy="0"/>
        </a:xfrm>
      </p:grpSpPr>
      <p:sp>
        <p:nvSpPr>
          <p:cNvPr id="3917" name="Google Shape;3917;p25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18" name="Google Shape;3918;p25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19" name="Google Shape;3919;p250"/>
          <p:cNvSpPr txBox="1"/>
          <p:nvPr>
            <p:ph idx="1" type="body"/>
          </p:nvPr>
        </p:nvSpPr>
        <p:spPr>
          <a:xfrm>
            <a:off x="415504"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0" name="Google Shape;3920;p250"/>
          <p:cNvSpPr txBox="1"/>
          <p:nvPr>
            <p:ph idx="2"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1" name="Google Shape;3921;p250"/>
          <p:cNvSpPr txBox="1"/>
          <p:nvPr>
            <p:ph idx="3"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2" name="Google Shape;3922;p250"/>
          <p:cNvSpPr txBox="1"/>
          <p:nvPr>
            <p:ph idx="4"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3" name="Google Shape;3923;p250"/>
          <p:cNvSpPr txBox="1"/>
          <p:nvPr>
            <p:ph idx="5"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4" name="Google Shape;3924;p25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
  <p:cSld name="5 Content Rectangles">
    <p:spTree>
      <p:nvGrpSpPr>
        <p:cNvPr id="3925" name="Shape 3925"/>
        <p:cNvGrpSpPr/>
        <p:nvPr/>
      </p:nvGrpSpPr>
      <p:grpSpPr>
        <a:xfrm>
          <a:off x="0" y="0"/>
          <a:ext cx="0" cy="0"/>
          <a:chOff x="0" y="0"/>
          <a:chExt cx="0" cy="0"/>
        </a:xfrm>
      </p:grpSpPr>
      <p:sp>
        <p:nvSpPr>
          <p:cNvPr id="3926" name="Google Shape;3926;p25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27" name="Google Shape;3927;p25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28" name="Google Shape;3928;p251"/>
          <p:cNvSpPr txBox="1"/>
          <p:nvPr>
            <p:ph idx="1" type="body"/>
          </p:nvPr>
        </p:nvSpPr>
        <p:spPr>
          <a:xfrm>
            <a:off x="413544"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9" name="Google Shape;3929;p251"/>
          <p:cNvSpPr txBox="1"/>
          <p:nvPr>
            <p:ph idx="2" type="body"/>
          </p:nvPr>
        </p:nvSpPr>
        <p:spPr>
          <a:xfrm>
            <a:off x="2092765"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0" name="Google Shape;3930;p251"/>
          <p:cNvSpPr txBox="1"/>
          <p:nvPr>
            <p:ph idx="3" type="body"/>
          </p:nvPr>
        </p:nvSpPr>
        <p:spPr>
          <a:xfrm>
            <a:off x="3771986"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1" name="Google Shape;3931;p251"/>
          <p:cNvSpPr txBox="1"/>
          <p:nvPr>
            <p:ph idx="4" type="body"/>
          </p:nvPr>
        </p:nvSpPr>
        <p:spPr>
          <a:xfrm>
            <a:off x="5451207"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2" name="Google Shape;3932;p251"/>
          <p:cNvSpPr txBox="1"/>
          <p:nvPr>
            <p:ph idx="5" type="body"/>
          </p:nvPr>
        </p:nvSpPr>
        <p:spPr>
          <a:xfrm>
            <a:off x="7130429"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3" name="Google Shape;3933;p251"/>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984"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9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87" name="Google Shape;987;p9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988" name="Google Shape;988;p9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p:cSld name="6 Content">
    <p:spTree>
      <p:nvGrpSpPr>
        <p:cNvPr id="3934" name="Shape 3934"/>
        <p:cNvGrpSpPr/>
        <p:nvPr/>
      </p:nvGrpSpPr>
      <p:grpSpPr>
        <a:xfrm>
          <a:off x="0" y="0"/>
          <a:ext cx="0" cy="0"/>
          <a:chOff x="0" y="0"/>
          <a:chExt cx="0" cy="0"/>
        </a:xfrm>
      </p:grpSpPr>
      <p:sp>
        <p:nvSpPr>
          <p:cNvPr id="3935" name="Google Shape;3935;p25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36" name="Google Shape;3936;p25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37" name="Google Shape;3937;p252"/>
          <p:cNvSpPr txBox="1"/>
          <p:nvPr>
            <p:ph idx="1" type="body"/>
          </p:nvPr>
        </p:nvSpPr>
        <p:spPr>
          <a:xfrm>
            <a:off x="413543"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8" name="Google Shape;3938;p252"/>
          <p:cNvSpPr txBox="1"/>
          <p:nvPr>
            <p:ph idx="2" type="body"/>
          </p:nvPr>
        </p:nvSpPr>
        <p:spPr>
          <a:xfrm>
            <a:off x="1811722"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9" name="Google Shape;3939;p252"/>
          <p:cNvSpPr txBox="1"/>
          <p:nvPr>
            <p:ph idx="3" type="body"/>
          </p:nvPr>
        </p:nvSpPr>
        <p:spPr>
          <a:xfrm>
            <a:off x="320990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0" name="Google Shape;3940;p252"/>
          <p:cNvSpPr txBox="1"/>
          <p:nvPr>
            <p:ph idx="4" type="body"/>
          </p:nvPr>
        </p:nvSpPr>
        <p:spPr>
          <a:xfrm>
            <a:off x="460808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1" name="Google Shape;3941;p252"/>
          <p:cNvSpPr txBox="1"/>
          <p:nvPr>
            <p:ph idx="5" type="body"/>
          </p:nvPr>
        </p:nvSpPr>
        <p:spPr>
          <a:xfrm>
            <a:off x="6006260"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2" name="Google Shape;3942;p252"/>
          <p:cNvSpPr txBox="1"/>
          <p:nvPr>
            <p:ph idx="6" type="body"/>
          </p:nvPr>
        </p:nvSpPr>
        <p:spPr>
          <a:xfrm>
            <a:off x="7404439"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3" name="Google Shape;3943;p252"/>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os="13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Rectangles">
  <p:cSld name="6 Content Rectangles">
    <p:spTree>
      <p:nvGrpSpPr>
        <p:cNvPr id="3944" name="Shape 3944"/>
        <p:cNvGrpSpPr/>
        <p:nvPr/>
      </p:nvGrpSpPr>
      <p:grpSpPr>
        <a:xfrm>
          <a:off x="0" y="0"/>
          <a:ext cx="0" cy="0"/>
          <a:chOff x="0" y="0"/>
          <a:chExt cx="0" cy="0"/>
        </a:xfrm>
      </p:grpSpPr>
      <p:sp>
        <p:nvSpPr>
          <p:cNvPr id="3945" name="Google Shape;3945;p25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46" name="Google Shape;3946;p25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47" name="Google Shape;3947;p253"/>
          <p:cNvSpPr txBox="1"/>
          <p:nvPr>
            <p:ph idx="1" type="body"/>
          </p:nvPr>
        </p:nvSpPr>
        <p:spPr>
          <a:xfrm>
            <a:off x="413543"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8" name="Google Shape;3948;p253"/>
          <p:cNvSpPr txBox="1"/>
          <p:nvPr>
            <p:ph idx="2" type="body"/>
          </p:nvPr>
        </p:nvSpPr>
        <p:spPr>
          <a:xfrm>
            <a:off x="1811722"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9" name="Google Shape;3949;p253"/>
          <p:cNvSpPr txBox="1"/>
          <p:nvPr>
            <p:ph idx="3" type="body"/>
          </p:nvPr>
        </p:nvSpPr>
        <p:spPr>
          <a:xfrm>
            <a:off x="320990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0" name="Google Shape;3950;p253"/>
          <p:cNvSpPr txBox="1"/>
          <p:nvPr>
            <p:ph idx="4" type="body"/>
          </p:nvPr>
        </p:nvSpPr>
        <p:spPr>
          <a:xfrm>
            <a:off x="460808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1" name="Google Shape;3951;p253"/>
          <p:cNvSpPr txBox="1"/>
          <p:nvPr>
            <p:ph idx="5" type="body"/>
          </p:nvPr>
        </p:nvSpPr>
        <p:spPr>
          <a:xfrm>
            <a:off x="6006260"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2" name="Google Shape;3952;p253"/>
          <p:cNvSpPr txBox="1"/>
          <p:nvPr>
            <p:ph idx="6" type="body"/>
          </p:nvPr>
        </p:nvSpPr>
        <p:spPr>
          <a:xfrm>
            <a:off x="7404439"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3" name="Google Shape;3953;p253"/>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Squares">
  <p:cSld name="12 Content Squares">
    <p:spTree>
      <p:nvGrpSpPr>
        <p:cNvPr id="3954" name="Shape 3954"/>
        <p:cNvGrpSpPr/>
        <p:nvPr/>
      </p:nvGrpSpPr>
      <p:grpSpPr>
        <a:xfrm>
          <a:off x="0" y="0"/>
          <a:ext cx="0" cy="0"/>
          <a:chOff x="0" y="0"/>
          <a:chExt cx="0" cy="0"/>
        </a:xfrm>
      </p:grpSpPr>
      <p:sp>
        <p:nvSpPr>
          <p:cNvPr id="3955" name="Google Shape;3955;p25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56" name="Google Shape;3956;p25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57" name="Google Shape;3957;p254"/>
          <p:cNvSpPr txBox="1"/>
          <p:nvPr>
            <p:ph idx="1" type="body"/>
          </p:nvPr>
        </p:nvSpPr>
        <p:spPr>
          <a:xfrm>
            <a:off x="413543" y="1366241"/>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8" name="Google Shape;3958;p254"/>
          <p:cNvSpPr txBox="1"/>
          <p:nvPr>
            <p:ph idx="2" type="body"/>
          </p:nvPr>
        </p:nvSpPr>
        <p:spPr>
          <a:xfrm>
            <a:off x="1811722"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9" name="Google Shape;3959;p254"/>
          <p:cNvSpPr txBox="1"/>
          <p:nvPr>
            <p:ph idx="3" type="body"/>
          </p:nvPr>
        </p:nvSpPr>
        <p:spPr>
          <a:xfrm>
            <a:off x="320990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0" name="Google Shape;3960;p254"/>
          <p:cNvSpPr txBox="1"/>
          <p:nvPr>
            <p:ph idx="4" type="body"/>
          </p:nvPr>
        </p:nvSpPr>
        <p:spPr>
          <a:xfrm>
            <a:off x="460808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1" name="Google Shape;3961;p254"/>
          <p:cNvSpPr txBox="1"/>
          <p:nvPr>
            <p:ph idx="5" type="body"/>
          </p:nvPr>
        </p:nvSpPr>
        <p:spPr>
          <a:xfrm>
            <a:off x="6006260"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2" name="Google Shape;3962;p254"/>
          <p:cNvSpPr txBox="1"/>
          <p:nvPr>
            <p:ph idx="6" type="body"/>
          </p:nvPr>
        </p:nvSpPr>
        <p:spPr>
          <a:xfrm>
            <a:off x="7404439"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3" name="Google Shape;3963;p254"/>
          <p:cNvSpPr txBox="1"/>
          <p:nvPr>
            <p:ph idx="7" type="body"/>
          </p:nvPr>
        </p:nvSpPr>
        <p:spPr>
          <a:xfrm>
            <a:off x="413543" y="2768818"/>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4" name="Google Shape;3964;p254"/>
          <p:cNvSpPr txBox="1"/>
          <p:nvPr>
            <p:ph idx="8" type="body"/>
          </p:nvPr>
        </p:nvSpPr>
        <p:spPr>
          <a:xfrm>
            <a:off x="1811889"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5" name="Google Shape;3965;p254"/>
          <p:cNvSpPr txBox="1"/>
          <p:nvPr>
            <p:ph idx="9" type="body"/>
          </p:nvPr>
        </p:nvSpPr>
        <p:spPr>
          <a:xfrm>
            <a:off x="3210236"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6" name="Google Shape;3966;p254"/>
          <p:cNvSpPr txBox="1"/>
          <p:nvPr>
            <p:ph idx="13" type="body"/>
          </p:nvPr>
        </p:nvSpPr>
        <p:spPr>
          <a:xfrm>
            <a:off x="4608582"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7" name="Google Shape;3967;p254"/>
          <p:cNvSpPr txBox="1"/>
          <p:nvPr>
            <p:ph idx="14" type="body"/>
          </p:nvPr>
        </p:nvSpPr>
        <p:spPr>
          <a:xfrm>
            <a:off x="6006928"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8" name="Google Shape;3968;p254"/>
          <p:cNvSpPr txBox="1"/>
          <p:nvPr>
            <p:ph idx="15" type="body"/>
          </p:nvPr>
        </p:nvSpPr>
        <p:spPr>
          <a:xfrm>
            <a:off x="7405275"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9" name="Google Shape;3969;p254"/>
          <p:cNvSpPr txBox="1"/>
          <p:nvPr>
            <p:ph idx="1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ntent_Multiple Size Squares">
  <p:cSld name="9 Content_Multiple Size Squares">
    <p:spTree>
      <p:nvGrpSpPr>
        <p:cNvPr id="3970" name="Shape 3970"/>
        <p:cNvGrpSpPr/>
        <p:nvPr/>
      </p:nvGrpSpPr>
      <p:grpSpPr>
        <a:xfrm>
          <a:off x="0" y="0"/>
          <a:ext cx="0" cy="0"/>
          <a:chOff x="0" y="0"/>
          <a:chExt cx="0" cy="0"/>
        </a:xfrm>
      </p:grpSpPr>
      <p:sp>
        <p:nvSpPr>
          <p:cNvPr id="3971" name="Google Shape;3971;p25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72" name="Google Shape;3972;p25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73" name="Google Shape;3973;p255"/>
          <p:cNvSpPr txBox="1"/>
          <p:nvPr>
            <p:ph idx="1" type="body"/>
          </p:nvPr>
        </p:nvSpPr>
        <p:spPr>
          <a:xfrm>
            <a:off x="320990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4" name="Google Shape;3974;p255"/>
          <p:cNvSpPr txBox="1"/>
          <p:nvPr>
            <p:ph idx="2"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5" name="Google Shape;3975;p255"/>
          <p:cNvSpPr txBox="1"/>
          <p:nvPr>
            <p:ph idx="3"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6" name="Google Shape;3976;p255"/>
          <p:cNvSpPr txBox="1"/>
          <p:nvPr>
            <p:ph idx="4"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7" name="Google Shape;3977;p255"/>
          <p:cNvSpPr txBox="1"/>
          <p:nvPr>
            <p:ph idx="5" type="body"/>
          </p:nvPr>
        </p:nvSpPr>
        <p:spPr>
          <a:xfrm>
            <a:off x="3210236"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8" name="Google Shape;3978;p255"/>
          <p:cNvSpPr txBox="1"/>
          <p:nvPr>
            <p:ph idx="6"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9" name="Google Shape;3979;p255"/>
          <p:cNvSpPr txBox="1"/>
          <p:nvPr>
            <p:ph idx="7"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0" name="Google Shape;3980;p255"/>
          <p:cNvSpPr txBox="1"/>
          <p:nvPr>
            <p:ph idx="8"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1" name="Google Shape;3981;p255"/>
          <p:cNvSpPr txBox="1"/>
          <p:nvPr>
            <p:ph idx="9"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2" name="Google Shape;3982;p255"/>
          <p:cNvSpPr txBox="1"/>
          <p:nvPr>
            <p:ph idx="1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15:clr>
            <a:srgbClr val="FBAE40"/>
          </p15:clr>
        </p15:guide>
        <p15:guide id="2" pos="13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_Multiple Size Squares">
  <p:cSld name="6 Content_Multiple Size Squares">
    <p:spTree>
      <p:nvGrpSpPr>
        <p:cNvPr id="3983" name="Shape 3983"/>
        <p:cNvGrpSpPr/>
        <p:nvPr/>
      </p:nvGrpSpPr>
      <p:grpSpPr>
        <a:xfrm>
          <a:off x="0" y="0"/>
          <a:ext cx="0" cy="0"/>
          <a:chOff x="0" y="0"/>
          <a:chExt cx="0" cy="0"/>
        </a:xfrm>
      </p:grpSpPr>
      <p:sp>
        <p:nvSpPr>
          <p:cNvPr id="3984" name="Google Shape;3984;p25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85" name="Google Shape;3985;p25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86" name="Google Shape;3986;p256"/>
          <p:cNvSpPr txBox="1"/>
          <p:nvPr>
            <p:ph idx="1"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7" name="Google Shape;3987;p256"/>
          <p:cNvSpPr txBox="1"/>
          <p:nvPr>
            <p:ph idx="2"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8" name="Google Shape;3988;p256"/>
          <p:cNvSpPr txBox="1"/>
          <p:nvPr>
            <p:ph idx="3"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9" name="Google Shape;3989;p256"/>
          <p:cNvSpPr txBox="1"/>
          <p:nvPr>
            <p:ph idx="4"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0" name="Google Shape;3990;p256"/>
          <p:cNvSpPr txBox="1"/>
          <p:nvPr>
            <p:ph idx="5"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1" name="Google Shape;3991;p256"/>
          <p:cNvSpPr txBox="1"/>
          <p:nvPr>
            <p:ph idx="6" type="body"/>
          </p:nvPr>
        </p:nvSpPr>
        <p:spPr>
          <a:xfrm>
            <a:off x="3212313" y="1366242"/>
            <a:ext cx="2721619"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2" name="Google Shape;3992;p256"/>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ntent_Multiple Size Squares">
  <p:cSld name="7 Content_Multiple Size Squares">
    <p:spTree>
      <p:nvGrpSpPr>
        <p:cNvPr id="3993" name="Shape 3993"/>
        <p:cNvGrpSpPr/>
        <p:nvPr/>
      </p:nvGrpSpPr>
      <p:grpSpPr>
        <a:xfrm>
          <a:off x="0" y="0"/>
          <a:ext cx="0" cy="0"/>
          <a:chOff x="0" y="0"/>
          <a:chExt cx="0" cy="0"/>
        </a:xfrm>
      </p:grpSpPr>
      <p:sp>
        <p:nvSpPr>
          <p:cNvPr id="3994" name="Google Shape;3994;p25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95" name="Google Shape;3995;p25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96" name="Google Shape;3996;p257"/>
          <p:cNvSpPr txBox="1"/>
          <p:nvPr>
            <p:ph idx="1"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7" name="Google Shape;3997;p257"/>
          <p:cNvSpPr txBox="1"/>
          <p:nvPr>
            <p:ph idx="2"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8" name="Google Shape;3998;p257"/>
          <p:cNvSpPr txBox="1"/>
          <p:nvPr>
            <p:ph idx="3"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9" name="Google Shape;3999;p257"/>
          <p:cNvSpPr txBox="1"/>
          <p:nvPr>
            <p:ph idx="4"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0" name="Google Shape;4000;p257"/>
          <p:cNvSpPr txBox="1"/>
          <p:nvPr>
            <p:ph idx="5"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1" name="Google Shape;4001;p257"/>
          <p:cNvSpPr txBox="1"/>
          <p:nvPr>
            <p:ph idx="6"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2" name="Google Shape;4002;p257"/>
          <p:cNvSpPr txBox="1"/>
          <p:nvPr>
            <p:ph idx="7" type="body"/>
          </p:nvPr>
        </p:nvSpPr>
        <p:spPr>
          <a:xfrm>
            <a:off x="413543" y="1366243"/>
            <a:ext cx="4123716"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3" name="Google Shape;4003;p257"/>
          <p:cNvSpPr txBox="1"/>
          <p:nvPr>
            <p:ph idx="8"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_Blue Left">
  <p:cSld name="2 Content Rectangles_Blue Left">
    <p:spTree>
      <p:nvGrpSpPr>
        <p:cNvPr id="4004" name="Shape 4004"/>
        <p:cNvGrpSpPr/>
        <p:nvPr/>
      </p:nvGrpSpPr>
      <p:grpSpPr>
        <a:xfrm>
          <a:off x="0" y="0"/>
          <a:ext cx="0" cy="0"/>
          <a:chOff x="0" y="0"/>
          <a:chExt cx="0" cy="0"/>
        </a:xfrm>
      </p:grpSpPr>
      <p:sp>
        <p:nvSpPr>
          <p:cNvPr id="4005" name="Google Shape;4005;p25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06" name="Google Shape;4006;p258"/>
          <p:cNvSpPr txBox="1"/>
          <p:nvPr>
            <p:ph idx="1" type="body"/>
          </p:nvPr>
        </p:nvSpPr>
        <p:spPr>
          <a:xfrm>
            <a:off x="1" y="1366243"/>
            <a:ext cx="4110321" cy="2752576"/>
          </a:xfrm>
          <a:prstGeom prst="rect">
            <a:avLst/>
          </a:prstGeom>
          <a:solidFill>
            <a:schemeClr val="accent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7" name="Google Shape;4007;p258"/>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8" name="Google Shape;4008;p25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09" name="Google Shape;4009;p258"/>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_Blue Left">
  <p:cSld name="3 Content Rectangles_Blue Left">
    <p:spTree>
      <p:nvGrpSpPr>
        <p:cNvPr id="4010" name="Shape 4010"/>
        <p:cNvGrpSpPr/>
        <p:nvPr/>
      </p:nvGrpSpPr>
      <p:grpSpPr>
        <a:xfrm>
          <a:off x="0" y="0"/>
          <a:ext cx="0" cy="0"/>
          <a:chOff x="0" y="0"/>
          <a:chExt cx="0" cy="0"/>
        </a:xfrm>
      </p:grpSpPr>
      <p:sp>
        <p:nvSpPr>
          <p:cNvPr id="4011" name="Google Shape;4011;p25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12" name="Google Shape;4012;p25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13" name="Google Shape;4013;p259"/>
          <p:cNvSpPr txBox="1"/>
          <p:nvPr>
            <p:ph idx="1"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4" name="Google Shape;4014;p259"/>
          <p:cNvSpPr txBox="1"/>
          <p:nvPr>
            <p:ph idx="2"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5" name="Google Shape;4015;p259"/>
          <p:cNvSpPr txBox="1"/>
          <p:nvPr>
            <p:ph idx="3" type="body"/>
          </p:nvPr>
        </p:nvSpPr>
        <p:spPr>
          <a:xfrm>
            <a:off x="0" y="1366243"/>
            <a:ext cx="2742446"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6" name="Google Shape;4016;p259"/>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_Blue Left">
  <p:cSld name="5 Content Rectangles_Blue Left">
    <p:spTree>
      <p:nvGrpSpPr>
        <p:cNvPr id="4017" name="Shape 4017"/>
        <p:cNvGrpSpPr/>
        <p:nvPr/>
      </p:nvGrpSpPr>
      <p:grpSpPr>
        <a:xfrm>
          <a:off x="0" y="0"/>
          <a:ext cx="0" cy="0"/>
          <a:chOff x="0" y="0"/>
          <a:chExt cx="0" cy="0"/>
        </a:xfrm>
      </p:grpSpPr>
      <p:sp>
        <p:nvSpPr>
          <p:cNvPr id="4018" name="Google Shape;4018;p26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19" name="Google Shape;4019;p26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20" name="Google Shape;4020;p260"/>
          <p:cNvSpPr txBox="1"/>
          <p:nvPr>
            <p:ph idx="1"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1" name="Google Shape;4021;p260"/>
          <p:cNvSpPr txBox="1"/>
          <p:nvPr>
            <p:ph idx="2"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2" name="Google Shape;4022;p260"/>
          <p:cNvSpPr txBox="1"/>
          <p:nvPr>
            <p:ph idx="3"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3" name="Google Shape;4023;p260"/>
          <p:cNvSpPr txBox="1"/>
          <p:nvPr>
            <p:ph idx="4"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4" name="Google Shape;4024;p260"/>
          <p:cNvSpPr txBox="1"/>
          <p:nvPr>
            <p:ph idx="5" type="body"/>
          </p:nvPr>
        </p:nvSpPr>
        <p:spPr>
          <a:xfrm>
            <a:off x="0" y="1366243"/>
            <a:ext cx="1600865" cy="2752576"/>
          </a:xfrm>
          <a:prstGeom prst="rect">
            <a:avLst/>
          </a:prstGeom>
          <a:solidFill>
            <a:schemeClr val="dk1"/>
          </a:solidFill>
          <a:ln>
            <a:noFill/>
          </a:ln>
        </p:spPr>
        <p:txBody>
          <a:bodyPr anchorCtr="0" anchor="t" bIns="182875" lIns="228600"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5" name="Google Shape;4025;p26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26" name="Shape 4026"/>
        <p:cNvGrpSpPr/>
        <p:nvPr/>
      </p:nvGrpSpPr>
      <p:grpSpPr>
        <a:xfrm>
          <a:off x="0" y="0"/>
          <a:ext cx="0" cy="0"/>
          <a:chOff x="0" y="0"/>
          <a:chExt cx="0" cy="0"/>
        </a:xfrm>
      </p:grpSpPr>
      <p:sp>
        <p:nvSpPr>
          <p:cNvPr id="4027" name="Google Shape;4027;p26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28" name="Google Shape;4028;p26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29" name="Google Shape;4029;p261"/>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989" name="Shape 989"/>
        <p:cNvGrpSpPr/>
        <p:nvPr/>
      </p:nvGrpSpPr>
      <p:grpSpPr>
        <a:xfrm>
          <a:off x="0" y="0"/>
          <a:ext cx="0" cy="0"/>
          <a:chOff x="0" y="0"/>
          <a:chExt cx="0" cy="0"/>
        </a:xfrm>
      </p:grpSpPr>
      <p:sp>
        <p:nvSpPr>
          <p:cNvPr id="990" name="Google Shape;990;p100"/>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91" name="Google Shape;991;p100"/>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p:cSld name="Title Only_White">
    <p:bg>
      <p:bgPr>
        <a:solidFill>
          <a:srgbClr val="FFFFFF"/>
        </a:solidFill>
      </p:bgPr>
    </p:bg>
    <p:spTree>
      <p:nvGrpSpPr>
        <p:cNvPr id="4030" name="Shape 4030"/>
        <p:cNvGrpSpPr/>
        <p:nvPr/>
      </p:nvGrpSpPr>
      <p:grpSpPr>
        <a:xfrm>
          <a:off x="0" y="0"/>
          <a:ext cx="0" cy="0"/>
          <a:chOff x="0" y="0"/>
          <a:chExt cx="0" cy="0"/>
        </a:xfrm>
      </p:grpSpPr>
      <p:sp>
        <p:nvSpPr>
          <p:cNvPr id="4031" name="Google Shape;4031;p26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32" name="Google Shape;4032;p26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33" name="Google Shape;4033;p26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bg>
      <p:bgPr>
        <a:blipFill>
          <a:blip r:embed="rId2">
            <a:alphaModFix/>
          </a:blip>
          <a:stretch>
            <a:fillRect/>
          </a:stretch>
        </a:blipFill>
      </p:bgPr>
    </p:bg>
    <p:spTree>
      <p:nvGrpSpPr>
        <p:cNvPr id="4034" name="Shape 4034"/>
        <p:cNvGrpSpPr/>
        <p:nvPr/>
      </p:nvGrpSpPr>
      <p:grpSpPr>
        <a:xfrm>
          <a:off x="0" y="0"/>
          <a:ext cx="0" cy="0"/>
          <a:chOff x="0" y="0"/>
          <a:chExt cx="0" cy="0"/>
        </a:xfrm>
      </p:grpSpPr>
      <p:sp>
        <p:nvSpPr>
          <p:cNvPr id="4035" name="Google Shape;4035;p263"/>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36" name="Google Shape;4036;p26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37" name="Google Shape;4037;p263"/>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38" name="Google Shape;4038;p263"/>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DEMO</a:t>
            </a:r>
            <a:endParaRPr b="0" i="0" sz="1400" u="none" cap="none" strike="noStrike">
              <a:solidFill>
                <a:srgbClr val="000000"/>
              </a:solidFill>
              <a:latin typeface="Arial"/>
              <a:ea typeface="Arial"/>
              <a:cs typeface="Arial"/>
              <a:sym typeface="Arial"/>
            </a:endParaRPr>
          </a:p>
        </p:txBody>
      </p:sp>
      <p:grpSp>
        <p:nvGrpSpPr>
          <p:cNvPr id="4039" name="Google Shape;4039;p263"/>
          <p:cNvGrpSpPr/>
          <p:nvPr/>
        </p:nvGrpSpPr>
        <p:grpSpPr>
          <a:xfrm>
            <a:off x="4431688" y="1128144"/>
            <a:ext cx="280624" cy="244421"/>
            <a:chOff x="9439275" y="6796088"/>
            <a:chExt cx="639763" cy="557212"/>
          </a:xfrm>
        </p:grpSpPr>
        <p:sp>
          <p:nvSpPr>
            <p:cNvPr id="4040" name="Google Shape;4040;p263"/>
            <p:cNvSpPr/>
            <p:nvPr/>
          </p:nvSpPr>
          <p:spPr>
            <a:xfrm>
              <a:off x="9737725" y="7158038"/>
              <a:ext cx="150813" cy="195262"/>
            </a:xfrm>
            <a:custGeom>
              <a:rect b="b" l="l" r="r" t="t"/>
              <a:pathLst>
                <a:path extrusionOk="0" h="67" w="52">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1" name="Google Shape;4041;p263"/>
            <p:cNvSpPr/>
            <p:nvPr/>
          </p:nvSpPr>
          <p:spPr>
            <a:xfrm>
              <a:off x="9439275" y="6796088"/>
              <a:ext cx="639763" cy="476250"/>
            </a:xfrm>
            <a:custGeom>
              <a:rect b="b" l="l" r="r" t="t"/>
              <a:pathLst>
                <a:path extrusionOk="0" h="164" w="221">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42" name="Google Shape;4042;p263"/>
          <p:cNvSpPr txBox="1"/>
          <p:nvPr/>
        </p:nvSpPr>
        <p:spPr>
          <a:xfrm>
            <a:off x="1824594" y="770029"/>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ouncing">
  <p:cSld name="Announcing">
    <p:bg>
      <p:bgPr>
        <a:blipFill>
          <a:blip r:embed="rId2">
            <a:alphaModFix/>
          </a:blip>
          <a:stretch>
            <a:fillRect/>
          </a:stretch>
        </a:blipFill>
      </p:bgPr>
    </p:bg>
    <p:spTree>
      <p:nvGrpSpPr>
        <p:cNvPr id="4043" name="Shape 4043"/>
        <p:cNvGrpSpPr/>
        <p:nvPr/>
      </p:nvGrpSpPr>
      <p:grpSpPr>
        <a:xfrm>
          <a:off x="0" y="0"/>
          <a:ext cx="0" cy="0"/>
          <a:chOff x="0" y="0"/>
          <a:chExt cx="0" cy="0"/>
        </a:xfrm>
      </p:grpSpPr>
      <p:sp>
        <p:nvSpPr>
          <p:cNvPr id="4044" name="Google Shape;4044;p264"/>
          <p:cNvSpPr txBox="1"/>
          <p:nvPr>
            <p:ph type="title"/>
          </p:nvPr>
        </p:nvSpPr>
        <p:spPr>
          <a:xfrm>
            <a:off x="413100" y="2189157"/>
            <a:ext cx="8317801"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45" name="Google Shape;4045;p26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4046" name="Google Shape;4046;p264"/>
          <p:cNvGrpSpPr/>
          <p:nvPr/>
        </p:nvGrpSpPr>
        <p:grpSpPr>
          <a:xfrm>
            <a:off x="4430992" y="1128143"/>
            <a:ext cx="282016" cy="205426"/>
            <a:chOff x="12003088" y="6784975"/>
            <a:chExt cx="642937" cy="468313"/>
          </a:xfrm>
        </p:grpSpPr>
        <p:sp>
          <p:nvSpPr>
            <p:cNvPr id="4047" name="Google Shape;4047;p264"/>
            <p:cNvSpPr/>
            <p:nvPr/>
          </p:nvSpPr>
          <p:spPr>
            <a:xfrm>
              <a:off x="12058650" y="6784975"/>
              <a:ext cx="587375" cy="442913"/>
            </a:xfrm>
            <a:custGeom>
              <a:rect b="b" l="l" r="r" t="t"/>
              <a:pathLst>
                <a:path extrusionOk="0" h="152" w="203">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8" name="Google Shape;4048;p264"/>
            <p:cNvSpPr/>
            <p:nvPr/>
          </p:nvSpPr>
          <p:spPr>
            <a:xfrm>
              <a:off x="12003088" y="6869113"/>
              <a:ext cx="87312" cy="276225"/>
            </a:xfrm>
            <a:custGeom>
              <a:rect b="b" l="l" r="r" t="t"/>
              <a:pathLst>
                <a:path extrusionOk="0" h="95" w="3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9" name="Google Shape;4049;p264"/>
            <p:cNvSpPr/>
            <p:nvPr/>
          </p:nvSpPr>
          <p:spPr>
            <a:xfrm>
              <a:off x="12084050" y="7096125"/>
              <a:ext cx="252412" cy="157163"/>
            </a:xfrm>
            <a:custGeom>
              <a:rect b="b" l="l" r="r" t="t"/>
              <a:pathLst>
                <a:path extrusionOk="0" h="54" w="87">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50" name="Google Shape;4050;p264"/>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ANNOUNCING</a:t>
            </a:r>
            <a:endParaRPr b="0" i="0" sz="1400" u="none" cap="none" strike="noStrike">
              <a:solidFill>
                <a:srgbClr val="000000"/>
              </a:solidFill>
              <a:latin typeface="Arial"/>
              <a:ea typeface="Arial"/>
              <a:cs typeface="Arial"/>
              <a:sym typeface="Arial"/>
            </a:endParaRPr>
          </a:p>
        </p:txBody>
      </p:sp>
      <p:sp>
        <p:nvSpPr>
          <p:cNvPr id="4051" name="Google Shape;4051;p264"/>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4052" name="Shape 4052"/>
        <p:cNvGrpSpPr/>
        <p:nvPr/>
      </p:nvGrpSpPr>
      <p:grpSpPr>
        <a:xfrm>
          <a:off x="0" y="0"/>
          <a:ext cx="0" cy="0"/>
          <a:chOff x="0" y="0"/>
          <a:chExt cx="0" cy="0"/>
        </a:xfrm>
      </p:grpSpPr>
      <p:sp>
        <p:nvSpPr>
          <p:cNvPr id="4053" name="Google Shape;4053;p265"/>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54" name="Google Shape;4054;p26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55" name="Google Shape;4055;p265"/>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grpSp>
        <p:nvGrpSpPr>
          <p:cNvPr id="4056" name="Google Shape;4056;p265"/>
          <p:cNvGrpSpPr/>
          <p:nvPr/>
        </p:nvGrpSpPr>
        <p:grpSpPr>
          <a:xfrm>
            <a:off x="4409714" y="1126654"/>
            <a:ext cx="324571" cy="198462"/>
            <a:chOff x="7391400" y="6900863"/>
            <a:chExt cx="804863" cy="492125"/>
          </a:xfrm>
        </p:grpSpPr>
        <p:sp>
          <p:nvSpPr>
            <p:cNvPr id="4057" name="Google Shape;4057;p265"/>
            <p:cNvSpPr/>
            <p:nvPr/>
          </p:nvSpPr>
          <p:spPr>
            <a:xfrm>
              <a:off x="7391400" y="6900863"/>
              <a:ext cx="617538" cy="492125"/>
            </a:xfrm>
            <a:custGeom>
              <a:rect b="b" l="l" r="r" t="t"/>
              <a:pathLst>
                <a:path extrusionOk="0" h="170" w="214">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58" name="Google Shape;4058;p265"/>
            <p:cNvSpPr/>
            <p:nvPr/>
          </p:nvSpPr>
          <p:spPr>
            <a:xfrm>
              <a:off x="7977188" y="6943726"/>
              <a:ext cx="219075" cy="406400"/>
            </a:xfrm>
            <a:custGeom>
              <a:rect b="b" l="l" r="r" t="t"/>
              <a:pathLst>
                <a:path extrusionOk="0" h="140" w="76">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59" name="Google Shape;4059;p265"/>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blipFill>
          <a:blip r:embed="rId2">
            <a:alphaModFix/>
          </a:blip>
          <a:stretch>
            <a:fillRect/>
          </a:stretch>
        </a:blipFill>
      </p:bgPr>
    </p:bg>
    <p:spTree>
      <p:nvGrpSpPr>
        <p:cNvPr id="4060" name="Shape 4060"/>
        <p:cNvGrpSpPr/>
        <p:nvPr/>
      </p:nvGrpSpPr>
      <p:grpSpPr>
        <a:xfrm>
          <a:off x="0" y="0"/>
          <a:ext cx="0" cy="0"/>
          <a:chOff x="0" y="0"/>
          <a:chExt cx="0" cy="0"/>
        </a:xfrm>
      </p:grpSpPr>
      <p:sp>
        <p:nvSpPr>
          <p:cNvPr id="4061" name="Google Shape;4061;p266"/>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62" name="Google Shape;4062;p26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63" name="Google Shape;4063;p266"/>
          <p:cNvSpPr txBox="1"/>
          <p:nvPr/>
        </p:nvSpPr>
        <p:spPr>
          <a:xfrm>
            <a:off x="1015723" y="1356373"/>
            <a:ext cx="7112556" cy="313710"/>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687"/>
              <a:buFont typeface="Arial"/>
              <a:buNone/>
            </a:pPr>
            <a:r>
              <a:rPr b="0" i="0" lang="en" sz="1687" u="none" cap="none" strike="noStrike">
                <a:solidFill>
                  <a:schemeClr val="accent5"/>
                </a:solidFill>
                <a:latin typeface="Calibri"/>
                <a:ea typeface="Calibri"/>
                <a:cs typeface="Calibri"/>
                <a:sym typeface="Calibri"/>
              </a:rPr>
              <a:t>Q&amp;A</a:t>
            </a:r>
            <a:endParaRPr b="0" i="0" sz="1400" u="none" cap="none" strike="noStrike">
              <a:solidFill>
                <a:srgbClr val="000000"/>
              </a:solidFill>
              <a:latin typeface="Arial"/>
              <a:ea typeface="Arial"/>
              <a:cs typeface="Arial"/>
              <a:sym typeface="Arial"/>
            </a:endParaRPr>
          </a:p>
        </p:txBody>
      </p:sp>
      <p:grpSp>
        <p:nvGrpSpPr>
          <p:cNvPr id="4064" name="Google Shape;4064;p266"/>
          <p:cNvGrpSpPr/>
          <p:nvPr/>
        </p:nvGrpSpPr>
        <p:grpSpPr>
          <a:xfrm>
            <a:off x="4409714" y="1108134"/>
            <a:ext cx="324571" cy="261821"/>
            <a:chOff x="3017838" y="2587625"/>
            <a:chExt cx="812801" cy="655638"/>
          </a:xfrm>
        </p:grpSpPr>
        <p:sp>
          <p:nvSpPr>
            <p:cNvPr id="4065" name="Google Shape;4065;p266"/>
            <p:cNvSpPr/>
            <p:nvPr/>
          </p:nvSpPr>
          <p:spPr>
            <a:xfrm>
              <a:off x="3292476" y="2728913"/>
              <a:ext cx="538163" cy="514350"/>
            </a:xfrm>
            <a:custGeom>
              <a:rect b="b" l="l" r="r" t="t"/>
              <a:pathLst>
                <a:path extrusionOk="0" h="178" w="186">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66" name="Google Shape;4066;p266"/>
            <p:cNvSpPr/>
            <p:nvPr/>
          </p:nvSpPr>
          <p:spPr>
            <a:xfrm>
              <a:off x="3017838" y="2587625"/>
              <a:ext cx="450850" cy="433388"/>
            </a:xfrm>
            <a:custGeom>
              <a:rect b="b" l="l" r="r" t="t"/>
              <a:pathLst>
                <a:path extrusionOk="0" h="150" w="156">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chemeClr val="accent5"/>
                </a:solidFill>
                <a:latin typeface="Arial"/>
                <a:ea typeface="Arial"/>
                <a:cs typeface="Arial"/>
                <a:sym typeface="Arial"/>
              </a:endParaRPr>
            </a:p>
          </p:txBody>
        </p:sp>
      </p:grpSp>
      <p:sp>
        <p:nvSpPr>
          <p:cNvPr id="4067" name="Google Shape;4067;p266"/>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Custom">
  <p:cSld name="Special Custom">
    <p:bg>
      <p:bgPr>
        <a:blipFill>
          <a:blip r:embed="rId2">
            <a:alphaModFix/>
          </a:blip>
          <a:stretch>
            <a:fillRect/>
          </a:stretch>
        </a:blipFill>
      </p:bgPr>
    </p:bg>
    <p:spTree>
      <p:nvGrpSpPr>
        <p:cNvPr id="4068" name="Shape 4068"/>
        <p:cNvGrpSpPr/>
        <p:nvPr/>
      </p:nvGrpSpPr>
      <p:grpSpPr>
        <a:xfrm>
          <a:off x="0" y="0"/>
          <a:ext cx="0" cy="0"/>
          <a:chOff x="0" y="0"/>
          <a:chExt cx="0" cy="0"/>
        </a:xfrm>
      </p:grpSpPr>
      <p:sp>
        <p:nvSpPr>
          <p:cNvPr id="4069" name="Google Shape;4069;p267"/>
          <p:cNvSpPr txBox="1"/>
          <p:nvPr>
            <p:ph type="title"/>
          </p:nvPr>
        </p:nvSpPr>
        <p:spPr>
          <a:xfrm>
            <a:off x="413099" y="2189157"/>
            <a:ext cx="8317802" cy="503052"/>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70" name="Google Shape;4070;p26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71" name="Google Shape;4071;p267"/>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72" name="Google Shape;4072;p267"/>
          <p:cNvSpPr txBox="1"/>
          <p:nvPr>
            <p:ph idx="2" type="body"/>
          </p:nvPr>
        </p:nvSpPr>
        <p:spPr>
          <a:xfrm>
            <a:off x="413099" y="1366243"/>
            <a:ext cx="8317802" cy="275917"/>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accent5"/>
              </a:buClr>
              <a:buSzPts val="1406"/>
              <a:buFont typeface="Inter"/>
              <a:buNone/>
              <a:defRPr b="0" sz="1406" cap="none">
                <a:solidFill>
                  <a:schemeClr val="accent5"/>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73" name="Google Shape;4073;p267"/>
          <p:cNvSpPr/>
          <p:nvPr>
            <p:ph idx="3" type="pic"/>
          </p:nvPr>
        </p:nvSpPr>
        <p:spPr>
          <a:xfrm>
            <a:off x="4365998" y="1090325"/>
            <a:ext cx="404428" cy="275917"/>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blipFill>
          <a:blip r:embed="rId2">
            <a:alphaModFix/>
          </a:blip>
          <a:stretch>
            <a:fillRect/>
          </a:stretch>
        </a:blipFill>
      </p:bgPr>
    </p:bg>
    <p:spTree>
      <p:nvGrpSpPr>
        <p:cNvPr id="4074" name="Shape 4074"/>
        <p:cNvGrpSpPr/>
        <p:nvPr/>
      </p:nvGrpSpPr>
      <p:grpSpPr>
        <a:xfrm>
          <a:off x="0" y="0"/>
          <a:ext cx="0" cy="0"/>
          <a:chOff x="0" y="0"/>
          <a:chExt cx="0" cy="0"/>
        </a:xfrm>
      </p:grpSpPr>
      <p:sp>
        <p:nvSpPr>
          <p:cNvPr id="4075" name="Google Shape;4075;p26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76" name="Google Shape;4076;p268"/>
          <p:cNvSpPr/>
          <p:nvPr/>
        </p:nvSpPr>
        <p:spPr>
          <a:xfrm>
            <a:off x="294410" y="4856522"/>
            <a:ext cx="1013419" cy="21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3"/>
              <a:buFont typeface="Arial"/>
              <a:buNone/>
            </a:pPr>
            <a:r>
              <a:rPr b="0" i="0" lang="en" sz="773" u="none" cap="none" strike="noStrike">
                <a:solidFill>
                  <a:schemeClr val="lt1"/>
                </a:solidFill>
                <a:latin typeface="Inter Black"/>
                <a:ea typeface="Inter Black"/>
                <a:cs typeface="Inter Black"/>
                <a:sym typeface="Inter Black"/>
              </a:rPr>
              <a:t>© 2021 WEX Inc.</a:t>
            </a:r>
            <a:endParaRPr b="0" i="0" sz="773" u="none" cap="none" strike="noStrike">
              <a:solidFill>
                <a:schemeClr val="lt1"/>
              </a:solidFill>
              <a:latin typeface="Arial"/>
              <a:ea typeface="Arial"/>
              <a:cs typeface="Arial"/>
              <a:sym typeface="Arial"/>
            </a:endParaRPr>
          </a:p>
        </p:txBody>
      </p:sp>
      <p:sp>
        <p:nvSpPr>
          <p:cNvPr id="4077" name="Google Shape;4077;p268"/>
          <p:cNvSpPr txBox="1"/>
          <p:nvPr>
            <p:ph type="ctrTitle"/>
          </p:nvPr>
        </p:nvSpPr>
        <p:spPr>
          <a:xfrm>
            <a:off x="2493386" y="1166259"/>
            <a:ext cx="4157228" cy="195871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082" name="Shape 4082"/>
        <p:cNvGrpSpPr/>
        <p:nvPr/>
      </p:nvGrpSpPr>
      <p:grpSpPr>
        <a:xfrm>
          <a:off x="0" y="0"/>
          <a:ext cx="0" cy="0"/>
          <a:chOff x="0" y="0"/>
          <a:chExt cx="0" cy="0"/>
        </a:xfrm>
      </p:grpSpPr>
      <p:sp>
        <p:nvSpPr>
          <p:cNvPr id="4083" name="Google Shape;4083;p19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4084" name="Shape 4084"/>
        <p:cNvGrpSpPr/>
        <p:nvPr/>
      </p:nvGrpSpPr>
      <p:grpSpPr>
        <a:xfrm>
          <a:off x="0" y="0"/>
          <a:ext cx="0" cy="0"/>
          <a:chOff x="0" y="0"/>
          <a:chExt cx="0" cy="0"/>
        </a:xfrm>
      </p:grpSpPr>
      <p:sp>
        <p:nvSpPr>
          <p:cNvPr id="4085" name="Google Shape;4085;p190"/>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86" name="Google Shape;4086;p190"/>
          <p:cNvSpPr txBox="1"/>
          <p:nvPr>
            <p:ph idx="1" type="body"/>
          </p:nvPr>
        </p:nvSpPr>
        <p:spPr>
          <a:xfrm>
            <a:off x="399846"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4087" name="Google Shape;4087;p1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88" name="Google Shape;4088;p190"/>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p190"/>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4090" name="Google Shape;4090;p1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91" name="Shape 4091"/>
        <p:cNvGrpSpPr/>
        <p:nvPr/>
      </p:nvGrpSpPr>
      <p:grpSpPr>
        <a:xfrm>
          <a:off x="0" y="0"/>
          <a:ext cx="0" cy="0"/>
          <a:chOff x="0" y="0"/>
          <a:chExt cx="0" cy="0"/>
        </a:xfrm>
      </p:grpSpPr>
      <p:sp>
        <p:nvSpPr>
          <p:cNvPr id="4092" name="Google Shape;4092;p19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93" name="Google Shape;4093;p1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94" name="Google Shape;4094;p193"/>
          <p:cNvGrpSpPr/>
          <p:nvPr/>
        </p:nvGrpSpPr>
        <p:grpSpPr>
          <a:xfrm>
            <a:off x="8041173" y="4778596"/>
            <a:ext cx="598277" cy="170409"/>
            <a:chOff x="238125" y="1822850"/>
            <a:chExt cx="7080200" cy="2016675"/>
          </a:xfrm>
        </p:grpSpPr>
        <p:sp>
          <p:nvSpPr>
            <p:cNvPr id="4095" name="Google Shape;4095;p1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p1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p1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p1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p1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p1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1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02" name="Google Shape;4102;p1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slideLayout" Target="../slideLayouts/slideLayout49.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0" Type="http://schemas.openxmlformats.org/officeDocument/2006/relationships/theme" Target="../theme/theme5.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7.xml"/><Relationship Id="rId42" Type="http://schemas.openxmlformats.org/officeDocument/2006/relationships/slideLayout" Target="../slideLayouts/slideLayout89.xml"/><Relationship Id="rId41" Type="http://schemas.openxmlformats.org/officeDocument/2006/relationships/slideLayout" Target="../slideLayouts/slideLayout88.xml"/><Relationship Id="rId44" Type="http://schemas.openxmlformats.org/officeDocument/2006/relationships/slideLayout" Target="../slideLayouts/slideLayout91.xml"/><Relationship Id="rId43" Type="http://schemas.openxmlformats.org/officeDocument/2006/relationships/slideLayout" Target="../slideLayouts/slideLayout90.xml"/><Relationship Id="rId46" Type="http://schemas.openxmlformats.org/officeDocument/2006/relationships/slideLayout" Target="../slideLayouts/slideLayout93.xml"/><Relationship Id="rId45" Type="http://schemas.openxmlformats.org/officeDocument/2006/relationships/slideLayout" Target="../slideLayouts/slideLayout92.xml"/><Relationship Id="rId1" Type="http://schemas.openxmlformats.org/officeDocument/2006/relationships/image" Target="../media/image22.jpg"/><Relationship Id="rId2" Type="http://schemas.openxmlformats.org/officeDocument/2006/relationships/image" Target="../media/image15.jpg"/><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48" Type="http://schemas.openxmlformats.org/officeDocument/2006/relationships/slideLayout" Target="../slideLayouts/slideLayout95.xml"/><Relationship Id="rId47" Type="http://schemas.openxmlformats.org/officeDocument/2006/relationships/slideLayout" Target="../slideLayouts/slideLayout94.xml"/><Relationship Id="rId49" Type="http://schemas.openxmlformats.org/officeDocument/2006/relationships/slideLayout" Target="../slideLayouts/slideLayout9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31" Type="http://schemas.openxmlformats.org/officeDocument/2006/relationships/slideLayout" Target="../slideLayouts/slideLayout78.xml"/><Relationship Id="rId30" Type="http://schemas.openxmlformats.org/officeDocument/2006/relationships/slideLayout" Target="../slideLayouts/slideLayout77.xml"/><Relationship Id="rId33" Type="http://schemas.openxmlformats.org/officeDocument/2006/relationships/slideLayout" Target="../slideLayouts/slideLayout80.xml"/><Relationship Id="rId32" Type="http://schemas.openxmlformats.org/officeDocument/2006/relationships/slideLayout" Target="../slideLayouts/slideLayout79.xml"/><Relationship Id="rId35" Type="http://schemas.openxmlformats.org/officeDocument/2006/relationships/slideLayout" Target="../slideLayouts/slideLayout82.xml"/><Relationship Id="rId34" Type="http://schemas.openxmlformats.org/officeDocument/2006/relationships/slideLayout" Target="../slideLayouts/slideLayout81.xml"/><Relationship Id="rId37" Type="http://schemas.openxmlformats.org/officeDocument/2006/relationships/slideLayout" Target="../slideLayouts/slideLayout84.xml"/><Relationship Id="rId36" Type="http://schemas.openxmlformats.org/officeDocument/2006/relationships/slideLayout" Target="../slideLayouts/slideLayout83.xml"/><Relationship Id="rId39" Type="http://schemas.openxmlformats.org/officeDocument/2006/relationships/slideLayout" Target="../slideLayouts/slideLayout86.xml"/><Relationship Id="rId38" Type="http://schemas.openxmlformats.org/officeDocument/2006/relationships/slideLayout" Target="../slideLayouts/slideLayout85.xml"/><Relationship Id="rId20" Type="http://schemas.openxmlformats.org/officeDocument/2006/relationships/slideLayout" Target="../slideLayouts/slideLayout67.xml"/><Relationship Id="rId22" Type="http://schemas.openxmlformats.org/officeDocument/2006/relationships/slideLayout" Target="../slideLayouts/slideLayout69.xml"/><Relationship Id="rId21" Type="http://schemas.openxmlformats.org/officeDocument/2006/relationships/slideLayout" Target="../slideLayouts/slideLayout68.xml"/><Relationship Id="rId24" Type="http://schemas.openxmlformats.org/officeDocument/2006/relationships/slideLayout" Target="../slideLayouts/slideLayout71.xml"/><Relationship Id="rId23" Type="http://schemas.openxmlformats.org/officeDocument/2006/relationships/slideLayout" Target="../slideLayouts/slideLayout70.xml"/><Relationship Id="rId26" Type="http://schemas.openxmlformats.org/officeDocument/2006/relationships/slideLayout" Target="../slideLayouts/slideLayout73.xml"/><Relationship Id="rId25" Type="http://schemas.openxmlformats.org/officeDocument/2006/relationships/slideLayout" Target="../slideLayouts/slideLayout72.xml"/><Relationship Id="rId28" Type="http://schemas.openxmlformats.org/officeDocument/2006/relationships/slideLayout" Target="../slideLayouts/slideLayout75.xml"/><Relationship Id="rId27" Type="http://schemas.openxmlformats.org/officeDocument/2006/relationships/slideLayout" Target="../slideLayouts/slideLayout74.xml"/><Relationship Id="rId29" Type="http://schemas.openxmlformats.org/officeDocument/2006/relationships/slideLayout" Target="../slideLayouts/slideLayout76.xml"/><Relationship Id="rId50" Type="http://schemas.openxmlformats.org/officeDocument/2006/relationships/theme" Target="../theme/theme4.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9" Type="http://schemas.openxmlformats.org/officeDocument/2006/relationships/slideLayout" Target="../slideLayouts/slideLayout66.xml"/><Relationship Id="rId18"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31" Type="http://schemas.openxmlformats.org/officeDocument/2006/relationships/slideLayout" Target="../slideLayouts/slideLayout127.xml"/><Relationship Id="rId30" Type="http://schemas.openxmlformats.org/officeDocument/2006/relationships/slideLayout" Target="../slideLayouts/slideLayout126.xml"/><Relationship Id="rId32" Type="http://schemas.openxmlformats.org/officeDocument/2006/relationships/theme" Target="../theme/theme3.xml"/><Relationship Id="rId20" Type="http://schemas.openxmlformats.org/officeDocument/2006/relationships/slideLayout" Target="../slideLayouts/slideLayout116.xml"/><Relationship Id="rId22" Type="http://schemas.openxmlformats.org/officeDocument/2006/relationships/slideLayout" Target="../slideLayouts/slideLayout118.xml"/><Relationship Id="rId21" Type="http://schemas.openxmlformats.org/officeDocument/2006/relationships/slideLayout" Target="../slideLayouts/slideLayout117.xml"/><Relationship Id="rId24" Type="http://schemas.openxmlformats.org/officeDocument/2006/relationships/slideLayout" Target="../slideLayouts/slideLayout120.xml"/><Relationship Id="rId23" Type="http://schemas.openxmlformats.org/officeDocument/2006/relationships/slideLayout" Target="../slideLayouts/slideLayout119.xml"/><Relationship Id="rId26" Type="http://schemas.openxmlformats.org/officeDocument/2006/relationships/slideLayout" Target="../slideLayouts/slideLayout122.xml"/><Relationship Id="rId25" Type="http://schemas.openxmlformats.org/officeDocument/2006/relationships/slideLayout" Target="../slideLayouts/slideLayout121.xml"/><Relationship Id="rId28" Type="http://schemas.openxmlformats.org/officeDocument/2006/relationships/slideLayout" Target="../slideLayouts/slideLayout124.xml"/><Relationship Id="rId27" Type="http://schemas.openxmlformats.org/officeDocument/2006/relationships/slideLayout" Target="../slideLayouts/slideLayout123.xml"/><Relationship Id="rId29" Type="http://schemas.openxmlformats.org/officeDocument/2006/relationships/slideLayout" Target="../slideLayouts/slideLayout125.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5" Type="http://schemas.openxmlformats.org/officeDocument/2006/relationships/slideLayout" Target="../slideLayouts/slideLayout111.xml"/><Relationship Id="rId14" Type="http://schemas.openxmlformats.org/officeDocument/2006/relationships/slideLayout" Target="../slideLayouts/slideLayout110.xml"/><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9" Type="http://schemas.openxmlformats.org/officeDocument/2006/relationships/slideLayout" Target="../slideLayouts/slideLayout115.xml"/><Relationship Id="rId18"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2"/>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8" name="Google Shape;8;p7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2" name="Shape 1872"/>
        <p:cNvGrpSpPr/>
        <p:nvPr/>
      </p:nvGrpSpPr>
      <p:grpSpPr>
        <a:xfrm>
          <a:off x="0" y="0"/>
          <a:ext cx="0" cy="0"/>
          <a:chOff x="0" y="0"/>
          <a:chExt cx="0" cy="0"/>
        </a:xfrm>
      </p:grpSpPr>
      <p:sp>
        <p:nvSpPr>
          <p:cNvPr id="1873" name="Google Shape;1873;p7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74" name="Google Shape;1874;p78"/>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1875" name="Google Shape;1875;p7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764" name="Shape 3764"/>
        <p:cNvGrpSpPr/>
        <p:nvPr/>
      </p:nvGrpSpPr>
      <p:grpSpPr>
        <a:xfrm>
          <a:off x="0" y="0"/>
          <a:ext cx="0" cy="0"/>
          <a:chOff x="0" y="0"/>
          <a:chExt cx="0" cy="0"/>
        </a:xfrm>
      </p:grpSpPr>
      <p:sp>
        <p:nvSpPr>
          <p:cNvPr id="3765" name="Google Shape;3765;p19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766" name="Google Shape;3766;p19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2812"/>
              <a:buFont typeface="Inter Black"/>
              <a:buNone/>
              <a:defRPr b="1" i="0" sz="2812" u="none" cap="none" strike="noStrike">
                <a:solidFill>
                  <a:schemeClr val="dk2"/>
                </a:solidFill>
                <a:latin typeface="Inter Black"/>
                <a:ea typeface="Inter Black"/>
                <a:cs typeface="Inter Black"/>
                <a:sym typeface="Inter Black"/>
              </a:defRPr>
            </a:lvl1pPr>
            <a:lvl2pPr lvl="1"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9pPr>
          </a:lstStyle>
          <a:p/>
        </p:txBody>
      </p:sp>
      <p:sp>
        <p:nvSpPr>
          <p:cNvPr id="3767" name="Google Shape;3767;p191"/>
          <p:cNvSpPr txBox="1"/>
          <p:nvPr>
            <p:ph idx="1" type="body"/>
          </p:nvPr>
        </p:nvSpPr>
        <p:spPr>
          <a:xfrm>
            <a:off x="413099" y="1369221"/>
            <a:ext cx="8318196" cy="27495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1687"/>
              <a:buFont typeface="Inter"/>
              <a:buNone/>
              <a:defRPr b="1" i="0" sz="1687" u="none" cap="none" strike="noStrike">
                <a:solidFill>
                  <a:schemeClr val="dk2"/>
                </a:solidFill>
                <a:latin typeface="Inter"/>
                <a:ea typeface="Inter"/>
                <a:cs typeface="Inter"/>
                <a:sym typeface="Inter"/>
              </a:defRPr>
            </a:lvl1pPr>
            <a:lvl2pPr indent="-228600" lvl="1" marL="914400" marR="0" rtl="0" algn="l">
              <a:lnSpc>
                <a:spcPct val="100000"/>
              </a:lnSpc>
              <a:spcBef>
                <a:spcPts val="633"/>
              </a:spcBef>
              <a:spcAft>
                <a:spcPts val="0"/>
              </a:spcAft>
              <a:buClr>
                <a:schemeClr val="dk2"/>
              </a:buClr>
              <a:buSzPts val="1266"/>
              <a:buFont typeface="Inter"/>
              <a:buNone/>
              <a:defRPr b="0" i="0" sz="1266" u="none" cap="none" strike="noStrike">
                <a:solidFill>
                  <a:schemeClr val="dk2"/>
                </a:solidFill>
                <a:latin typeface="Inter"/>
                <a:ea typeface="Inter"/>
                <a:cs typeface="Inter"/>
                <a:sym typeface="Inter"/>
              </a:defRPr>
            </a:lvl2pPr>
            <a:lvl3pPr indent="-228600" lvl="2" marL="1371600" marR="0" rtl="0" algn="l">
              <a:lnSpc>
                <a:spcPct val="100000"/>
              </a:lnSpc>
              <a:spcBef>
                <a:spcPts val="633"/>
              </a:spcBef>
              <a:spcAft>
                <a:spcPts val="0"/>
              </a:spcAft>
              <a:buClr>
                <a:schemeClr val="dk2"/>
              </a:buClr>
              <a:buSzPts val="984"/>
              <a:buFont typeface="Inter"/>
              <a:buNone/>
              <a:defRPr b="0" i="0" sz="984" u="none" cap="none" strike="noStrike">
                <a:solidFill>
                  <a:schemeClr val="dk2"/>
                </a:solidFill>
                <a:latin typeface="Inter"/>
                <a:ea typeface="Inter"/>
                <a:cs typeface="Inter"/>
                <a:sym typeface="Inter"/>
              </a:defRPr>
            </a:lvl3pPr>
            <a:lvl4pPr indent="-228600" lvl="3" marL="18288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4pPr>
            <a:lvl5pPr indent="-228600" lvl="4" marL="22860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5pPr>
            <a:lvl6pPr indent="-228600" lvl="5" marL="2743200" marR="0" rtl="0" algn="ctr">
              <a:lnSpc>
                <a:spcPct val="100000"/>
              </a:lnSpc>
              <a:spcBef>
                <a:spcPts val="633"/>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6pPr>
            <a:lvl7pPr indent="-228600" lvl="6" marL="32004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7pPr>
            <a:lvl8pPr indent="-228600" lvl="7" marL="36576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8pPr>
            <a:lvl9pPr indent="-228600" lvl="8" marL="41148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9pPr>
          </a:lstStyle>
          <a:p/>
        </p:txBody>
      </p:sp>
      <p:pic>
        <p:nvPicPr>
          <p:cNvPr id="3768" name="Google Shape;3768;p191"/>
          <p:cNvPicPr preferRelativeResize="0"/>
          <p:nvPr/>
        </p:nvPicPr>
        <p:blipFill rotWithShape="1">
          <a:blip r:embed="rId2">
            <a:alphaModFix/>
          </a:blip>
          <a:srcRect b="0" l="0" r="0" t="0"/>
          <a:stretch/>
        </p:blipFill>
        <p:spPr>
          <a:xfrm>
            <a:off x="9179238" y="437014"/>
            <a:ext cx="1423506" cy="42694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78" name="Shape 4078"/>
        <p:cNvGrpSpPr/>
        <p:nvPr/>
      </p:nvGrpSpPr>
      <p:grpSpPr>
        <a:xfrm>
          <a:off x="0" y="0"/>
          <a:ext cx="0" cy="0"/>
          <a:chOff x="0" y="0"/>
          <a:chExt cx="0" cy="0"/>
        </a:xfrm>
      </p:grpSpPr>
      <p:sp>
        <p:nvSpPr>
          <p:cNvPr id="4079" name="Google Shape;4079;p18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4080" name="Google Shape;4080;p18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4081" name="Google Shape;4081;p1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34.png"/><Relationship Id="rId5"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9.jpg"/><Relationship Id="rId5"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1" name="Shape 7151"/>
        <p:cNvGrpSpPr/>
        <p:nvPr/>
      </p:nvGrpSpPr>
      <p:grpSpPr>
        <a:xfrm>
          <a:off x="0" y="0"/>
          <a:ext cx="0" cy="0"/>
          <a:chOff x="0" y="0"/>
          <a:chExt cx="0" cy="0"/>
        </a:xfrm>
      </p:grpSpPr>
      <p:sp>
        <p:nvSpPr>
          <p:cNvPr id="7152" name="Google Shape;7152;p1"/>
          <p:cNvSpPr txBox="1"/>
          <p:nvPr>
            <p:ph type="ctrTitle"/>
          </p:nvPr>
        </p:nvSpPr>
        <p:spPr>
          <a:xfrm>
            <a:off x="311700" y="1860176"/>
            <a:ext cx="4725600" cy="1410600"/>
          </a:xfrm>
          <a:prstGeom prst="rect">
            <a:avLst/>
          </a:prstGeom>
          <a:noFill/>
          <a:ln>
            <a:noFill/>
          </a:ln>
        </p:spPr>
        <p:txBody>
          <a:bodyPr anchorCtr="0" anchor="b" bIns="91425" lIns="91425" spcFirstLastPara="1" rIns="91425" wrap="square" tIns="91425">
            <a:normAutofit/>
          </a:bodyPr>
          <a:lstStyle/>
          <a:p>
            <a:pPr indent="0" lvl="0" marL="0" rtl="0" algn="l">
              <a:lnSpc>
                <a:spcPct val="95000"/>
              </a:lnSpc>
              <a:spcBef>
                <a:spcPts val="0"/>
              </a:spcBef>
              <a:spcAft>
                <a:spcPts val="0"/>
              </a:spcAft>
              <a:buSzPts val="4200"/>
              <a:buNone/>
            </a:pPr>
            <a:r>
              <a:rPr lang="en"/>
              <a:t>Client Name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6" name="Shape 7156"/>
        <p:cNvGrpSpPr/>
        <p:nvPr/>
      </p:nvGrpSpPr>
      <p:grpSpPr>
        <a:xfrm>
          <a:off x="0" y="0"/>
          <a:ext cx="0" cy="0"/>
          <a:chOff x="0" y="0"/>
          <a:chExt cx="0" cy="0"/>
        </a:xfrm>
      </p:grpSpPr>
      <p:sp>
        <p:nvSpPr>
          <p:cNvPr id="7157" name="Google Shape;7157;p2"/>
          <p:cNvSpPr txBox="1"/>
          <p:nvPr>
            <p:ph type="title"/>
          </p:nvPr>
        </p:nvSpPr>
        <p:spPr>
          <a:xfrm>
            <a:off x="532900" y="1837475"/>
            <a:ext cx="58512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Adoption assistance flexible spending accounts</a:t>
            </a:r>
            <a:endParaRPr/>
          </a:p>
        </p:txBody>
      </p:sp>
      <p:sp>
        <p:nvSpPr>
          <p:cNvPr id="7158" name="Google Shape;7158;p2"/>
          <p:cNvSpPr/>
          <p:nvPr/>
        </p:nvSpPr>
        <p:spPr>
          <a:xfrm>
            <a:off x="532900" y="2725400"/>
            <a:ext cx="3675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Roboto Condensed"/>
                <a:ea typeface="Roboto Condensed"/>
                <a:cs typeface="Roboto Condensed"/>
                <a:sym typeface="Roboto Condensed"/>
              </a:rPr>
              <a:t>(adoption assistance FSAs)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2" name="Shape 7162"/>
        <p:cNvGrpSpPr/>
        <p:nvPr/>
      </p:nvGrpSpPr>
      <p:grpSpPr>
        <a:xfrm>
          <a:off x="0" y="0"/>
          <a:ext cx="0" cy="0"/>
          <a:chOff x="0" y="0"/>
          <a:chExt cx="0" cy="0"/>
        </a:xfrm>
      </p:grpSpPr>
      <p:sp>
        <p:nvSpPr>
          <p:cNvPr id="7163" name="Google Shape;7163;p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Adoption assistance FSAs</a:t>
            </a:r>
            <a:endParaRPr/>
          </a:p>
        </p:txBody>
      </p:sp>
      <p:sp>
        <p:nvSpPr>
          <p:cNvPr id="7164" name="Google Shape;7164;p3"/>
          <p:cNvSpPr txBox="1"/>
          <p:nvPr/>
        </p:nvSpPr>
        <p:spPr>
          <a:xfrm>
            <a:off x="2086297" y="3250253"/>
            <a:ext cx="17205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money </a:t>
            </a:r>
            <a:endParaRPr b="0" i="0" sz="1650" u="none" cap="none" strike="noStrike">
              <a:solidFill>
                <a:srgbClr val="253746"/>
              </a:solidFill>
              <a:latin typeface="Inter"/>
              <a:ea typeface="Inter"/>
              <a:cs typeface="Inter"/>
              <a:sym typeface="Inter"/>
            </a:endParaRPr>
          </a:p>
        </p:txBody>
      </p:sp>
      <p:sp>
        <p:nvSpPr>
          <p:cNvPr id="7165" name="Google Shape;7165;p3"/>
          <p:cNvSpPr/>
          <p:nvPr/>
        </p:nvSpPr>
        <p:spPr>
          <a:xfrm>
            <a:off x="2228200" y="1682113"/>
            <a:ext cx="1436700" cy="14367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66" name="Google Shape;7166;p3"/>
          <p:cNvSpPr txBox="1"/>
          <p:nvPr/>
        </p:nvSpPr>
        <p:spPr>
          <a:xfrm>
            <a:off x="5376863" y="3250253"/>
            <a:ext cx="13056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Plan ahead</a:t>
            </a:r>
            <a:endParaRPr b="0" i="0" sz="1650" u="none" cap="none" strike="noStrike">
              <a:solidFill>
                <a:srgbClr val="253746"/>
              </a:solidFill>
              <a:latin typeface="Inter"/>
              <a:ea typeface="Inter"/>
              <a:cs typeface="Inter"/>
              <a:sym typeface="Inter"/>
            </a:endParaRPr>
          </a:p>
        </p:txBody>
      </p:sp>
      <p:pic>
        <p:nvPicPr>
          <p:cNvPr id="7167" name="Google Shape;7167;p3"/>
          <p:cNvPicPr preferRelativeResize="0"/>
          <p:nvPr/>
        </p:nvPicPr>
        <p:blipFill rotWithShape="1">
          <a:blip r:embed="rId3">
            <a:alphaModFix/>
          </a:blip>
          <a:srcRect b="0" l="0" r="0" t="0"/>
          <a:stretch/>
        </p:blipFill>
        <p:spPr>
          <a:xfrm>
            <a:off x="2297654" y="1817305"/>
            <a:ext cx="1249311" cy="1206116"/>
          </a:xfrm>
          <a:prstGeom prst="rect">
            <a:avLst/>
          </a:prstGeom>
          <a:noFill/>
          <a:ln>
            <a:noFill/>
          </a:ln>
        </p:spPr>
      </p:pic>
      <p:sp>
        <p:nvSpPr>
          <p:cNvPr id="7168" name="Google Shape;7168;p3"/>
          <p:cNvSpPr/>
          <p:nvPr/>
        </p:nvSpPr>
        <p:spPr>
          <a:xfrm>
            <a:off x="5288661" y="1682113"/>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69" name="Google Shape;7169;p3"/>
          <p:cNvPicPr preferRelativeResize="0"/>
          <p:nvPr/>
        </p:nvPicPr>
        <p:blipFill rotWithShape="1">
          <a:blip r:embed="rId4">
            <a:alphaModFix/>
          </a:blip>
          <a:srcRect b="0" l="0" r="0" t="0"/>
          <a:stretch/>
        </p:blipFill>
        <p:spPr>
          <a:xfrm>
            <a:off x="5421063" y="1732822"/>
            <a:ext cx="1249311" cy="12061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73" name="Shape 7173"/>
        <p:cNvGrpSpPr/>
        <p:nvPr/>
      </p:nvGrpSpPr>
      <p:grpSpPr>
        <a:xfrm>
          <a:off x="0" y="0"/>
          <a:ext cx="0" cy="0"/>
          <a:chOff x="0" y="0"/>
          <a:chExt cx="0" cy="0"/>
        </a:xfrm>
      </p:grpSpPr>
      <p:pic>
        <p:nvPicPr>
          <p:cNvPr id="7174" name="Google Shape;7174;p5"/>
          <p:cNvPicPr preferRelativeResize="0"/>
          <p:nvPr/>
        </p:nvPicPr>
        <p:blipFill rotWithShape="1">
          <a:blip r:embed="rId3">
            <a:alphaModFix/>
          </a:blip>
          <a:srcRect b="0" l="31067" r="25950" t="0"/>
          <a:stretch/>
        </p:blipFill>
        <p:spPr>
          <a:xfrm>
            <a:off x="5860111" y="0"/>
            <a:ext cx="3316218" cy="5143500"/>
          </a:xfrm>
          <a:prstGeom prst="rect">
            <a:avLst/>
          </a:prstGeom>
          <a:noFill/>
          <a:ln>
            <a:noFill/>
          </a:ln>
        </p:spPr>
      </p:pic>
      <p:sp>
        <p:nvSpPr>
          <p:cNvPr id="7175" name="Google Shape;7175;p5"/>
          <p:cNvSpPr txBox="1"/>
          <p:nvPr>
            <p:ph idx="4294967295" type="title"/>
          </p:nvPr>
        </p:nvSpPr>
        <p:spPr>
          <a:xfrm>
            <a:off x="303193" y="258965"/>
            <a:ext cx="5697109" cy="1030023"/>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97"/>
              <a:t>Annual contribution limit</a:t>
            </a:r>
            <a:endParaRPr sz="3197"/>
          </a:p>
        </p:txBody>
      </p:sp>
      <p:sp>
        <p:nvSpPr>
          <p:cNvPr id="7176" name="Google Shape;7176;p5"/>
          <p:cNvSpPr/>
          <p:nvPr/>
        </p:nvSpPr>
        <p:spPr>
          <a:xfrm>
            <a:off x="534100" y="2900802"/>
            <a:ext cx="4711200" cy="1300500"/>
          </a:xfrm>
          <a:prstGeom prst="roundRect">
            <a:avLst>
              <a:gd fmla="val 8026" name="adj"/>
            </a:avLst>
          </a:prstGeom>
          <a:solidFill>
            <a:srgbClr val="F2F8FC"/>
          </a:solidFill>
          <a:ln>
            <a:noFill/>
          </a:ln>
          <a:effectLst>
            <a:outerShdw blurRad="177800" sx="102000" rotWithShape="0" algn="ctr" sy="102000">
              <a:schemeClr val="dk1">
                <a:alpha val="17647"/>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C8102E"/>
              </a:solidFill>
              <a:latin typeface="Inter"/>
              <a:ea typeface="Inter"/>
              <a:cs typeface="Inter"/>
              <a:sym typeface="Inter"/>
            </a:endParaRPr>
          </a:p>
        </p:txBody>
      </p:sp>
      <p:sp>
        <p:nvSpPr>
          <p:cNvPr id="7177" name="Google Shape;7177;p5"/>
          <p:cNvSpPr/>
          <p:nvPr/>
        </p:nvSpPr>
        <p:spPr>
          <a:xfrm>
            <a:off x="393554" y="1237575"/>
            <a:ext cx="4471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202</a:t>
            </a:r>
            <a:r>
              <a:rPr b="1" lang="en" sz="1600">
                <a:solidFill>
                  <a:srgbClr val="253746"/>
                </a:solidFill>
                <a:latin typeface="Inter"/>
                <a:ea typeface="Inter"/>
                <a:cs typeface="Inter"/>
                <a:sym typeface="Inter"/>
              </a:rPr>
              <a:t>4</a:t>
            </a:r>
            <a:r>
              <a:rPr b="1" i="0" lang="en" sz="1600" u="none" cap="none" strike="noStrike">
                <a:solidFill>
                  <a:srgbClr val="253746"/>
                </a:solidFill>
                <a:latin typeface="Inter"/>
                <a:ea typeface="Inter"/>
                <a:cs typeface="Inter"/>
                <a:sym typeface="Inter"/>
              </a:rPr>
              <a:t> adoption assistance FSA maximum:</a:t>
            </a:r>
            <a:endParaRPr b="0" i="0" sz="1400" u="none" cap="none" strike="noStrike">
              <a:solidFill>
                <a:srgbClr val="000000"/>
              </a:solidFill>
              <a:latin typeface="Arial"/>
              <a:ea typeface="Arial"/>
              <a:cs typeface="Arial"/>
              <a:sym typeface="Arial"/>
            </a:endParaRPr>
          </a:p>
        </p:txBody>
      </p:sp>
      <p:sp>
        <p:nvSpPr>
          <p:cNvPr id="7178" name="Google Shape;7178;p5"/>
          <p:cNvSpPr txBox="1"/>
          <p:nvPr/>
        </p:nvSpPr>
        <p:spPr>
          <a:xfrm>
            <a:off x="1397050" y="1810425"/>
            <a:ext cx="2464500" cy="837600"/>
          </a:xfrm>
          <a:prstGeom prst="rect">
            <a:avLst/>
          </a:prstGeom>
          <a:noFill/>
          <a:ln>
            <a:noFill/>
          </a:ln>
        </p:spPr>
        <p:txBody>
          <a:bodyPr anchorCtr="0" anchor="t" bIns="34275" lIns="68550" spcFirstLastPara="1" rIns="68550" wrap="square" tIns="34275">
            <a:normAutofit fontScale="70000"/>
          </a:bodyPr>
          <a:lstStyle/>
          <a:p>
            <a:pPr indent="0" lvl="0" marL="0" marR="0" rtl="0" algn="r">
              <a:lnSpc>
                <a:spcPct val="90000"/>
              </a:lnSpc>
              <a:spcBef>
                <a:spcPts val="0"/>
              </a:spcBef>
              <a:spcAft>
                <a:spcPts val="0"/>
              </a:spcAft>
              <a:buClr>
                <a:srgbClr val="253746"/>
              </a:buClr>
              <a:buSzPct val="100000"/>
              <a:buFont typeface="Arial"/>
              <a:buNone/>
            </a:pPr>
            <a:r>
              <a:rPr b="1" i="0" lang="en" sz="5998" u="none" cap="none" strike="noStrike">
                <a:solidFill>
                  <a:srgbClr val="253746"/>
                </a:solidFill>
                <a:latin typeface="Inter Black"/>
                <a:ea typeface="Inter Black"/>
                <a:cs typeface="Inter Black"/>
                <a:sym typeface="Inter Black"/>
              </a:rPr>
              <a:t>$1</a:t>
            </a:r>
            <a:r>
              <a:rPr b="1" lang="en" sz="5998">
                <a:solidFill>
                  <a:srgbClr val="253746"/>
                </a:solidFill>
                <a:latin typeface="Inter Black"/>
                <a:ea typeface="Inter Black"/>
                <a:cs typeface="Inter Black"/>
                <a:sym typeface="Inter Black"/>
              </a:rPr>
              <a:t>6</a:t>
            </a:r>
            <a:r>
              <a:rPr b="1" i="0" lang="en" sz="5998" u="none" cap="none" strike="noStrike">
                <a:solidFill>
                  <a:srgbClr val="253746"/>
                </a:solidFill>
                <a:latin typeface="Inter Black"/>
                <a:ea typeface="Inter Black"/>
                <a:cs typeface="Inter Black"/>
                <a:sym typeface="Inter Black"/>
              </a:rPr>
              <a:t>,</a:t>
            </a:r>
            <a:r>
              <a:rPr b="1" lang="en" sz="5998">
                <a:solidFill>
                  <a:srgbClr val="253746"/>
                </a:solidFill>
                <a:latin typeface="Inter Black"/>
                <a:ea typeface="Inter Black"/>
                <a:cs typeface="Inter Black"/>
                <a:sym typeface="Inter Black"/>
              </a:rPr>
              <a:t>81</a:t>
            </a:r>
            <a:r>
              <a:rPr b="1" i="0" lang="en" sz="5998" u="none" cap="none" strike="noStrike">
                <a:solidFill>
                  <a:srgbClr val="253746"/>
                </a:solidFill>
                <a:latin typeface="Inter Black"/>
                <a:ea typeface="Inter Black"/>
                <a:cs typeface="Inter Black"/>
                <a:sym typeface="Inter Black"/>
              </a:rPr>
              <a:t>0</a:t>
            </a:r>
            <a:endParaRPr b="0" i="0" sz="1400" u="none" cap="none" strike="noStrike">
              <a:solidFill>
                <a:srgbClr val="000000"/>
              </a:solidFill>
              <a:latin typeface="Arial"/>
              <a:ea typeface="Arial"/>
              <a:cs typeface="Arial"/>
              <a:sym typeface="Arial"/>
            </a:endParaRPr>
          </a:p>
        </p:txBody>
      </p:sp>
      <p:sp>
        <p:nvSpPr>
          <p:cNvPr id="7179" name="Google Shape;7179;p5"/>
          <p:cNvSpPr/>
          <p:nvPr/>
        </p:nvSpPr>
        <p:spPr>
          <a:xfrm>
            <a:off x="1600000" y="2450623"/>
            <a:ext cx="2058600" cy="112200"/>
          </a:xfrm>
          <a:prstGeom prst="rect">
            <a:avLst/>
          </a:prstGeom>
          <a:solidFill>
            <a:srgbClr val="C8102E"/>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sp>
        <p:nvSpPr>
          <p:cNvPr id="7180" name="Google Shape;7180;p5"/>
          <p:cNvSpPr/>
          <p:nvPr/>
        </p:nvSpPr>
        <p:spPr>
          <a:xfrm>
            <a:off x="804850" y="3210325"/>
            <a:ext cx="4169700" cy="891000"/>
          </a:xfrm>
          <a:prstGeom prst="rect">
            <a:avLst/>
          </a:prstGeom>
          <a:noFill/>
          <a:ln>
            <a:noFill/>
          </a:ln>
        </p:spPr>
        <p:txBody>
          <a:bodyPr anchorCtr="0" anchor="t" bIns="45700" lIns="91425" spcFirstLastPara="1" rIns="91425" wrap="square" tIns="45700">
            <a:spAutoFit/>
          </a:bodyPr>
          <a:lstStyle/>
          <a:p>
            <a:pPr indent="0" lvl="0" marL="1270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Contribute and spend funds tax-free</a:t>
            </a:r>
            <a:r>
              <a:rPr b="0" i="0" lang="en" sz="1000" u="none" cap="none" strike="noStrike">
                <a:solidFill>
                  <a:schemeClr val="dk1"/>
                </a:solidFill>
                <a:latin typeface="Inter"/>
                <a:ea typeface="Inter"/>
                <a:cs typeface="Inter"/>
                <a:sym typeface="Inter"/>
              </a:rPr>
              <a:t> </a:t>
            </a:r>
            <a:endParaRPr b="0" i="0" sz="1400" u="none" cap="none" strike="noStrike">
              <a:solidFill>
                <a:srgbClr val="000000"/>
              </a:solidFill>
              <a:latin typeface="Arial"/>
              <a:ea typeface="Arial"/>
              <a:cs typeface="Arial"/>
              <a:sym typeface="Arial"/>
            </a:endParaRPr>
          </a:p>
          <a:p>
            <a:pPr indent="0" lvl="0" marL="1270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Pay for eligible out-of-pocket adoption expenses</a:t>
            </a:r>
            <a:r>
              <a:rPr b="0" i="0" lang="en" sz="1000" u="none" cap="none" strike="noStrike">
                <a:solidFill>
                  <a:schemeClr val="dk1"/>
                </a:solidFill>
                <a:latin typeface="Inter"/>
                <a:ea typeface="Inter"/>
                <a:cs typeface="Inter"/>
                <a:sym typeface="Inter"/>
              </a:rPr>
              <a:t> </a:t>
            </a:r>
            <a:endParaRPr b="0" i="0" sz="1000" u="none" cap="none" strike="noStrike">
              <a:solidFill>
                <a:schemeClr val="dk1"/>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84" name="Shape 7184"/>
        <p:cNvGrpSpPr/>
        <p:nvPr/>
      </p:nvGrpSpPr>
      <p:grpSpPr>
        <a:xfrm>
          <a:off x="0" y="0"/>
          <a:ext cx="0" cy="0"/>
          <a:chOff x="0" y="0"/>
          <a:chExt cx="0" cy="0"/>
        </a:xfrm>
      </p:grpSpPr>
      <p:sp>
        <p:nvSpPr>
          <p:cNvPr id="7185" name="Google Shape;7185;g280e6f0b55c_0_6238"/>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Domestic vs. Foreign adoptions </a:t>
            </a:r>
            <a:endParaRPr/>
          </a:p>
        </p:txBody>
      </p:sp>
      <p:sp>
        <p:nvSpPr>
          <p:cNvPr id="7186" name="Google Shape;7186;g280e6f0b55c_0_6238"/>
          <p:cNvSpPr txBox="1"/>
          <p:nvPr/>
        </p:nvSpPr>
        <p:spPr>
          <a:xfrm>
            <a:off x="429625" y="1591350"/>
            <a:ext cx="2290200" cy="1241700"/>
          </a:xfrm>
          <a:prstGeom prst="rect">
            <a:avLst/>
          </a:prstGeom>
          <a:noFill/>
          <a:ln>
            <a:noFill/>
          </a:ln>
        </p:spPr>
        <p:txBody>
          <a:bodyPr anchorCtr="0" anchor="t" bIns="34275" lIns="68575" spcFirstLastPara="1" rIns="68575" wrap="square" tIns="34275">
            <a:noAutofit/>
          </a:bodyPr>
          <a:lstStyle/>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child is a citizen or resident of the United States</a:t>
            </a:r>
            <a:endParaRPr b="0" i="0" sz="1200" u="none" cap="none" strike="noStrike">
              <a:solidFill>
                <a:schemeClr val="dk1"/>
              </a:solidFill>
              <a:latin typeface="Inter"/>
              <a:ea typeface="Inter"/>
              <a:cs typeface="Inter"/>
              <a:sym typeface="Inter"/>
            </a:endParaRPr>
          </a:p>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adoption does not need to be finalized in order to be reimbursed for incurred expenses</a:t>
            </a:r>
            <a:endParaRPr b="0" i="0" sz="1200" u="none" cap="none" strike="noStrike">
              <a:solidFill>
                <a:schemeClr val="dk1"/>
              </a:solidFill>
              <a:latin typeface="Inter"/>
              <a:ea typeface="Inter"/>
              <a:cs typeface="Inter"/>
              <a:sym typeface="Inter"/>
            </a:endParaRPr>
          </a:p>
        </p:txBody>
      </p:sp>
      <p:sp>
        <p:nvSpPr>
          <p:cNvPr id="7187" name="Google Shape;7187;g280e6f0b55c_0_6238"/>
          <p:cNvSpPr txBox="1"/>
          <p:nvPr/>
        </p:nvSpPr>
        <p:spPr>
          <a:xfrm>
            <a:off x="3197025" y="1591350"/>
            <a:ext cx="2376000" cy="1241700"/>
          </a:xfrm>
          <a:prstGeom prst="rect">
            <a:avLst/>
          </a:prstGeom>
          <a:noFill/>
          <a:ln>
            <a:noFill/>
          </a:ln>
        </p:spPr>
        <p:txBody>
          <a:bodyPr anchorCtr="0" anchor="t" bIns="34275" lIns="68575" spcFirstLastPara="1" rIns="68575" wrap="square" tIns="34275">
            <a:noAutofit/>
          </a:bodyPr>
          <a:lstStyle/>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child is not a citizen or resident of the United States</a:t>
            </a:r>
            <a:endParaRPr b="0" i="0" sz="1200" u="none" cap="none" strike="noStrike">
              <a:solidFill>
                <a:schemeClr val="dk1"/>
              </a:solidFill>
              <a:latin typeface="Inter"/>
              <a:ea typeface="Inter"/>
              <a:cs typeface="Inter"/>
              <a:sym typeface="Inter"/>
            </a:endParaRPr>
          </a:p>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adoption must be finalized before incurred expenses can be reimbursed</a:t>
            </a:r>
            <a:endParaRPr b="0" i="0" sz="1200" u="none" cap="none" strike="noStrike">
              <a:solidFill>
                <a:schemeClr val="dk1"/>
              </a:solidFill>
              <a:latin typeface="Inter"/>
              <a:ea typeface="Inter"/>
              <a:cs typeface="Inter"/>
              <a:sym typeface="Inter"/>
            </a:endParaRPr>
          </a:p>
        </p:txBody>
      </p:sp>
      <p:sp>
        <p:nvSpPr>
          <p:cNvPr id="7188" name="Google Shape;7188;g280e6f0b55c_0_6238"/>
          <p:cNvSpPr txBox="1"/>
          <p:nvPr/>
        </p:nvSpPr>
        <p:spPr>
          <a:xfrm>
            <a:off x="297967" y="1245109"/>
            <a:ext cx="2160600" cy="269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300" u="none" cap="none" strike="noStrike">
                <a:solidFill>
                  <a:schemeClr val="dk1"/>
                </a:solidFill>
                <a:latin typeface="Inter"/>
                <a:ea typeface="Inter"/>
                <a:cs typeface="Inter"/>
                <a:sym typeface="Inter"/>
              </a:rPr>
              <a:t>Domestic adoption</a:t>
            </a:r>
            <a:endParaRPr b="1" i="0" sz="1300" u="none" cap="none" strike="noStrike">
              <a:solidFill>
                <a:schemeClr val="dk1"/>
              </a:solidFill>
              <a:latin typeface="Inter"/>
              <a:ea typeface="Inter"/>
              <a:cs typeface="Inter"/>
              <a:sym typeface="Inter"/>
            </a:endParaRPr>
          </a:p>
        </p:txBody>
      </p:sp>
      <p:sp>
        <p:nvSpPr>
          <p:cNvPr id="7189" name="Google Shape;7189;g280e6f0b55c_0_6238"/>
          <p:cNvSpPr txBox="1"/>
          <p:nvPr/>
        </p:nvSpPr>
        <p:spPr>
          <a:xfrm>
            <a:off x="3037586" y="1245109"/>
            <a:ext cx="2160600" cy="269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300" u="none" cap="none" strike="noStrike">
                <a:solidFill>
                  <a:schemeClr val="dk1"/>
                </a:solidFill>
                <a:latin typeface="Inter"/>
                <a:ea typeface="Inter"/>
                <a:cs typeface="Inter"/>
                <a:sym typeface="Inter"/>
              </a:rPr>
              <a:t>Foreign adoption</a:t>
            </a:r>
            <a:endParaRPr b="1" i="0" sz="1300" u="none" cap="none" strike="noStrike">
              <a:solidFill>
                <a:schemeClr val="dk1"/>
              </a:solidFill>
              <a:latin typeface="Inter"/>
              <a:ea typeface="Inter"/>
              <a:cs typeface="Inter"/>
              <a:sym typeface="Inter"/>
            </a:endParaRPr>
          </a:p>
        </p:txBody>
      </p:sp>
      <p:sp>
        <p:nvSpPr>
          <p:cNvPr id="7190" name="Google Shape;7190;g280e6f0b55c_0_6238"/>
          <p:cNvSpPr txBox="1"/>
          <p:nvPr/>
        </p:nvSpPr>
        <p:spPr>
          <a:xfrm>
            <a:off x="244343" y="3090884"/>
            <a:ext cx="43677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2000" u="none" cap="none" strike="noStrike">
                <a:solidFill>
                  <a:schemeClr val="dk1"/>
                </a:solidFill>
                <a:latin typeface="Inter"/>
                <a:ea typeface="Inter"/>
                <a:cs typeface="Inter"/>
                <a:sym typeface="Inter"/>
              </a:rPr>
              <a:t>Eligible expenses can include:</a:t>
            </a:r>
            <a:endParaRPr b="0" i="0" sz="2000" u="none" cap="none" strike="noStrike">
              <a:solidFill>
                <a:schemeClr val="dk1"/>
              </a:solidFill>
              <a:latin typeface="Inter"/>
              <a:ea typeface="Inter"/>
              <a:cs typeface="Inter"/>
              <a:sym typeface="Inter"/>
            </a:endParaRPr>
          </a:p>
        </p:txBody>
      </p:sp>
      <p:sp>
        <p:nvSpPr>
          <p:cNvPr id="7191" name="Google Shape;7191;g280e6f0b55c_0_6238"/>
          <p:cNvSpPr txBox="1"/>
          <p:nvPr/>
        </p:nvSpPr>
        <p:spPr>
          <a:xfrm>
            <a:off x="652126" y="3483269"/>
            <a:ext cx="1452300" cy="7158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Adoption fees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Court costs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Attorney fees</a:t>
            </a:r>
            <a:endParaRPr b="0" i="0" sz="1200" u="none" cap="none" strike="noStrike">
              <a:solidFill>
                <a:schemeClr val="dk1"/>
              </a:solidFill>
              <a:latin typeface="Inter"/>
              <a:ea typeface="Inter"/>
              <a:cs typeface="Inter"/>
              <a:sym typeface="Inter"/>
            </a:endParaRPr>
          </a:p>
        </p:txBody>
      </p:sp>
      <p:sp>
        <p:nvSpPr>
          <p:cNvPr id="7192" name="Google Shape;7192;g280e6f0b55c_0_6238"/>
          <p:cNvSpPr txBox="1"/>
          <p:nvPr/>
        </p:nvSpPr>
        <p:spPr>
          <a:xfrm>
            <a:off x="2321793" y="3483268"/>
            <a:ext cx="2290200" cy="6849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Travel expenses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Other expenses related to legal adoption</a:t>
            </a:r>
            <a:endParaRPr b="0" i="0" sz="900" u="none" cap="none" strike="noStrike">
              <a:solidFill>
                <a:schemeClr val="dk1"/>
              </a:solidFill>
              <a:latin typeface="Inter"/>
              <a:ea typeface="Inter"/>
              <a:cs typeface="Inter"/>
              <a:sym typeface="Inter"/>
            </a:endParaRPr>
          </a:p>
        </p:txBody>
      </p:sp>
      <p:pic>
        <p:nvPicPr>
          <p:cNvPr id="7193" name="Google Shape;7193;g280e6f0b55c_0_6238"/>
          <p:cNvPicPr preferRelativeResize="0"/>
          <p:nvPr/>
        </p:nvPicPr>
        <p:blipFill rotWithShape="1">
          <a:blip r:embed="rId3">
            <a:alphaModFix/>
          </a:blip>
          <a:srcRect b="0" l="1245" r="2219" t="0"/>
          <a:stretch/>
        </p:blipFill>
        <p:spPr>
          <a:xfrm>
            <a:off x="5834500" y="0"/>
            <a:ext cx="3309501" cy="5143501"/>
          </a:xfrm>
          <a:prstGeom prst="rect">
            <a:avLst/>
          </a:prstGeom>
          <a:noFill/>
          <a:ln>
            <a:noFill/>
          </a:ln>
        </p:spPr>
      </p:pic>
      <p:grpSp>
        <p:nvGrpSpPr>
          <p:cNvPr id="7194" name="Google Shape;7194;g280e6f0b55c_0_6238"/>
          <p:cNvGrpSpPr/>
          <p:nvPr/>
        </p:nvGrpSpPr>
        <p:grpSpPr>
          <a:xfrm>
            <a:off x="267197" y="1221991"/>
            <a:ext cx="315600" cy="315600"/>
            <a:chOff x="209997" y="1200641"/>
            <a:chExt cx="315600" cy="315600"/>
          </a:xfrm>
        </p:grpSpPr>
        <p:sp>
          <p:nvSpPr>
            <p:cNvPr id="7195" name="Google Shape;7195;g280e6f0b55c_0_6238"/>
            <p:cNvSpPr/>
            <p:nvPr/>
          </p:nvSpPr>
          <p:spPr>
            <a:xfrm>
              <a:off x="209997" y="1200641"/>
              <a:ext cx="315600" cy="3156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96" name="Google Shape;7196;g280e6f0b55c_0_6238"/>
            <p:cNvPicPr preferRelativeResize="0"/>
            <p:nvPr/>
          </p:nvPicPr>
          <p:blipFill rotWithShape="1">
            <a:blip r:embed="rId4">
              <a:alphaModFix/>
            </a:blip>
            <a:srcRect b="0" l="0" r="0" t="0"/>
            <a:stretch/>
          </p:blipFill>
          <p:spPr>
            <a:xfrm>
              <a:off x="244350" y="1245112"/>
              <a:ext cx="246900" cy="226665"/>
            </a:xfrm>
            <a:prstGeom prst="rect">
              <a:avLst/>
            </a:prstGeom>
            <a:noFill/>
            <a:ln>
              <a:noFill/>
            </a:ln>
          </p:spPr>
        </p:pic>
      </p:grpSp>
      <p:grpSp>
        <p:nvGrpSpPr>
          <p:cNvPr id="7197" name="Google Shape;7197;g280e6f0b55c_0_6238"/>
          <p:cNvGrpSpPr/>
          <p:nvPr/>
        </p:nvGrpSpPr>
        <p:grpSpPr>
          <a:xfrm>
            <a:off x="3050847" y="1222003"/>
            <a:ext cx="315600" cy="315600"/>
            <a:chOff x="3050847" y="1198903"/>
            <a:chExt cx="315600" cy="315600"/>
          </a:xfrm>
        </p:grpSpPr>
        <p:sp>
          <p:nvSpPr>
            <p:cNvPr id="7198" name="Google Shape;7198;g280e6f0b55c_0_6238"/>
            <p:cNvSpPr/>
            <p:nvPr/>
          </p:nvSpPr>
          <p:spPr>
            <a:xfrm>
              <a:off x="3050847" y="1198903"/>
              <a:ext cx="315600" cy="3156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99" name="Google Shape;7199;g280e6f0b55c_0_6238"/>
            <p:cNvPicPr preferRelativeResize="0"/>
            <p:nvPr/>
          </p:nvPicPr>
          <p:blipFill rotWithShape="1">
            <a:blip r:embed="rId5">
              <a:alphaModFix/>
            </a:blip>
            <a:srcRect b="0" l="0" r="0" t="0"/>
            <a:stretch/>
          </p:blipFill>
          <p:spPr>
            <a:xfrm>
              <a:off x="3065050" y="1288999"/>
              <a:ext cx="287175" cy="1816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3" name="Shape 7203"/>
        <p:cNvGrpSpPr/>
        <p:nvPr/>
      </p:nvGrpSpPr>
      <p:grpSpPr>
        <a:xfrm>
          <a:off x="0" y="0"/>
          <a:ext cx="0" cy="0"/>
          <a:chOff x="0" y="0"/>
          <a:chExt cx="0" cy="0"/>
        </a:xfrm>
      </p:grpSpPr>
      <p:sp>
        <p:nvSpPr>
          <p:cNvPr id="7204" name="Google Shape;7204;p17"/>
          <p:cNvSpPr/>
          <p:nvPr/>
        </p:nvSpPr>
        <p:spPr>
          <a:xfrm>
            <a:off x="-161447" y="-102550"/>
            <a:ext cx="4622351" cy="5563313"/>
          </a:xfrm>
          <a:prstGeom prst="rect">
            <a:avLst/>
          </a:prstGeom>
          <a:solidFill>
            <a:schemeClr val="l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7205" name="Google Shape;7205;p17"/>
          <p:cNvSpPr txBox="1"/>
          <p:nvPr>
            <p:ph type="title"/>
          </p:nvPr>
        </p:nvSpPr>
        <p:spPr>
          <a:xfrm>
            <a:off x="571882" y="448881"/>
            <a:ext cx="8136967" cy="503052"/>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206" name="Google Shape;7206;p17"/>
          <p:cNvSpPr txBox="1"/>
          <p:nvPr/>
        </p:nvSpPr>
        <p:spPr>
          <a:xfrm>
            <a:off x="504108" y="2570345"/>
            <a:ext cx="3487800" cy="588600"/>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Clr>
                <a:srgbClr val="000000"/>
              </a:buClr>
              <a:buSzPts val="1350"/>
              <a:buFont typeface="Arial"/>
              <a:buNone/>
            </a:pPr>
            <a:r>
              <a:rPr b="0" i="0" lang="en" sz="1350" u="none" cap="none" strike="noStrike">
                <a:solidFill>
                  <a:schemeClr val="dk1"/>
                </a:solidFill>
                <a:latin typeface="Inter"/>
                <a:ea typeface="Inter"/>
                <a:cs typeface="Inter"/>
                <a:sym typeface="Inter"/>
              </a:rPr>
              <a:t>The best form of documentation when submitting a claim is an </a:t>
            </a:r>
            <a:r>
              <a:rPr b="1" i="0" lang="en" sz="1350" u="none" cap="none" strike="noStrike">
                <a:solidFill>
                  <a:schemeClr val="dk1"/>
                </a:solidFill>
                <a:latin typeface="Inter"/>
                <a:ea typeface="Inter"/>
                <a:cs typeface="Inter"/>
                <a:sym typeface="Inter"/>
              </a:rPr>
              <a:t>itemized receipt</a:t>
            </a:r>
            <a:r>
              <a:rPr b="0" i="0" lang="en" sz="1350" u="none" cap="none" strike="noStrike">
                <a:solidFill>
                  <a:schemeClr val="dk1"/>
                </a:solidFill>
                <a:latin typeface="Inter"/>
                <a:ea typeface="Inter"/>
                <a:cs typeface="Inter"/>
                <a:sym typeface="Inter"/>
              </a:rPr>
              <a:t>.</a:t>
            </a:r>
            <a:endParaRPr b="0" i="0" sz="900" u="none" cap="none" strike="noStrike">
              <a:solidFill>
                <a:schemeClr val="dk1"/>
              </a:solidFill>
              <a:latin typeface="Inter"/>
              <a:ea typeface="Inter"/>
              <a:cs typeface="Inter"/>
              <a:sym typeface="Inter"/>
            </a:endParaRPr>
          </a:p>
        </p:txBody>
      </p:sp>
      <p:sp>
        <p:nvSpPr>
          <p:cNvPr id="7207" name="Google Shape;7207;p17"/>
          <p:cNvSpPr txBox="1"/>
          <p:nvPr>
            <p:ph idx="1" type="body"/>
          </p:nvPr>
        </p:nvSpPr>
        <p:spPr>
          <a:xfrm>
            <a:off x="4767046" y="1068671"/>
            <a:ext cx="3941803" cy="692467"/>
          </a:xfrm>
          <a:prstGeom prst="rect">
            <a:avLst/>
          </a:prstGeom>
          <a:noFill/>
          <a:ln>
            <a:noFill/>
          </a:ln>
        </p:spPr>
        <p:txBody>
          <a:bodyPr anchorCtr="0" anchor="t" bIns="34275" lIns="68550" spcFirstLastPara="1" rIns="68550" wrap="square" tIns="34275">
            <a:noAutofit/>
          </a:bodyPr>
          <a:lstStyle/>
          <a:p>
            <a:pPr indent="0" lvl="0" marL="76200" rtl="0" algn="l">
              <a:lnSpc>
                <a:spcPct val="150000"/>
              </a:lnSpc>
              <a:spcBef>
                <a:spcPts val="750"/>
              </a:spcBef>
              <a:spcAft>
                <a:spcPts val="0"/>
              </a:spcAft>
              <a:buClr>
                <a:schemeClr val="lt1"/>
              </a:buClr>
              <a:buSzPts val="2000"/>
              <a:buFont typeface="Inter"/>
              <a:buNone/>
            </a:pPr>
            <a:r>
              <a:rPr b="1" lang="en" sz="1400"/>
              <a:t>Any documentation provided must contain the following information:</a:t>
            </a:r>
            <a:endParaRPr/>
          </a:p>
          <a:p>
            <a:pPr indent="0" lvl="0" marL="76200" rtl="0" algn="l">
              <a:lnSpc>
                <a:spcPct val="150000"/>
              </a:lnSpc>
              <a:spcBef>
                <a:spcPts val="750"/>
              </a:spcBef>
              <a:spcAft>
                <a:spcPts val="0"/>
              </a:spcAft>
              <a:buClr>
                <a:schemeClr val="lt1"/>
              </a:buClr>
              <a:buSzPts val="2000"/>
              <a:buFont typeface="Inter"/>
              <a:buNone/>
            </a:pPr>
            <a:r>
              <a:t/>
            </a:r>
            <a:endParaRPr sz="1350"/>
          </a:p>
          <a:p>
            <a:pPr indent="-171450" lvl="0" marL="342900" rtl="0" algn="l">
              <a:lnSpc>
                <a:spcPct val="90000"/>
              </a:lnSpc>
              <a:spcBef>
                <a:spcPts val="750"/>
              </a:spcBef>
              <a:spcAft>
                <a:spcPts val="0"/>
              </a:spcAft>
              <a:buClr>
                <a:schemeClr val="lt1"/>
              </a:buClr>
              <a:buSzPts val="2000"/>
              <a:buFont typeface="Inter"/>
              <a:buNone/>
            </a:pPr>
            <a:r>
              <a:t/>
            </a:r>
            <a:endParaRPr sz="1350"/>
          </a:p>
        </p:txBody>
      </p:sp>
      <p:sp>
        <p:nvSpPr>
          <p:cNvPr id="7208" name="Google Shape;7208;p17"/>
          <p:cNvSpPr/>
          <p:nvPr/>
        </p:nvSpPr>
        <p:spPr>
          <a:xfrm>
            <a:off x="4835414" y="1948867"/>
            <a:ext cx="3670418" cy="2196563"/>
          </a:xfrm>
          <a:prstGeom prst="rect">
            <a:avLst/>
          </a:prstGeom>
          <a:noFill/>
          <a:ln>
            <a:noFill/>
          </a:ln>
        </p:spPr>
        <p:txBody>
          <a:bodyPr anchorCtr="0" anchor="t" bIns="45700" lIns="91425" spcFirstLastPara="1" rIns="91425" wrap="square" tIns="45700">
            <a:spAutoFit/>
          </a:bodyPr>
          <a:lstStyle/>
          <a:p>
            <a:pPr indent="-247650" lvl="1" marL="600075" marR="0" rtl="0" algn="l">
              <a:lnSpc>
                <a:spcPct val="150000"/>
              </a:lnSpc>
              <a:spcBef>
                <a:spcPts val="0"/>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When </a:t>
            </a:r>
            <a:r>
              <a:rPr b="0" i="0" lang="en" sz="1400" u="none" cap="none" strike="noStrike">
                <a:solidFill>
                  <a:schemeClr val="lt1"/>
                </a:solidFill>
                <a:latin typeface="Arial"/>
                <a:ea typeface="Arial"/>
                <a:cs typeface="Arial"/>
                <a:sym typeface="Arial"/>
              </a:rPr>
              <a:t>the expense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Where</a:t>
            </a:r>
            <a:r>
              <a:rPr b="0" i="0" lang="en" sz="1400" u="none" cap="none" strike="noStrike">
                <a:solidFill>
                  <a:srgbClr val="00C7B1"/>
                </a:solidFill>
                <a:latin typeface="Arial"/>
                <a:ea typeface="Arial"/>
                <a:cs typeface="Arial"/>
                <a:sym typeface="Arial"/>
              </a:rPr>
              <a:t> </a:t>
            </a:r>
            <a:r>
              <a:rPr b="0" i="0" lang="en" sz="1400" u="none" cap="none" strike="noStrike">
                <a:solidFill>
                  <a:schemeClr val="lt1"/>
                </a:solidFill>
                <a:latin typeface="Arial"/>
                <a:ea typeface="Arial"/>
                <a:cs typeface="Arial"/>
                <a:sym typeface="Arial"/>
              </a:rPr>
              <a:t>the expense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What </a:t>
            </a:r>
            <a:r>
              <a:rPr b="0" i="0" lang="en" sz="1400" u="none" cap="none" strike="noStrike">
                <a:solidFill>
                  <a:schemeClr val="lt1"/>
                </a:solidFill>
                <a:latin typeface="Arial"/>
                <a:ea typeface="Arial"/>
                <a:cs typeface="Arial"/>
                <a:sym typeface="Arial"/>
              </a:rPr>
              <a:t>the expense was</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The amount/cost </a:t>
            </a:r>
            <a:r>
              <a:rPr b="0" i="0" lang="en" sz="1400" u="none" cap="none" strike="noStrike">
                <a:solidFill>
                  <a:schemeClr val="lt1"/>
                </a:solidFill>
                <a:latin typeface="Arial"/>
                <a:ea typeface="Arial"/>
                <a:cs typeface="Arial"/>
                <a:sym typeface="Arial"/>
              </a:rPr>
              <a:t>of the expense incurred </a:t>
            </a:r>
            <a:endParaRPr b="0" i="0" sz="1200" u="none" cap="none" strike="noStrike">
              <a:solidFill>
                <a:srgbClr val="000000"/>
              </a:solidFill>
              <a:latin typeface="Arial"/>
              <a:ea typeface="Arial"/>
              <a:cs typeface="Arial"/>
              <a:sym typeface="Arial"/>
            </a:endParaRPr>
          </a:p>
        </p:txBody>
      </p:sp>
      <p:sp>
        <p:nvSpPr>
          <p:cNvPr id="7209" name="Google Shape;7209;p17"/>
          <p:cNvSpPr/>
          <p:nvPr/>
        </p:nvSpPr>
        <p:spPr>
          <a:xfrm>
            <a:off x="555384" y="1644002"/>
            <a:ext cx="724251" cy="724251"/>
          </a:xfrm>
          <a:prstGeom prst="ellipse">
            <a:avLst/>
          </a:prstGeom>
          <a:solidFill>
            <a:schemeClr val="accent2"/>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grpSp>
        <p:nvGrpSpPr>
          <p:cNvPr id="7210" name="Google Shape;7210;p17"/>
          <p:cNvGrpSpPr/>
          <p:nvPr/>
        </p:nvGrpSpPr>
        <p:grpSpPr>
          <a:xfrm>
            <a:off x="773437" y="1796444"/>
            <a:ext cx="297899" cy="419367"/>
            <a:chOff x="839450" y="2772250"/>
            <a:chExt cx="72900" cy="102625"/>
          </a:xfrm>
        </p:grpSpPr>
        <p:sp>
          <p:nvSpPr>
            <p:cNvPr id="7211" name="Google Shape;7211;p17"/>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2" name="Google Shape;7212;p17"/>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3" name="Google Shape;7213;p17"/>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4" name="Google Shape;7214;p17"/>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5" name="Google Shape;7215;p17"/>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6" name="Google Shape;7216;p17"/>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7" name="Google Shape;7217;p17"/>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8" name="Google Shape;7218;p17"/>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22" name="Shape 7222"/>
        <p:cNvGrpSpPr/>
        <p:nvPr/>
      </p:nvGrpSpPr>
      <p:grpSpPr>
        <a:xfrm>
          <a:off x="0" y="0"/>
          <a:ext cx="0" cy="0"/>
          <a:chOff x="0" y="0"/>
          <a:chExt cx="0" cy="0"/>
        </a:xfrm>
      </p:grpSpPr>
      <p:pic>
        <p:nvPicPr>
          <p:cNvPr id="7223" name="Google Shape;7223;p188"/>
          <p:cNvPicPr preferRelativeResize="0"/>
          <p:nvPr/>
        </p:nvPicPr>
        <p:blipFill rotWithShape="1">
          <a:blip r:embed="rId3">
            <a:alphaModFix/>
          </a:blip>
          <a:srcRect b="0" l="0" r="0" t="0"/>
          <a:stretch/>
        </p:blipFill>
        <p:spPr>
          <a:xfrm rot="10800000">
            <a:off x="7631839" y="424325"/>
            <a:ext cx="2133570" cy="2070275"/>
          </a:xfrm>
          <a:prstGeom prst="rect">
            <a:avLst/>
          </a:prstGeom>
          <a:noFill/>
          <a:ln>
            <a:noFill/>
          </a:ln>
        </p:spPr>
      </p:pic>
      <p:sp>
        <p:nvSpPr>
          <p:cNvPr id="7224" name="Google Shape;7224;p188"/>
          <p:cNvSpPr/>
          <p:nvPr/>
        </p:nvSpPr>
        <p:spPr>
          <a:xfrm>
            <a:off x="-1075539" y="2686154"/>
            <a:ext cx="3232677" cy="3232678"/>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25" name="Google Shape;7225;p188"/>
          <p:cNvSpPr txBox="1"/>
          <p:nvPr>
            <p:ph idx="4294967295" type="title"/>
          </p:nvPr>
        </p:nvSpPr>
        <p:spPr>
          <a:xfrm>
            <a:off x="700754" y="258400"/>
            <a:ext cx="5375306" cy="2236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400"/>
              <a:buNone/>
            </a:pPr>
            <a:r>
              <a:rPr lang="en" sz="2800"/>
              <a:t>Contact Participant Services</a:t>
            </a:r>
            <a:endParaRPr sz="2800"/>
          </a:p>
          <a:p>
            <a:pPr indent="0" lvl="0" marL="91440" rtl="0" algn="l">
              <a:lnSpc>
                <a:spcPct val="124000"/>
              </a:lnSpc>
              <a:spcBef>
                <a:spcPts val="1600"/>
              </a:spcBef>
              <a:spcAft>
                <a:spcPts val="0"/>
              </a:spcAft>
              <a:buSzPts val="24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7226" name="Google Shape;7226;p188"/>
          <p:cNvSpPr/>
          <p:nvPr/>
        </p:nvSpPr>
        <p:spPr>
          <a:xfrm>
            <a:off x="779451" y="1768046"/>
            <a:ext cx="2460243" cy="2157102"/>
          </a:xfrm>
          <a:prstGeom prst="roundRect">
            <a:avLst>
              <a:gd fmla="val 8026" name="adj"/>
            </a:avLst>
          </a:prstGeom>
          <a:solidFill>
            <a:srgbClr val="F2F8FC"/>
          </a:solidFill>
          <a:ln>
            <a:noFill/>
          </a:ln>
          <a:effectLst>
            <a:outerShdw blurRad="50800" rotWithShape="0" algn="t" dir="5400000" dist="38100">
              <a:schemeClr val="dk2">
                <a:alpha val="29019"/>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050"/>
              <a:buFont typeface="Arial"/>
              <a:buNone/>
            </a:pPr>
            <a:r>
              <a:rPr b="1" i="0" lang="en" sz="1050" u="none" cap="none" strike="noStrike">
                <a:solidFill>
                  <a:srgbClr val="253746"/>
                </a:solidFill>
                <a:latin typeface="Inter"/>
                <a:ea typeface="Inter"/>
                <a:cs typeface="Inter"/>
                <a:sym typeface="Inter"/>
              </a:rPr>
              <a:t>Live Chat</a:t>
            </a:r>
            <a:endParaRPr b="1" i="0" sz="105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p:txBody>
      </p:sp>
      <p:sp>
        <p:nvSpPr>
          <p:cNvPr id="7227" name="Google Shape;7227;p188"/>
          <p:cNvSpPr/>
          <p:nvPr/>
        </p:nvSpPr>
        <p:spPr>
          <a:xfrm>
            <a:off x="5921897" y="1759898"/>
            <a:ext cx="2460243" cy="2165251"/>
          </a:xfrm>
          <a:prstGeom prst="roundRect">
            <a:avLst>
              <a:gd fmla="val 8026" name="adj"/>
            </a:avLst>
          </a:prstGeom>
          <a:solidFill>
            <a:srgbClr val="F2F8FC"/>
          </a:solidFill>
          <a:ln>
            <a:noFill/>
          </a:ln>
          <a:effectLst>
            <a:outerShdw blurRad="50800" rotWithShape="0" algn="t" dir="5400000" dist="38100">
              <a:schemeClr val="dk2">
                <a:alpha val="29019"/>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Phone</a:t>
            </a:r>
            <a:endParaRPr b="1" i="0" sz="11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050"/>
              <a:buFont typeface="Arial"/>
              <a:buNone/>
            </a:pPr>
            <a:r>
              <a:rPr b="0" i="0" lang="en" sz="105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050"/>
              <a:buFont typeface="Arial"/>
              <a:buNone/>
            </a:pPr>
            <a:r>
              <a:rPr b="0" i="0" lang="en" sz="105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grpSp>
        <p:nvGrpSpPr>
          <p:cNvPr id="7228" name="Google Shape;7228;p188"/>
          <p:cNvGrpSpPr/>
          <p:nvPr/>
        </p:nvGrpSpPr>
        <p:grpSpPr>
          <a:xfrm>
            <a:off x="4183442" y="1883896"/>
            <a:ext cx="329178" cy="329178"/>
            <a:chOff x="3898713" y="2829982"/>
            <a:chExt cx="512100" cy="512100"/>
          </a:xfrm>
        </p:grpSpPr>
        <p:sp>
          <p:nvSpPr>
            <p:cNvPr id="7229" name="Google Shape;7229;p188"/>
            <p:cNvSpPr/>
            <p:nvPr/>
          </p:nvSpPr>
          <p:spPr>
            <a:xfrm>
              <a:off x="3898713" y="2829982"/>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0" name="Google Shape;7230;p188"/>
            <p:cNvSpPr/>
            <p:nvPr/>
          </p:nvSpPr>
          <p:spPr>
            <a:xfrm>
              <a:off x="4045550" y="2912725"/>
              <a:ext cx="297825" cy="337375"/>
            </a:xfrm>
            <a:custGeom>
              <a:rect b="b" l="l" r="r" t="t"/>
              <a:pathLst>
                <a:path extrusionOk="0" h="13495" w="11913">
                  <a:moveTo>
                    <a:pt x="1490" y="1"/>
                  </a:moveTo>
                  <a:cubicBezTo>
                    <a:pt x="652" y="1"/>
                    <a:pt x="1" y="652"/>
                    <a:pt x="1" y="1443"/>
                  </a:cubicBezTo>
                  <a:lnTo>
                    <a:pt x="1" y="5398"/>
                  </a:lnTo>
                  <a:cubicBezTo>
                    <a:pt x="1" y="5584"/>
                    <a:pt x="140" y="5724"/>
                    <a:pt x="326" y="5724"/>
                  </a:cubicBezTo>
                  <a:cubicBezTo>
                    <a:pt x="559" y="5724"/>
                    <a:pt x="699" y="5584"/>
                    <a:pt x="699" y="5398"/>
                  </a:cubicBezTo>
                  <a:lnTo>
                    <a:pt x="699" y="1443"/>
                  </a:lnTo>
                  <a:cubicBezTo>
                    <a:pt x="699" y="1024"/>
                    <a:pt x="1024" y="699"/>
                    <a:pt x="1490" y="699"/>
                  </a:cubicBezTo>
                  <a:lnTo>
                    <a:pt x="6189" y="699"/>
                  </a:lnTo>
                  <a:cubicBezTo>
                    <a:pt x="6608" y="699"/>
                    <a:pt x="6980" y="1024"/>
                    <a:pt x="6980" y="1443"/>
                  </a:cubicBezTo>
                  <a:lnTo>
                    <a:pt x="6980" y="12006"/>
                  </a:lnTo>
                  <a:cubicBezTo>
                    <a:pt x="6980" y="12425"/>
                    <a:pt x="6608" y="12797"/>
                    <a:pt x="6189" y="12797"/>
                  </a:cubicBezTo>
                  <a:lnTo>
                    <a:pt x="2839" y="12797"/>
                  </a:lnTo>
                  <a:cubicBezTo>
                    <a:pt x="2653" y="12797"/>
                    <a:pt x="2513" y="12936"/>
                    <a:pt x="2513" y="13123"/>
                  </a:cubicBezTo>
                  <a:cubicBezTo>
                    <a:pt x="2513" y="13309"/>
                    <a:pt x="2653" y="13495"/>
                    <a:pt x="2839" y="13495"/>
                  </a:cubicBezTo>
                  <a:lnTo>
                    <a:pt x="6189" y="13495"/>
                  </a:lnTo>
                  <a:cubicBezTo>
                    <a:pt x="7027" y="13495"/>
                    <a:pt x="7678" y="12797"/>
                    <a:pt x="7678" y="12006"/>
                  </a:cubicBezTo>
                  <a:lnTo>
                    <a:pt x="7678" y="6748"/>
                  </a:lnTo>
                  <a:cubicBezTo>
                    <a:pt x="7678" y="5445"/>
                    <a:pt x="8609" y="5026"/>
                    <a:pt x="9121" y="4933"/>
                  </a:cubicBezTo>
                  <a:lnTo>
                    <a:pt x="9121" y="10377"/>
                  </a:lnTo>
                  <a:cubicBezTo>
                    <a:pt x="9121" y="10470"/>
                    <a:pt x="9167" y="10563"/>
                    <a:pt x="9260" y="10610"/>
                  </a:cubicBezTo>
                  <a:lnTo>
                    <a:pt x="11308" y="12657"/>
                  </a:lnTo>
                  <a:cubicBezTo>
                    <a:pt x="11354" y="12750"/>
                    <a:pt x="11447" y="12750"/>
                    <a:pt x="11540" y="12750"/>
                  </a:cubicBezTo>
                  <a:cubicBezTo>
                    <a:pt x="11634" y="12750"/>
                    <a:pt x="11727" y="12750"/>
                    <a:pt x="11773" y="12657"/>
                  </a:cubicBezTo>
                  <a:cubicBezTo>
                    <a:pt x="11913" y="12518"/>
                    <a:pt x="11913" y="12332"/>
                    <a:pt x="11773" y="12192"/>
                  </a:cubicBezTo>
                  <a:lnTo>
                    <a:pt x="9819" y="10238"/>
                  </a:lnTo>
                  <a:lnTo>
                    <a:pt x="9819" y="4514"/>
                  </a:lnTo>
                  <a:cubicBezTo>
                    <a:pt x="9819" y="4421"/>
                    <a:pt x="9772" y="4328"/>
                    <a:pt x="9726" y="4235"/>
                  </a:cubicBezTo>
                  <a:cubicBezTo>
                    <a:pt x="9633" y="4189"/>
                    <a:pt x="9540" y="4142"/>
                    <a:pt x="9447" y="4142"/>
                  </a:cubicBezTo>
                  <a:cubicBezTo>
                    <a:pt x="8981" y="4189"/>
                    <a:pt x="8190" y="4375"/>
                    <a:pt x="7678" y="4933"/>
                  </a:cubicBezTo>
                  <a:lnTo>
                    <a:pt x="7678" y="1443"/>
                  </a:lnTo>
                  <a:cubicBezTo>
                    <a:pt x="7678" y="652"/>
                    <a:pt x="7027" y="1"/>
                    <a:pt x="618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1" name="Google Shape;7231;p188"/>
            <p:cNvSpPr/>
            <p:nvPr/>
          </p:nvSpPr>
          <p:spPr>
            <a:xfrm>
              <a:off x="4001350" y="3086050"/>
              <a:ext cx="76800" cy="162900"/>
            </a:xfrm>
            <a:custGeom>
              <a:rect b="b" l="l" r="r" t="t"/>
              <a:pathLst>
                <a:path extrusionOk="0" h="6516" w="3072">
                  <a:moveTo>
                    <a:pt x="1536" y="699"/>
                  </a:moveTo>
                  <a:cubicBezTo>
                    <a:pt x="2001" y="699"/>
                    <a:pt x="2327" y="1071"/>
                    <a:pt x="2327" y="1536"/>
                  </a:cubicBezTo>
                  <a:cubicBezTo>
                    <a:pt x="2327" y="1955"/>
                    <a:pt x="2001" y="2327"/>
                    <a:pt x="1536" y="2327"/>
                  </a:cubicBezTo>
                  <a:cubicBezTo>
                    <a:pt x="1071" y="2327"/>
                    <a:pt x="745" y="1955"/>
                    <a:pt x="745" y="1536"/>
                  </a:cubicBezTo>
                  <a:cubicBezTo>
                    <a:pt x="745" y="1071"/>
                    <a:pt x="1071" y="699"/>
                    <a:pt x="1536" y="699"/>
                  </a:cubicBezTo>
                  <a:close/>
                  <a:moveTo>
                    <a:pt x="1536" y="3025"/>
                  </a:moveTo>
                  <a:cubicBezTo>
                    <a:pt x="2001" y="3025"/>
                    <a:pt x="2327" y="3398"/>
                    <a:pt x="2327" y="3863"/>
                  </a:cubicBezTo>
                  <a:cubicBezTo>
                    <a:pt x="2327" y="4328"/>
                    <a:pt x="2001" y="4654"/>
                    <a:pt x="1536" y="4654"/>
                  </a:cubicBezTo>
                  <a:cubicBezTo>
                    <a:pt x="1071" y="4654"/>
                    <a:pt x="745" y="4328"/>
                    <a:pt x="745" y="3863"/>
                  </a:cubicBezTo>
                  <a:cubicBezTo>
                    <a:pt x="745" y="3398"/>
                    <a:pt x="1071" y="3025"/>
                    <a:pt x="1536" y="3025"/>
                  </a:cubicBezTo>
                  <a:close/>
                  <a:moveTo>
                    <a:pt x="1536" y="1"/>
                  </a:moveTo>
                  <a:cubicBezTo>
                    <a:pt x="698" y="1"/>
                    <a:pt x="0" y="699"/>
                    <a:pt x="0" y="1536"/>
                  </a:cubicBezTo>
                  <a:cubicBezTo>
                    <a:pt x="0" y="2002"/>
                    <a:pt x="233" y="2421"/>
                    <a:pt x="605" y="2700"/>
                  </a:cubicBezTo>
                  <a:cubicBezTo>
                    <a:pt x="233" y="2979"/>
                    <a:pt x="0" y="3398"/>
                    <a:pt x="0" y="3863"/>
                  </a:cubicBezTo>
                  <a:cubicBezTo>
                    <a:pt x="0" y="4328"/>
                    <a:pt x="233" y="4747"/>
                    <a:pt x="559" y="5026"/>
                  </a:cubicBezTo>
                  <a:cubicBezTo>
                    <a:pt x="233" y="5305"/>
                    <a:pt x="0" y="5724"/>
                    <a:pt x="0" y="6190"/>
                  </a:cubicBezTo>
                  <a:cubicBezTo>
                    <a:pt x="0" y="6376"/>
                    <a:pt x="187" y="6515"/>
                    <a:pt x="373" y="6515"/>
                  </a:cubicBezTo>
                  <a:cubicBezTo>
                    <a:pt x="559" y="6515"/>
                    <a:pt x="745" y="6376"/>
                    <a:pt x="745" y="6190"/>
                  </a:cubicBezTo>
                  <a:cubicBezTo>
                    <a:pt x="745" y="5724"/>
                    <a:pt x="1071" y="5352"/>
                    <a:pt x="1536" y="5352"/>
                  </a:cubicBezTo>
                  <a:cubicBezTo>
                    <a:pt x="2001" y="5352"/>
                    <a:pt x="2327" y="5724"/>
                    <a:pt x="2327" y="6190"/>
                  </a:cubicBezTo>
                  <a:cubicBezTo>
                    <a:pt x="2327" y="6376"/>
                    <a:pt x="2513" y="6515"/>
                    <a:pt x="2699" y="6515"/>
                  </a:cubicBezTo>
                  <a:cubicBezTo>
                    <a:pt x="2885" y="6515"/>
                    <a:pt x="3072" y="6376"/>
                    <a:pt x="3072" y="6190"/>
                  </a:cubicBezTo>
                  <a:cubicBezTo>
                    <a:pt x="3072" y="5724"/>
                    <a:pt x="2839" y="5305"/>
                    <a:pt x="2513" y="5026"/>
                  </a:cubicBezTo>
                  <a:cubicBezTo>
                    <a:pt x="2839" y="4747"/>
                    <a:pt x="3072" y="4328"/>
                    <a:pt x="3072" y="3863"/>
                  </a:cubicBezTo>
                  <a:cubicBezTo>
                    <a:pt x="3072" y="3398"/>
                    <a:pt x="2839" y="2979"/>
                    <a:pt x="2467" y="2700"/>
                  </a:cubicBezTo>
                  <a:cubicBezTo>
                    <a:pt x="2839" y="2421"/>
                    <a:pt x="3072" y="2002"/>
                    <a:pt x="3072" y="1536"/>
                  </a:cubicBezTo>
                  <a:cubicBezTo>
                    <a:pt x="3072" y="699"/>
                    <a:pt x="2374" y="1"/>
                    <a:pt x="15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32" name="Google Shape;7232;p188"/>
          <p:cNvSpPr/>
          <p:nvPr/>
        </p:nvSpPr>
        <p:spPr>
          <a:xfrm>
            <a:off x="3350674" y="1759897"/>
            <a:ext cx="2460243" cy="2165251"/>
          </a:xfrm>
          <a:prstGeom prst="roundRect">
            <a:avLst>
              <a:gd fmla="val 8026" name="adj"/>
            </a:avLst>
          </a:prstGeom>
          <a:solidFill>
            <a:srgbClr val="F2F8FC"/>
          </a:solidFill>
          <a:ln>
            <a:noFill/>
          </a:ln>
          <a:effectLst>
            <a:outerShdw blurRad="50800" rotWithShape="0" algn="t" dir="5400000" dist="38100">
              <a:schemeClr val="dk2">
                <a:alpha val="29019"/>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050"/>
              <a:buFont typeface="Arial"/>
              <a:buNone/>
            </a:pPr>
            <a:r>
              <a:rPr b="1" i="0" lang="en" sz="1050" u="none" cap="none" strike="noStrike">
                <a:solidFill>
                  <a:srgbClr val="253746"/>
                </a:solidFill>
                <a:latin typeface="Inter"/>
                <a:ea typeface="Inter"/>
                <a:cs typeface="Inter"/>
                <a:sym typeface="Inter"/>
              </a:rPr>
              <a:t>Email</a:t>
            </a:r>
            <a:endParaRPr b="1" i="0" sz="105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b="0" i="0" lang="en" sz="1000" u="none" cap="none" strike="noStrike">
                <a:solidFill>
                  <a:srgbClr val="253746"/>
                </a:solidFill>
                <a:latin typeface="Inter"/>
                <a:ea typeface="Inter"/>
                <a:cs typeface="Inter"/>
                <a:sym typeface="Inter"/>
              </a:rPr>
              <a:t>customerservice@wexhealth.com</a:t>
            </a:r>
            <a:endParaRPr b="0" i="0" sz="1400" u="none" cap="none" strike="noStrike">
              <a:solidFill>
                <a:srgbClr val="000000"/>
              </a:solidFill>
              <a:latin typeface="Arial"/>
              <a:ea typeface="Arial"/>
              <a:cs typeface="Arial"/>
              <a:sym typeface="Arial"/>
            </a:endParaRPr>
          </a:p>
        </p:txBody>
      </p:sp>
      <p:grpSp>
        <p:nvGrpSpPr>
          <p:cNvPr id="7233" name="Google Shape;7233;p188"/>
          <p:cNvGrpSpPr/>
          <p:nvPr/>
        </p:nvGrpSpPr>
        <p:grpSpPr>
          <a:xfrm>
            <a:off x="779450" y="2749236"/>
            <a:ext cx="2453055" cy="1167540"/>
            <a:chOff x="6396749" y="2656943"/>
            <a:chExt cx="2747250" cy="1307563"/>
          </a:xfrm>
        </p:grpSpPr>
        <p:pic>
          <p:nvPicPr>
            <p:cNvPr id="7234" name="Google Shape;7234;p188"/>
            <p:cNvPicPr preferRelativeResize="0"/>
            <p:nvPr/>
          </p:nvPicPr>
          <p:blipFill rotWithShape="1">
            <a:blip r:embed="rId4">
              <a:alphaModFix/>
            </a:blip>
            <a:srcRect b="41485" l="68514" r="0" t="40601"/>
            <a:stretch/>
          </p:blipFill>
          <p:spPr>
            <a:xfrm>
              <a:off x="6396750" y="2656943"/>
              <a:ext cx="2747249" cy="1172271"/>
            </a:xfrm>
            <a:prstGeom prst="rect">
              <a:avLst/>
            </a:prstGeom>
            <a:noFill/>
            <a:ln>
              <a:noFill/>
            </a:ln>
          </p:spPr>
        </p:pic>
        <p:pic>
          <p:nvPicPr>
            <p:cNvPr id="7235" name="Google Shape;7235;p188"/>
            <p:cNvPicPr preferRelativeResize="0"/>
            <p:nvPr/>
          </p:nvPicPr>
          <p:blipFill rotWithShape="1">
            <a:blip r:embed="rId5">
              <a:alphaModFix/>
            </a:blip>
            <a:srcRect b="34196" l="4860" r="8341" t="0"/>
            <a:stretch/>
          </p:blipFill>
          <p:spPr>
            <a:xfrm>
              <a:off x="6396749" y="2792895"/>
              <a:ext cx="2747249" cy="1171611"/>
            </a:xfrm>
            <a:prstGeom prst="roundRect">
              <a:avLst>
                <a:gd fmla="val 16667" name="adj"/>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9" name="Shape 7239"/>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3" name="Shape 7243"/>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