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22.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165.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15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150.xml"/>
  <Override ContentType="application/vnd.openxmlformats-officedocument.presentationml.slideLayout+xml" PartName="/ppt/slideLayouts/slideLayout4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6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142.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167.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43.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56.xml"/>
  <Override ContentType="application/vnd.openxmlformats-officedocument.presentationml.slideLayout+xml" PartName="/ppt/slideLayouts/slideLayout160.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binary" PartName="/ppt/metadata"/>
  <Override ContentType="application/vnd.openxmlformats-officedocument.presentationml.slide+xml" PartName="/ppt/slides/slide2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22.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3.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71" r:id="rId5"/>
    <p:sldMasterId id="2147483700" r:id="rId6"/>
    <p:sldMasterId id="2147483732" r:id="rId7"/>
    <p:sldMasterId id="2147483764" r:id="rId8"/>
    <p:sldMasterId id="2147483812" r:id="rId9"/>
  </p:sldMasterIdLst>
  <p:notesMasterIdLst>
    <p:notesMasterId r:id="rId10"/>
  </p:notesMasterIdLst>
  <p:sldIdLst>
    <p:sldId id="256" r:id="rId11"/>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Lst>
  <p:sldSz cy="5143500" cx="9144000"/>
  <p:notesSz cx="6858000" cy="9144000"/>
  <p:embeddedFontLst>
    <p:embeddedFont>
      <p:font typeface="Inter"/>
      <p:regular r:id="rId35"/>
      <p:bold r:id="rId36"/>
    </p:embeddedFont>
    <p:embeddedFont>
      <p:font typeface="Roboto Condensed"/>
      <p:regular r:id="rId37"/>
      <p:bold r:id="rId38"/>
      <p:italic r:id="rId39"/>
      <p:boldItalic r:id="rId40"/>
    </p:embeddedFont>
    <p:embeddedFont>
      <p:font typeface="Inter ExtraBold"/>
      <p:bold r:id="rId41"/>
    </p:embeddedFont>
    <p:embeddedFont>
      <p:font typeface="Inter Medium"/>
      <p:regular r:id="rId42"/>
      <p:bold r:id="rId43"/>
    </p:embeddedFont>
    <p:embeddedFont>
      <p:font typeface="Inter Black"/>
      <p:bold r:id="rId44"/>
    </p:embeddedFont>
    <p:embeddedFont>
      <p:font typeface="Open Sans"/>
      <p:regular r:id="rId45"/>
      <p:bold r:id="rId46"/>
      <p:italic r:id="rId47"/>
      <p:boldItalic r:id="rId4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sldGuideLst>
    </p:ext>
    <p:ext uri="GoogleSlidesCustomDataVersion2">
      <go:slidesCustomData xmlns:go="http://customooxmlschemas.google.com/" r:id="rId49" roundtripDataSignature="AMtx7mh6o9yBm260X3Dpd/x3xMNWQnPQaQ=="/>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RobotoCondensed-boldItalic.fntdata"/><Relationship Id="rId42" Type="http://schemas.openxmlformats.org/officeDocument/2006/relationships/font" Target="fonts/InterMedium-regular.fntdata"/><Relationship Id="rId41" Type="http://schemas.openxmlformats.org/officeDocument/2006/relationships/font" Target="fonts/InterExtraBold-bold.fntdata"/><Relationship Id="rId44" Type="http://schemas.openxmlformats.org/officeDocument/2006/relationships/font" Target="fonts/InterBlack-bold.fntdata"/><Relationship Id="rId43" Type="http://schemas.openxmlformats.org/officeDocument/2006/relationships/font" Target="fonts/InterMedium-bold.fntdata"/><Relationship Id="rId46" Type="http://schemas.openxmlformats.org/officeDocument/2006/relationships/font" Target="fonts/OpenSans-bold.fntdata"/><Relationship Id="rId45" Type="http://schemas.openxmlformats.org/officeDocument/2006/relationships/font" Target="fonts/OpenSans-regular.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48" Type="http://schemas.openxmlformats.org/officeDocument/2006/relationships/font" Target="fonts/OpenSans-boldItalic.fntdata"/><Relationship Id="rId47" Type="http://schemas.openxmlformats.org/officeDocument/2006/relationships/font" Target="fonts/OpenSans-italic.fntdata"/><Relationship Id="rId49" Type="http://customschemas.google.com/relationships/presentationmetadata" Target="metadata"/><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slideMaster" Target="slideMasters/slideMaster5.xml"/><Relationship Id="rId31" Type="http://schemas.openxmlformats.org/officeDocument/2006/relationships/slide" Target="slides/slide21.xml"/><Relationship Id="rId30" Type="http://schemas.openxmlformats.org/officeDocument/2006/relationships/slide" Target="slides/slide20.xml"/><Relationship Id="rId33" Type="http://schemas.openxmlformats.org/officeDocument/2006/relationships/slide" Target="slides/slide23.xml"/><Relationship Id="rId32" Type="http://schemas.openxmlformats.org/officeDocument/2006/relationships/slide" Target="slides/slide22.xml"/><Relationship Id="rId35" Type="http://schemas.openxmlformats.org/officeDocument/2006/relationships/font" Target="fonts/Inter-regular.fntdata"/><Relationship Id="rId34" Type="http://schemas.openxmlformats.org/officeDocument/2006/relationships/slide" Target="slides/slide24.xml"/><Relationship Id="rId37" Type="http://schemas.openxmlformats.org/officeDocument/2006/relationships/font" Target="fonts/RobotoCondensed-regular.fntdata"/><Relationship Id="rId36" Type="http://schemas.openxmlformats.org/officeDocument/2006/relationships/font" Target="fonts/Inter-bold.fntdata"/><Relationship Id="rId39" Type="http://schemas.openxmlformats.org/officeDocument/2006/relationships/font" Target="fonts/RobotoCondensed-italic.fntdata"/><Relationship Id="rId38" Type="http://schemas.openxmlformats.org/officeDocument/2006/relationships/font" Target="fonts/RobotoCondensed-bold.fntdata"/><Relationship Id="rId20" Type="http://schemas.openxmlformats.org/officeDocument/2006/relationships/slide" Target="slides/slide10.xml"/><Relationship Id="rId22" Type="http://schemas.openxmlformats.org/officeDocument/2006/relationships/slide" Target="slides/slide12.xml"/><Relationship Id="rId21" Type="http://schemas.openxmlformats.org/officeDocument/2006/relationships/slide" Target="slides/slide11.xml"/><Relationship Id="rId24" Type="http://schemas.openxmlformats.org/officeDocument/2006/relationships/slide" Target="slides/slide14.xml"/><Relationship Id="rId23" Type="http://schemas.openxmlformats.org/officeDocument/2006/relationships/slide" Target="slides/slide13.xml"/><Relationship Id="rId26" Type="http://schemas.openxmlformats.org/officeDocument/2006/relationships/slide" Target="slides/slide16.xml"/><Relationship Id="rId25" Type="http://schemas.openxmlformats.org/officeDocument/2006/relationships/slide" Target="slides/slide15.xml"/><Relationship Id="rId28" Type="http://schemas.openxmlformats.org/officeDocument/2006/relationships/slide" Target="slides/slide18.xml"/><Relationship Id="rId27" Type="http://schemas.openxmlformats.org/officeDocument/2006/relationships/slide" Target="slides/slide17.xml"/><Relationship Id="rId29" Type="http://schemas.openxmlformats.org/officeDocument/2006/relationships/slide" Target="slides/slide19.xml"/><Relationship Id="rId11" Type="http://schemas.openxmlformats.org/officeDocument/2006/relationships/slide" Target="slides/slide1.xml"/><Relationship Id="rId10" Type="http://schemas.openxmlformats.org/officeDocument/2006/relationships/notesMaster" Target="notesMasters/notesMaster1.xml"/><Relationship Id="rId13" Type="http://schemas.openxmlformats.org/officeDocument/2006/relationships/slide" Target="slides/slide3.xml"/><Relationship Id="rId12" Type="http://schemas.openxmlformats.org/officeDocument/2006/relationships/slide" Target="slides/slide2.xml"/><Relationship Id="rId15" Type="http://schemas.openxmlformats.org/officeDocument/2006/relationships/slide" Target="slides/slide5.xml"/><Relationship Id="rId14" Type="http://schemas.openxmlformats.org/officeDocument/2006/relationships/slide" Target="slides/slide4.xml"/><Relationship Id="rId17" Type="http://schemas.openxmlformats.org/officeDocument/2006/relationships/slide" Target="slides/slide7.xml"/><Relationship Id="rId16" Type="http://schemas.openxmlformats.org/officeDocument/2006/relationships/slide" Target="slides/slide6.xml"/><Relationship Id="rId19" Type="http://schemas.openxmlformats.org/officeDocument/2006/relationships/slide" Target="slides/slide9.xml"/><Relationship Id="rId18"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51" name="Shape 10351"/>
        <p:cNvGrpSpPr/>
        <p:nvPr/>
      </p:nvGrpSpPr>
      <p:grpSpPr>
        <a:xfrm>
          <a:off x="0" y="0"/>
          <a:ext cx="0" cy="0"/>
          <a:chOff x="0" y="0"/>
          <a:chExt cx="0" cy="0"/>
        </a:xfrm>
      </p:grpSpPr>
      <p:sp>
        <p:nvSpPr>
          <p:cNvPr id="10352" name="Google Shape;10352;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53" name="Google Shape;10353;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Thank you for joining us as we cover your company’s Flexible Spending Accounts.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This presentation is being presented by WEX. My name is ____________ and I am happy to be here with you today! </a:t>
            </a:r>
            <a:endParaRPr sz="1200"/>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14" name="Shape 10514"/>
        <p:cNvGrpSpPr/>
        <p:nvPr/>
      </p:nvGrpSpPr>
      <p:grpSpPr>
        <a:xfrm>
          <a:off x="0" y="0"/>
          <a:ext cx="0" cy="0"/>
          <a:chOff x="0" y="0"/>
          <a:chExt cx="0" cy="0"/>
        </a:xfrm>
      </p:grpSpPr>
      <p:sp>
        <p:nvSpPr>
          <p:cNvPr id="10515" name="Google Shape;10515;p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16" name="Google Shape;10516;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lang="en" sz="1200">
                <a:solidFill>
                  <a:srgbClr val="253746"/>
                </a:solidFill>
              </a:rPr>
              <a:t>Combination flexible spending account (combo FSA)</a:t>
            </a:r>
            <a:endParaRPr sz="1200"/>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20" name="Shape 10520"/>
        <p:cNvGrpSpPr/>
        <p:nvPr/>
      </p:nvGrpSpPr>
      <p:grpSpPr>
        <a:xfrm>
          <a:off x="0" y="0"/>
          <a:ext cx="0" cy="0"/>
          <a:chOff x="0" y="0"/>
          <a:chExt cx="0" cy="0"/>
        </a:xfrm>
      </p:grpSpPr>
      <p:sp>
        <p:nvSpPr>
          <p:cNvPr id="10521" name="Google Shape;10521;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22" name="Google Shape;10522;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First let’s talk about why you should choose a </a:t>
            </a:r>
            <a:r>
              <a:rPr lang="en" sz="1200"/>
              <a:t>c</a:t>
            </a:r>
            <a:r>
              <a:rPr i="0" lang="en" sz="1200" u="none" cap="none" strike="noStrike">
                <a:solidFill>
                  <a:srgbClr val="000000"/>
                </a:solidFill>
              </a:rPr>
              <a:t>ombination FSA: it’s a benefit that allows you to choose how much of your paycheck you’d like to set aside, before taxes are taken out, for qualified dental, vision and preventative care expenses.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Once you reach the IRS statutory deductible for the year, your </a:t>
            </a:r>
            <a:r>
              <a:rPr lang="en" sz="1200"/>
              <a:t>c</a:t>
            </a:r>
            <a:r>
              <a:rPr i="0" lang="en" sz="1200" u="none" cap="none" strike="noStrike">
                <a:solidFill>
                  <a:srgbClr val="000000"/>
                </a:solidFill>
              </a:rPr>
              <a:t>ombination FSA can also be used for any eligible healthcare and prescription costs.</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Enjoy funds from day one, buy those eyeglasses or finally get those braces. All of your FSA funds are available to spend right away. Use your benefits debit card at the point of purchase. </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a:t>c</a:t>
            </a:r>
            <a:r>
              <a:rPr i="0" lang="en" sz="1200" u="none" cap="none" strike="noStrike">
                <a:solidFill>
                  <a:srgbClr val="000000"/>
                </a:solidFill>
              </a:rPr>
              <a:t>ould actually cost you over $130 without a Combination FSA.* </a:t>
            </a:r>
            <a:endParaRPr sz="1200"/>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Don’t know how much to elect? Think about the money you spent on healthcare expenses last year. Plan ahead and set those funds aside in a Limited FSA and save</a:t>
            </a:r>
            <a:r>
              <a:rPr lang="en" sz="1200"/>
              <a:t>!</a:t>
            </a:r>
            <a:endParaRPr i="0" sz="1200" u="none" cap="none" strike="noStrike">
              <a:solidFill>
                <a:srgbClr val="000000"/>
              </a:solidFill>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58" name="Shape 10558"/>
        <p:cNvGrpSpPr/>
        <p:nvPr/>
      </p:nvGrpSpPr>
      <p:grpSpPr>
        <a:xfrm>
          <a:off x="0" y="0"/>
          <a:ext cx="0" cy="0"/>
          <a:chOff x="0" y="0"/>
          <a:chExt cx="0" cy="0"/>
        </a:xfrm>
      </p:grpSpPr>
      <p:sp>
        <p:nvSpPr>
          <p:cNvPr id="10559" name="Google Shape;10559;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60" name="Google Shape;10560;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1" i="0" lang="en" sz="1200" u="none" cap="none" strike="noStrike">
                <a:solidFill>
                  <a:srgbClr val="000000"/>
                </a:solidFill>
              </a:rPr>
              <a:t>What does the Combination FSA cover before you meet your deductible?</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Procedures and products deemed necessary by the IRS include but are not limited to:</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Prescription sunglasses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Contact lenses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Orthodontia</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Root canals/fillings</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b="1" i="0" lang="en" sz="1200" u="none" cap="none" strike="noStrike">
                <a:solidFill>
                  <a:srgbClr val="000000"/>
                </a:solidFill>
              </a:rPr>
              <a:t>What does it cover after you meet your deductible?</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All of the above, plus IRS-approved </a:t>
            </a:r>
            <a:r>
              <a:rPr lang="en" sz="1200"/>
              <a:t>health care</a:t>
            </a:r>
            <a:r>
              <a:rPr i="0" lang="en" sz="1200" u="none" cap="none" strike="noStrike">
                <a:solidFill>
                  <a:srgbClr val="000000"/>
                </a:solidFill>
              </a:rPr>
              <a:t> expenses, which include:</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Emergency room visits and ambulance expenses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First Aid kits and supplies</a:t>
            </a:r>
            <a:endParaRPr sz="1200"/>
          </a:p>
          <a:p>
            <a:pPr indent="-171450" lvl="0" marL="171450" marR="0" rtl="0" algn="l">
              <a:lnSpc>
                <a:spcPct val="100000"/>
              </a:lnSpc>
              <a:spcBef>
                <a:spcPts val="0"/>
              </a:spcBef>
              <a:spcAft>
                <a:spcPts val="0"/>
              </a:spcAft>
              <a:buClr>
                <a:srgbClr val="000000"/>
              </a:buClr>
              <a:buSzPts val="1200"/>
              <a:buChar char="•"/>
            </a:pPr>
            <a:r>
              <a:rPr lang="en" sz="1200"/>
              <a:t>Chiropractic</a:t>
            </a:r>
            <a:r>
              <a:rPr i="0" lang="en" sz="1200" u="none" cap="none" strike="noStrike">
                <a:solidFill>
                  <a:srgbClr val="000000"/>
                </a:solidFill>
              </a:rPr>
              <a:t> treatments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Copays</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As you can tell there are a lot of options to consider. By maximizing your benefits and enrolling in other health care benefits you can maximize your tax free contributions </a:t>
            </a:r>
            <a:r>
              <a:rPr i="1" lang="en" sz="1200" u="none" cap="none" strike="noStrike">
                <a:solidFill>
                  <a:srgbClr val="000000"/>
                </a:solidFill>
              </a:rPr>
              <a:t>and grow your HSA balance for retirement!  </a:t>
            </a:r>
            <a:r>
              <a:rPr i="0" lang="en" sz="1200" u="none" cap="none" strike="noStrike">
                <a:solidFill>
                  <a:srgbClr val="000000"/>
                </a:solidFill>
              </a:rPr>
              <a:t>(Remove if HSA not offered)</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96" name="Shape 10596"/>
        <p:cNvGrpSpPr/>
        <p:nvPr/>
      </p:nvGrpSpPr>
      <p:grpSpPr>
        <a:xfrm>
          <a:off x="0" y="0"/>
          <a:ext cx="0" cy="0"/>
          <a:chOff x="0" y="0"/>
          <a:chExt cx="0" cy="0"/>
        </a:xfrm>
      </p:grpSpPr>
      <p:sp>
        <p:nvSpPr>
          <p:cNvPr id="10597" name="Google Shape;10597;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98" name="Google Shape;10598;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lang="en" sz="1200">
                <a:solidFill>
                  <a:srgbClr val="253746"/>
                </a:solidFill>
              </a:rPr>
              <a:t>Limited flexible spending account (limited FSA)</a:t>
            </a:r>
            <a:endParaRPr sz="1200"/>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02" name="Shape 10602"/>
        <p:cNvGrpSpPr/>
        <p:nvPr/>
      </p:nvGrpSpPr>
      <p:grpSpPr>
        <a:xfrm>
          <a:off x="0" y="0"/>
          <a:ext cx="0" cy="0"/>
          <a:chOff x="0" y="0"/>
          <a:chExt cx="0" cy="0"/>
        </a:xfrm>
      </p:grpSpPr>
      <p:sp>
        <p:nvSpPr>
          <p:cNvPr id="10603" name="Google Shape;10603;p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04" name="Google Shape;10604;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 </a:t>
            </a:r>
            <a:r>
              <a:rPr lang="en" sz="1200"/>
              <a:t>l</a:t>
            </a:r>
            <a:r>
              <a:rPr i="0" lang="en" sz="1200" u="none" cap="none" strike="noStrike">
                <a:solidFill>
                  <a:srgbClr val="000000"/>
                </a:solidFill>
              </a:rPr>
              <a:t>imited FSA is a benefit that allows you to choose how much of your paycheck you</a:t>
            </a:r>
            <a:r>
              <a:rPr lang="en" sz="1200"/>
              <a:t> woul</a:t>
            </a:r>
            <a:r>
              <a:rPr i="0" lang="en" sz="1200" u="none" cap="none" strike="noStrike">
                <a:solidFill>
                  <a:srgbClr val="000000"/>
                </a:solidFill>
              </a:rPr>
              <a:t>d like to set aside, before taxes are taken out, for qualified dental, vision and preventative care expenses.</a:t>
            </a:r>
            <a:r>
              <a:rPr b="1" i="0" lang="en" sz="1200" u="none" cap="none" strike="noStrike">
                <a:solidFill>
                  <a:schemeClr val="dk1"/>
                </a:solidFill>
              </a:rPr>
              <a:t> </a:t>
            </a:r>
            <a:r>
              <a:rPr b="1" lang="en" sz="1200" u="none" cap="none" strike="noStrike">
                <a:solidFill>
                  <a:schemeClr val="dk1"/>
                </a:solidFill>
              </a:rPr>
              <a:t>It pairs well with a Health Savings Account (HSA).  </a:t>
            </a:r>
            <a:r>
              <a:rPr b="1" lang="en" sz="1200">
                <a:solidFill>
                  <a:schemeClr val="dk1"/>
                </a:solidFill>
              </a:rPr>
              <a:t>— </a:t>
            </a:r>
            <a:r>
              <a:rPr b="1" lang="en" sz="1200" u="none" cap="none" strike="noStrike">
                <a:solidFill>
                  <a:schemeClr val="dk1"/>
                </a:solidFill>
              </a:rPr>
              <a:t>(Remove if you don’t offer an HSA)</a:t>
            </a:r>
            <a:endParaRPr b="1" sz="1200" u="none" cap="none" strike="noStrike">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t/>
            </a:r>
            <a:endParaRPr b="1" sz="1200">
              <a:solidFill>
                <a:schemeClr val="dk1"/>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This plan offers instant access to funds for expenses you incur throughout the year. And saves you money by reducing your taxable income.</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Enjoy funds on day one, you can buy those eyeglasses or finally get those braces. All of your FSA funds are available to spend right away. Use your benefits debit card at the point of purchase.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Think of it like a discount on  qualified expenses at stores such as Amazon, Target, CVS, Walmart, Walgreens and more. Dollars you contribute are taken out of your paycheck before tax which means a $100 purchase </a:t>
            </a:r>
            <a:r>
              <a:rPr lang="en" sz="1200"/>
              <a:t>c</a:t>
            </a:r>
            <a:r>
              <a:rPr i="0" lang="en" sz="1200" u="none" cap="none" strike="noStrike">
                <a:solidFill>
                  <a:srgbClr val="000000"/>
                </a:solidFill>
              </a:rPr>
              <a:t>ould actually cost you over $130 without a Limited FSA.*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Don’t know how much to elect? Think about the money you spent on healthcare expenses last year. Plan ahead and set those funds aside in a Limited FSA and sav</a:t>
            </a:r>
            <a:r>
              <a:rPr lang="en" sz="1200"/>
              <a:t>e!</a:t>
            </a:r>
            <a:endParaRPr sz="1200"/>
          </a:p>
          <a:p>
            <a:pPr indent="0" lvl="0" marL="0" marR="0" rtl="0" algn="l">
              <a:lnSpc>
                <a:spcPct val="100000"/>
              </a:lnSpc>
              <a:spcBef>
                <a:spcPts val="0"/>
              </a:spcBef>
              <a:spcAft>
                <a:spcPts val="0"/>
              </a:spcAft>
              <a:buClr>
                <a:srgbClr val="000000"/>
              </a:buClr>
              <a:buSzPts val="1200"/>
              <a:buFont typeface="Calibri"/>
              <a:buNone/>
            </a:pPr>
            <a:r>
              <a:t/>
            </a:r>
            <a:endParaRPr i="0" sz="1200" u="none" cap="none" strike="noStrike">
              <a:solidFill>
                <a:srgbClr val="000000"/>
              </a:solidFill>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7" name="Shape 10627"/>
        <p:cNvGrpSpPr/>
        <p:nvPr/>
      </p:nvGrpSpPr>
      <p:grpSpPr>
        <a:xfrm>
          <a:off x="0" y="0"/>
          <a:ext cx="0" cy="0"/>
          <a:chOff x="0" y="0"/>
          <a:chExt cx="0" cy="0"/>
        </a:xfrm>
      </p:grpSpPr>
      <p:sp>
        <p:nvSpPr>
          <p:cNvPr id="10628" name="Google Shape;10628;p1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29" name="Google Shape;10629;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What does a </a:t>
            </a:r>
            <a:r>
              <a:rPr lang="en" sz="1200"/>
              <a:t>limited FSA</a:t>
            </a:r>
            <a:r>
              <a:rPr i="0" lang="en" sz="1200" u="none" cap="none" strike="noStrike">
                <a:solidFill>
                  <a:srgbClr val="000000"/>
                </a:solidFill>
              </a:rPr>
              <a:t> cover?</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There are thousands of eligible items, including:</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Dental and orthodontia office visits and expenses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Dental implants, dentures, and bridges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Optometrist and ophthalmologist visits and expenses</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Eye glasses, contacts, prescription sunglasses, solutions and drops </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Laser eye surgery</a:t>
            </a:r>
            <a:endParaRPr sz="1200"/>
          </a:p>
          <a:p>
            <a:pPr indent="0" lvl="0" marL="0" marR="0" rtl="0" algn="l">
              <a:lnSpc>
                <a:spcPct val="100000"/>
              </a:lnSpc>
              <a:spcBef>
                <a:spcPts val="0"/>
              </a:spcBef>
              <a:spcAft>
                <a:spcPts val="0"/>
              </a:spcAft>
              <a:buClr>
                <a:srgbClr val="000000"/>
              </a:buClr>
              <a:buSzPts val="1200"/>
              <a:buFont typeface="Calibri"/>
              <a:buNone/>
            </a:pPr>
            <a:br>
              <a:rPr i="0" lang="en" sz="1200" u="none" cap="none" strike="noStrike">
                <a:solidFill>
                  <a:srgbClr val="000000"/>
                </a:solidFill>
              </a:rPr>
            </a:br>
            <a:r>
              <a:rPr i="0" lang="en" sz="1200" u="none" cap="none" strike="noStrike">
                <a:solidFill>
                  <a:srgbClr val="000000"/>
                </a:solidFill>
              </a:rPr>
              <a:t>If you</a:t>
            </a:r>
            <a:r>
              <a:rPr lang="en" sz="1200"/>
              <a:t> ar</a:t>
            </a:r>
            <a:r>
              <a:rPr i="0" lang="en" sz="1200" u="none" cap="none" strike="noStrike">
                <a:solidFill>
                  <a:srgbClr val="000000"/>
                </a:solidFill>
              </a:rPr>
              <a:t>e wondering if you can enroll, anyone is eligible to enroll as long as you are</a:t>
            </a:r>
            <a:r>
              <a:rPr lang="en" sz="1200"/>
              <a:t> no</a:t>
            </a:r>
            <a:r>
              <a:rPr i="0" lang="en" sz="1200" u="none" cap="none" strike="noStrike">
                <a:solidFill>
                  <a:srgbClr val="000000"/>
                </a:solidFill>
              </a:rPr>
              <a:t>t already enrolled in a Full Medical FSA.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t/>
            </a:r>
            <a:endParaRPr sz="1200"/>
          </a:p>
          <a:p>
            <a:pPr indent="0" lvl="0" marL="0" marR="0" rtl="0" algn="l">
              <a:lnSpc>
                <a:spcPct val="100000"/>
              </a:lnSpc>
              <a:spcBef>
                <a:spcPts val="0"/>
              </a:spcBef>
              <a:spcAft>
                <a:spcPts val="0"/>
              </a:spcAft>
              <a:buClr>
                <a:srgbClr val="000000"/>
              </a:buClr>
              <a:buSzPts val="1200"/>
              <a:buFont typeface="Calibri"/>
              <a:buNone/>
            </a:pPr>
            <a:r>
              <a:rPr b="1" lang="en" sz="1200" u="none" cap="none" strike="noStrike">
                <a:solidFill>
                  <a:srgbClr val="000000"/>
                </a:solidFill>
              </a:rPr>
              <a:t>The Limited FSA pairs nicely with a Health Savings Account (HSA). Pairing these plans allows you to spend your Limited FSA dollars on eligible expenses while saving or investing your HSA dollars. </a:t>
            </a:r>
            <a:r>
              <a:rPr b="1" lang="en" sz="1200"/>
              <a:t>— </a:t>
            </a:r>
            <a:r>
              <a:rPr b="1" lang="en" sz="1200" u="none" cap="none" strike="noStrike">
                <a:solidFill>
                  <a:srgbClr val="000000"/>
                </a:solidFill>
              </a:rPr>
              <a:t>(Remove if you don’t offer HSA)</a:t>
            </a:r>
            <a:endParaRPr b="1"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4" name="Shape 10654"/>
        <p:cNvGrpSpPr/>
        <p:nvPr/>
      </p:nvGrpSpPr>
      <p:grpSpPr>
        <a:xfrm>
          <a:off x="0" y="0"/>
          <a:ext cx="0" cy="0"/>
          <a:chOff x="0" y="0"/>
          <a:chExt cx="0" cy="0"/>
        </a:xfrm>
      </p:grpSpPr>
      <p:sp>
        <p:nvSpPr>
          <p:cNvPr id="10655" name="Google Shape;10655;p18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56" name="Google Shape;10656;p1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Once you elect a</a:t>
            </a:r>
            <a:r>
              <a:rPr lang="en" sz="1200"/>
              <a:t>n FSA </a:t>
            </a:r>
            <a:r>
              <a:rPr i="0" lang="en" sz="1200" u="none" cap="none" strike="noStrike">
                <a:solidFill>
                  <a:srgbClr val="000000"/>
                </a:solidFill>
              </a:rPr>
              <a:t> you cannot change your election unless you have a qualifying event.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 qualifying event includes: change in marital status, number of dependents, or a job status change.</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You have 30 days from the date of your qualifying event to notify </a:t>
            </a:r>
            <a:r>
              <a:rPr b="1" lang="en" sz="1200" u="none" cap="none" strike="noStrike">
                <a:solidFill>
                  <a:srgbClr val="000000"/>
                </a:solidFill>
              </a:rPr>
              <a:t>your employer </a:t>
            </a:r>
            <a:r>
              <a:rPr i="0" lang="en" sz="1200" u="none" cap="none" strike="noStrike">
                <a:solidFill>
                  <a:srgbClr val="000000"/>
                </a:solidFill>
              </a:rPr>
              <a:t>to make any election changes. </a:t>
            </a:r>
            <a:endParaRPr sz="1200"/>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61" name="Shape 10661"/>
        <p:cNvGrpSpPr/>
        <p:nvPr/>
      </p:nvGrpSpPr>
      <p:grpSpPr>
        <a:xfrm>
          <a:off x="0" y="0"/>
          <a:ext cx="0" cy="0"/>
          <a:chOff x="0" y="0"/>
          <a:chExt cx="0" cy="0"/>
        </a:xfrm>
      </p:grpSpPr>
      <p:sp>
        <p:nvSpPr>
          <p:cNvPr id="10662" name="Google Shape;10662;p1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63" name="Google Shape;10663;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Font typeface="Arial"/>
              <a:buNone/>
            </a:pPr>
            <a:r>
              <a:rPr lang="en" sz="1200"/>
              <a:t>Your enrollment in any of our plans includes our free benefits debit card. This allows you to easily access your funds right from your wallet to help you minimize the amount of out of pocket spending.</a:t>
            </a:r>
            <a:endParaRPr sz="1200"/>
          </a:p>
          <a:p>
            <a:pPr indent="0" lvl="0" marL="0" rtl="0" algn="l">
              <a:lnSpc>
                <a:spcPct val="100000"/>
              </a:lnSpc>
              <a:spcBef>
                <a:spcPts val="0"/>
              </a:spcBef>
              <a:spcAft>
                <a:spcPts val="0"/>
              </a:spcAft>
              <a:buSzPts val="1100"/>
              <a:buFont typeface="Arial"/>
              <a:buNone/>
            </a:pPr>
            <a:r>
              <a:t/>
            </a:r>
            <a:endParaRPr sz="1200"/>
          </a:p>
          <a:p>
            <a:pPr indent="0" lvl="0" marL="0" rtl="0" algn="l">
              <a:lnSpc>
                <a:spcPct val="100000"/>
              </a:lnSpc>
              <a:spcBef>
                <a:spcPts val="0"/>
              </a:spcBef>
              <a:spcAft>
                <a:spcPts val="0"/>
              </a:spcAft>
              <a:buSzPts val="1100"/>
              <a:buFont typeface="Arial"/>
              <a:buNone/>
            </a:pPr>
            <a:r>
              <a:rPr lang="en" sz="1200"/>
              <a:t>If you already have our debit card, they are good for 3 years, so if you received one within the last 2 years you will not get a new one again next year. We will mail you a new debit card 90 days before the expiration date of your current debit card. All new cards will be good for 4 years. </a:t>
            </a:r>
            <a:endParaRPr sz="1200"/>
          </a:p>
          <a:p>
            <a:pPr indent="0" lvl="0" marL="0" rtl="0" algn="l">
              <a:lnSpc>
                <a:spcPct val="100000"/>
              </a:lnSpc>
              <a:spcBef>
                <a:spcPts val="0"/>
              </a:spcBef>
              <a:spcAft>
                <a:spcPts val="0"/>
              </a:spcAft>
              <a:buSzPts val="1100"/>
              <a:buFont typeface="Arial"/>
              <a:buNone/>
            </a:pPr>
            <a:r>
              <a:t/>
            </a:r>
            <a:endParaRPr sz="1200"/>
          </a:p>
          <a:p>
            <a:pPr indent="0" lvl="0" marL="0" rtl="0" algn="l">
              <a:lnSpc>
                <a:spcPct val="100000"/>
              </a:lnSpc>
              <a:spcBef>
                <a:spcPts val="0"/>
              </a:spcBef>
              <a:spcAft>
                <a:spcPts val="0"/>
              </a:spcAft>
              <a:buSzPts val="1100"/>
              <a:buFont typeface="Arial"/>
              <a:buNone/>
            </a:pPr>
            <a:r>
              <a:rPr lang="en" sz="1200"/>
              <a:t>Regardless if you are enrolled in an FSA or other WEX benefits you will use the same card. </a:t>
            </a:r>
            <a:endParaRPr sz="1200"/>
          </a:p>
          <a:p>
            <a:pPr indent="0" lvl="0" marL="0" rtl="0" algn="l">
              <a:lnSpc>
                <a:spcPct val="100000"/>
              </a:lnSpc>
              <a:spcBef>
                <a:spcPts val="0"/>
              </a:spcBef>
              <a:spcAft>
                <a:spcPts val="0"/>
              </a:spcAft>
              <a:buSzPts val="1100"/>
              <a:buFont typeface="Arial"/>
              <a:buNone/>
            </a:pPr>
            <a:r>
              <a:t/>
            </a:r>
            <a:endParaRPr sz="1200"/>
          </a:p>
          <a:p>
            <a:pPr indent="0" lvl="0" marL="0" rtl="0" algn="l">
              <a:lnSpc>
                <a:spcPct val="100000"/>
              </a:lnSpc>
              <a:spcBef>
                <a:spcPts val="0"/>
              </a:spcBef>
              <a:spcAft>
                <a:spcPts val="0"/>
              </a:spcAft>
              <a:buSzPts val="1100"/>
              <a:buFont typeface="Arial"/>
              <a:buNone/>
            </a:pPr>
            <a:r>
              <a:rPr lang="en" sz="1200"/>
              <a:t>If your card is lost or stolen, you can order a new card free of charge from the benefits mobile app or by going through your online account. </a:t>
            </a:r>
            <a:endParaRPr sz="1200"/>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lang="en" sz="1200"/>
              <a:t>The WEX Benefits Debit Card is the most common way that claims against your FSA are filed. </a:t>
            </a:r>
            <a:endParaRPr sz="1200"/>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73" name="Shape 10673"/>
        <p:cNvGrpSpPr/>
        <p:nvPr/>
      </p:nvGrpSpPr>
      <p:grpSpPr>
        <a:xfrm>
          <a:off x="0" y="0"/>
          <a:ext cx="0" cy="0"/>
          <a:chOff x="0" y="0"/>
          <a:chExt cx="0" cy="0"/>
        </a:xfrm>
      </p:grpSpPr>
      <p:sp>
        <p:nvSpPr>
          <p:cNvPr id="10674" name="Google Shape;10674;p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75" name="Google Shape;10675;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lang="en" sz="1200"/>
              <a:t>Let's</a:t>
            </a:r>
            <a:r>
              <a:rPr i="0" lang="en" sz="1200" u="none" cap="none" strike="noStrike">
                <a:solidFill>
                  <a:srgbClr val="000000"/>
                </a:solidFill>
              </a:rPr>
              <a:t> talk a bit about documentation! </a:t>
            </a:r>
            <a:r>
              <a:rPr i="1" lang="en" sz="1200" u="none" cap="none" strike="noStrike">
                <a:solidFill>
                  <a:srgbClr val="000000"/>
                </a:solidFill>
              </a:rPr>
              <a:t>(say jokingly) </a:t>
            </a:r>
            <a:r>
              <a:rPr i="0" lang="en" sz="1200" u="none" cap="none" strike="noStrike">
                <a:solidFill>
                  <a:srgbClr val="000000"/>
                </a:solidFill>
              </a:rPr>
              <a:t>Everyone loves providing documentation, right?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Now, there are instances where we will reach out to you requesting documentation for your debit card purchase. This isn’t because we want to keep bothering you, it is because it is an IRS regulation. Before we get into what is needed specifically for substantiation, </a:t>
            </a:r>
            <a:r>
              <a:rPr lang="en" sz="1200"/>
              <a:t>let's</a:t>
            </a:r>
            <a:r>
              <a:rPr i="0" lang="en" sz="1200" u="none" cap="none" strike="noStrike">
                <a:solidFill>
                  <a:srgbClr val="000000"/>
                </a:solidFill>
              </a:rPr>
              <a:t> talk about when you may be asked to provide it.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First, our debit card works with what is called an IIAS system. This means that if the merchant allows (typically big box stores like target and cvs will have this </a:t>
            </a:r>
            <a:r>
              <a:rPr lang="en" sz="1200"/>
              <a:t>system</a:t>
            </a:r>
            <a:r>
              <a:rPr i="0" lang="en" sz="1200" u="none" cap="none" strike="noStrike">
                <a:solidFill>
                  <a:srgbClr val="000000"/>
                </a:solidFill>
              </a:rPr>
              <a:t>) our debit card can read what each product being purchased is</a:t>
            </a:r>
            <a:r>
              <a:rPr lang="en" sz="1200"/>
              <a:t>, will only allow eligible FSA items to be </a:t>
            </a:r>
            <a:r>
              <a:rPr lang="en" sz="1200"/>
              <a:t>purchased on it, allowing it to auto substantiate (or verify) the card purchase. </a:t>
            </a:r>
            <a:r>
              <a:rPr i="0" lang="en" sz="1200" u="none" cap="none" strike="noStrike">
                <a:solidFill>
                  <a:srgbClr val="000000"/>
                </a:solidFill>
              </a:rPr>
              <a:t>For example, say you are at target and you’re purchasing a box of band aides, sunblock and a soda. If you swipe your </a:t>
            </a:r>
            <a:r>
              <a:rPr lang="en" sz="1200"/>
              <a:t>WEX benefits </a:t>
            </a:r>
            <a:r>
              <a:rPr i="0" lang="en" sz="1200" u="none" cap="none" strike="noStrike">
                <a:solidFill>
                  <a:srgbClr val="000000"/>
                </a:solidFill>
              </a:rPr>
              <a:t>card, it will </a:t>
            </a:r>
            <a:r>
              <a:rPr lang="en" sz="1200"/>
              <a:t>allow</a:t>
            </a:r>
            <a:r>
              <a:rPr i="0" lang="en" sz="1200" u="none" cap="none" strike="noStrike">
                <a:solidFill>
                  <a:srgbClr val="000000"/>
                </a:solidFill>
              </a:rPr>
              <a:t> the band aides and sunblock to be purchased, as these are FSA eligible, but you would be asked to use a different form of payment for the Soda. In this instance, since the card could read and only allowed FSA eligible items to be </a:t>
            </a:r>
            <a:r>
              <a:rPr lang="en" sz="1200"/>
              <a:t>purchased, it will auto substantiate and we will</a:t>
            </a:r>
            <a:r>
              <a:rPr lang="en" sz="1200"/>
              <a:t> not reach out for you to ask for </a:t>
            </a:r>
            <a:r>
              <a:rPr lang="en" sz="1200"/>
              <a:t>documentation to substantiate (or verify).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Next, our debit card </a:t>
            </a:r>
            <a:r>
              <a:rPr lang="en" sz="1200"/>
              <a:t>recognizes </a:t>
            </a:r>
            <a:r>
              <a:rPr i="0" lang="en" sz="1200" u="none" cap="none" strike="noStrike">
                <a:solidFill>
                  <a:srgbClr val="000000"/>
                </a:solidFill>
              </a:rPr>
              <a:t>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a:t>
            </a:r>
            <a:r>
              <a:rPr lang="en" sz="1200"/>
              <a:t>already approved service or purchase and auto</a:t>
            </a:r>
            <a:r>
              <a:rPr i="0" lang="en" sz="1200" u="none" cap="none" strike="noStrike">
                <a:solidFill>
                  <a:srgbClr val="000000"/>
                </a:solidFill>
              </a:rPr>
              <a:t> substantiate. </a:t>
            </a:r>
            <a:r>
              <a:rPr lang="en" sz="1200"/>
              <a:t>Again, this </a:t>
            </a:r>
            <a:r>
              <a:rPr i="0" lang="en" sz="1200" u="none" cap="none" strike="noStrike">
                <a:solidFill>
                  <a:srgbClr val="000000"/>
                </a:solidFill>
              </a:rPr>
              <a:t>means we won’t ask you for further documentation.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Lastly, there are going to places that we will ask you for </a:t>
            </a:r>
            <a:r>
              <a:rPr lang="en" sz="1200"/>
              <a:t>documentation, and an</a:t>
            </a:r>
            <a:r>
              <a:rPr i="0" lang="en" sz="1200" u="none" cap="none" strike="noStrike">
                <a:solidFill>
                  <a:srgbClr val="000000"/>
                </a:solidFill>
              </a:rPr>
              <a:t> example would be the dentist office. As the dentist office does not have an IIAS system and offers services that are NOT FSA eligible, we will as you to substantiate your transactions there so we can tell if you got a teeth cleaning which is 100% FSA eligible, or if you got a teeth whitening, which is NOT an eligible expense.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lang="en" sz="1200"/>
              <a:t>Now when you are asked to provide </a:t>
            </a:r>
            <a:r>
              <a:rPr lang="en" sz="1200"/>
              <a:t>documentation</a:t>
            </a:r>
            <a:r>
              <a:rPr lang="en" sz="1200"/>
              <a:t>,</a:t>
            </a:r>
            <a:r>
              <a:rPr i="0" lang="en" sz="1200" u="none" cap="none" strike="noStrike">
                <a:solidFill>
                  <a:srgbClr val="000000"/>
                </a:solidFill>
              </a:rPr>
              <a:t> </a:t>
            </a:r>
            <a:r>
              <a:rPr lang="en" sz="1200"/>
              <a:t>the best form of </a:t>
            </a:r>
            <a:r>
              <a:rPr lang="en" sz="1200"/>
              <a:t>documentation</a:t>
            </a:r>
            <a:r>
              <a:rPr lang="en" sz="1200"/>
              <a:t> to submit is an </a:t>
            </a:r>
            <a:r>
              <a:rPr i="0" lang="en" sz="1200" u="none" cap="none" strike="noStrike">
                <a:solidFill>
                  <a:srgbClr val="000000"/>
                </a:solidFill>
              </a:rPr>
              <a:t>Explanation of Benefits </a:t>
            </a:r>
            <a:r>
              <a:rPr lang="en" sz="1200"/>
              <a:t>(or EOB)</a:t>
            </a:r>
            <a:r>
              <a:rPr i="0" lang="en" sz="1200" u="none" cap="none" strike="noStrike">
                <a:solidFill>
                  <a:srgbClr val="000000"/>
                </a:solidFill>
              </a:rPr>
              <a:t> as it contains all of the necessary information for WEX to approve your claim</a:t>
            </a:r>
            <a:r>
              <a:rPr lang="en" sz="1200"/>
              <a:t>. You receive the EOB</a:t>
            </a:r>
            <a:r>
              <a:rPr i="0" lang="en" sz="1200" u="none" cap="none" strike="noStrike">
                <a:solidFill>
                  <a:srgbClr val="000000"/>
                </a:solidFill>
              </a:rPr>
              <a:t> from your medical, dental or vision carriers.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t/>
            </a:r>
            <a:endParaRPr sz="1200"/>
          </a:p>
          <a:p>
            <a:pPr indent="0" lvl="0" marL="0" marR="0" rtl="0" algn="l">
              <a:lnSpc>
                <a:spcPct val="100000"/>
              </a:lnSpc>
              <a:spcBef>
                <a:spcPts val="0"/>
              </a:spcBef>
              <a:spcAft>
                <a:spcPts val="0"/>
              </a:spcAft>
              <a:buClr>
                <a:srgbClr val="000000"/>
              </a:buClr>
              <a:buSzPts val="1200"/>
              <a:buFont typeface="Calibri"/>
              <a:buNone/>
            </a:pPr>
            <a:r>
              <a:rPr lang="en" sz="1200"/>
              <a:t>A</a:t>
            </a:r>
            <a:r>
              <a:rPr i="0" lang="en" sz="1200" u="none" cap="none" strike="noStrike">
                <a:solidFill>
                  <a:srgbClr val="000000"/>
                </a:solidFill>
              </a:rPr>
              <a:t>n itemized recei</a:t>
            </a:r>
            <a:r>
              <a:rPr lang="en" sz="1200"/>
              <a:t>pt from a provider or merchant may work as well, but keep in mind any documentation provided must include t</a:t>
            </a:r>
            <a:r>
              <a:rPr i="0" lang="en" sz="1200" u="none" cap="none" strike="noStrike">
                <a:solidFill>
                  <a:srgbClr val="000000"/>
                </a:solidFill>
              </a:rPr>
              <a:t>he following information:</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When the service was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Where the service was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What service was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The amount/cost of the service received</a:t>
            </a:r>
            <a:endParaRPr sz="1200"/>
          </a:p>
          <a:p>
            <a:pPr indent="-171450" lvl="0" marL="171450" marR="0" rtl="0" algn="l">
              <a:lnSpc>
                <a:spcPct val="100000"/>
              </a:lnSpc>
              <a:spcBef>
                <a:spcPts val="0"/>
              </a:spcBef>
              <a:spcAft>
                <a:spcPts val="0"/>
              </a:spcAft>
              <a:buClr>
                <a:srgbClr val="000000"/>
              </a:buClr>
              <a:buSzPts val="1200"/>
              <a:buChar char="-"/>
            </a:pPr>
            <a:r>
              <a:rPr i="0" lang="en" sz="1200" u="none" cap="none" strike="noStrike">
                <a:solidFill>
                  <a:srgbClr val="000000"/>
                </a:solidFill>
              </a:rPr>
              <a:t>Who received the service</a:t>
            </a:r>
            <a:endParaRPr sz="1200"/>
          </a:p>
          <a:p>
            <a:pPr indent="-95250" lvl="0" marL="17145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92" name="Shape 10692"/>
        <p:cNvGrpSpPr/>
        <p:nvPr/>
      </p:nvGrpSpPr>
      <p:grpSpPr>
        <a:xfrm>
          <a:off x="0" y="0"/>
          <a:ext cx="0" cy="0"/>
          <a:chOff x="0" y="0"/>
          <a:chExt cx="0" cy="0"/>
        </a:xfrm>
      </p:grpSpPr>
      <p:sp>
        <p:nvSpPr>
          <p:cNvPr id="10693" name="Google Shape;10693;p18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94" name="Google Shape;10694;p18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And of course you can submit a claim thru you online account by following similar steps and uploading your documentation or by submitting the</a:t>
            </a:r>
            <a:r>
              <a:rPr lang="en" sz="1200"/>
              <a:t> Claim</a:t>
            </a:r>
            <a:r>
              <a:rPr i="0" lang="en" sz="1200" u="none" cap="none" strike="noStrike">
                <a:solidFill>
                  <a:srgbClr val="000000"/>
                </a:solidFill>
              </a:rPr>
              <a:t> form.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All claims are processed within 2 business days. You can choose to be reimbursed</a:t>
            </a:r>
            <a:r>
              <a:rPr lang="en" sz="1200"/>
              <a:t> via check in the mail, or set up direct deposit and we’re able to send funds right to your bank account. </a:t>
            </a:r>
            <a:r>
              <a:rPr i="0" lang="en" sz="1200" u="none" cap="none" strike="noStrike">
                <a:solidFill>
                  <a:srgbClr val="000000"/>
                </a:solidFill>
              </a:rPr>
              <a:t>Direct deposit is provided free of charge and is a quick and easy way to get your reimbursement! </a:t>
            </a:r>
            <a:endParaRPr sz="1200"/>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56" name="Shape 10356"/>
        <p:cNvGrpSpPr/>
        <p:nvPr/>
      </p:nvGrpSpPr>
      <p:grpSpPr>
        <a:xfrm>
          <a:off x="0" y="0"/>
          <a:ext cx="0" cy="0"/>
          <a:chOff x="0" y="0"/>
          <a:chExt cx="0" cy="0"/>
        </a:xfrm>
      </p:grpSpPr>
      <p:sp>
        <p:nvSpPr>
          <p:cNvPr id="10357" name="Google Shape;10357;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58" name="Google Shape;10358;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b="0" i="0" lang="en" sz="1200" u="none" cap="none" strike="noStrike">
                <a:solidFill>
                  <a:schemeClr val="dk1"/>
                </a:solidFill>
                <a:latin typeface="Arial"/>
                <a:ea typeface="Arial"/>
                <a:cs typeface="Arial"/>
                <a:sym typeface="Arial"/>
              </a:rPr>
              <a:t>Now let</a:t>
            </a:r>
            <a:r>
              <a:rPr lang="en" sz="1200">
                <a:solidFill>
                  <a:schemeClr val="dk1"/>
                </a:solidFill>
              </a:rPr>
              <a:t> us</a:t>
            </a:r>
            <a:r>
              <a:rPr b="0" i="0" lang="en" sz="1200" u="none" cap="none" strike="noStrike">
                <a:solidFill>
                  <a:schemeClr val="dk1"/>
                </a:solidFill>
                <a:latin typeface="Arial"/>
                <a:ea typeface="Arial"/>
                <a:cs typeface="Arial"/>
                <a:sym typeface="Arial"/>
              </a:rPr>
              <a:t> start out by covering your </a:t>
            </a:r>
            <a:r>
              <a:rPr lang="en" sz="1200">
                <a:solidFill>
                  <a:schemeClr val="dk1"/>
                </a:solidFill>
              </a:rPr>
              <a:t>m</a:t>
            </a:r>
            <a:r>
              <a:rPr b="0" i="0" lang="en" sz="1200" u="none" cap="none" strike="noStrike">
                <a:solidFill>
                  <a:schemeClr val="dk1"/>
                </a:solidFill>
                <a:latin typeface="Arial"/>
                <a:ea typeface="Arial"/>
                <a:cs typeface="Arial"/>
                <a:sym typeface="Arial"/>
              </a:rPr>
              <a:t>edical </a:t>
            </a:r>
            <a:r>
              <a:rPr lang="en" sz="1200">
                <a:solidFill>
                  <a:schemeClr val="dk1"/>
                </a:solidFill>
              </a:rPr>
              <a:t>f</a:t>
            </a:r>
            <a:r>
              <a:rPr b="0" i="0" lang="en" sz="1200" u="none" cap="none" strike="noStrike">
                <a:solidFill>
                  <a:schemeClr val="dk1"/>
                </a:solidFill>
                <a:latin typeface="Arial"/>
                <a:ea typeface="Arial"/>
                <a:cs typeface="Arial"/>
                <a:sym typeface="Arial"/>
              </a:rPr>
              <a:t>lexible </a:t>
            </a:r>
            <a:r>
              <a:rPr lang="en" sz="1200">
                <a:solidFill>
                  <a:schemeClr val="dk1"/>
                </a:solidFill>
              </a:rPr>
              <a:t>s</a:t>
            </a:r>
            <a:r>
              <a:rPr b="0" i="0" lang="en" sz="1200" u="none" cap="none" strike="noStrike">
                <a:solidFill>
                  <a:schemeClr val="dk1"/>
                </a:solidFill>
                <a:latin typeface="Arial"/>
                <a:ea typeface="Arial"/>
                <a:cs typeface="Arial"/>
                <a:sym typeface="Arial"/>
              </a:rPr>
              <a:t>pending </a:t>
            </a:r>
            <a:r>
              <a:rPr lang="en" sz="1200">
                <a:solidFill>
                  <a:schemeClr val="dk1"/>
                </a:solidFill>
              </a:rPr>
              <a:t>a</a:t>
            </a:r>
            <a:r>
              <a:rPr b="0" i="0" lang="en" sz="1200" u="none" cap="none" strike="noStrike">
                <a:solidFill>
                  <a:schemeClr val="dk1"/>
                </a:solidFill>
                <a:latin typeface="Arial"/>
                <a:ea typeface="Arial"/>
                <a:cs typeface="Arial"/>
                <a:sym typeface="Arial"/>
              </a:rPr>
              <a:t>ccount (or medical FSA), what it is, and how you can leverage this tax free account.</a:t>
            </a:r>
            <a:endParaRPr sz="1200"/>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20" name="Shape 10720"/>
        <p:cNvGrpSpPr/>
        <p:nvPr/>
      </p:nvGrpSpPr>
      <p:grpSpPr>
        <a:xfrm>
          <a:off x="0" y="0"/>
          <a:ext cx="0" cy="0"/>
          <a:chOff x="0" y="0"/>
          <a:chExt cx="0" cy="0"/>
        </a:xfrm>
      </p:grpSpPr>
      <p:sp>
        <p:nvSpPr>
          <p:cNvPr id="10721" name="Google Shape;10721;p18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22" name="Google Shape;10722;p18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Now let’s end with a highlight of how you can access all of your accounts with u</a:t>
            </a:r>
            <a:r>
              <a:rPr lang="en" sz="1200"/>
              <a:t>s. </a:t>
            </a:r>
            <a:endParaRPr sz="1200"/>
          </a:p>
          <a:p>
            <a:pPr indent="0" lvl="0" marL="0" marR="0" rtl="0" algn="l">
              <a:lnSpc>
                <a:spcPct val="100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00000"/>
              </a:lnSpc>
              <a:spcBef>
                <a:spcPts val="0"/>
              </a:spcBef>
              <a:spcAft>
                <a:spcPts val="0"/>
              </a:spcAft>
              <a:buClr>
                <a:srgbClr val="000000"/>
              </a:buClr>
              <a:buSzPts val="1200"/>
              <a:buFont typeface="Calibri"/>
              <a:buNone/>
            </a:pPr>
            <a:r>
              <a:rPr i="0" lang="en" sz="1200" u="none" cap="none" strike="noStrike">
                <a:solidFill>
                  <a:srgbClr val="000000"/>
                </a:solidFill>
              </a:rPr>
              <a:t>You can get access </a:t>
            </a:r>
            <a:r>
              <a:rPr lang="en" sz="1200"/>
              <a:t>your account information by logging into your online </a:t>
            </a:r>
            <a:r>
              <a:rPr lang="en" sz="1200"/>
              <a:t>account</a:t>
            </a:r>
            <a:r>
              <a:rPr lang="en" sz="1200"/>
              <a:t>. Here you see details and balances of any accounts with us, transactions, and complete any tasks you’d like or need to take on your account. We also have the free WEX benefits mobile app. </a:t>
            </a:r>
            <a:endParaRPr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53" name="Shape 10753"/>
        <p:cNvGrpSpPr/>
        <p:nvPr/>
      </p:nvGrpSpPr>
      <p:grpSpPr>
        <a:xfrm>
          <a:off x="0" y="0"/>
          <a:ext cx="0" cy="0"/>
          <a:chOff x="0" y="0"/>
          <a:chExt cx="0" cy="0"/>
        </a:xfrm>
      </p:grpSpPr>
      <p:sp>
        <p:nvSpPr>
          <p:cNvPr id="10754" name="Google Shape;10754;p18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55" name="Google Shape;10755;p18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0"/>
              </a:spcBef>
              <a:spcAft>
                <a:spcPts val="0"/>
              </a:spcAft>
              <a:buClr>
                <a:srgbClr val="000000"/>
              </a:buClr>
              <a:buSzPts val="1200"/>
              <a:buFont typeface="Calibri"/>
              <a:buNone/>
            </a:pPr>
            <a:r>
              <a:rPr i="0" lang="en" sz="1200" u="none" cap="none" strike="noStrike">
                <a:solidFill>
                  <a:srgbClr val="000000"/>
                </a:solidFill>
              </a:rPr>
              <a:t>The WEX mobile app provides you with quick easy access to your online account. After logging in the first time, you can set up fingerprint access right from your phone. </a:t>
            </a:r>
            <a:endParaRPr sz="1200"/>
          </a:p>
          <a:p>
            <a:pPr indent="0" lvl="0" marL="0" marR="0" rtl="0" algn="l">
              <a:lnSpc>
                <a:spcPct val="115000"/>
              </a:lnSpc>
              <a:spcBef>
                <a:spcPts val="0"/>
              </a:spcBef>
              <a:spcAft>
                <a:spcPts val="0"/>
              </a:spcAft>
              <a:buClr>
                <a:srgbClr val="000000"/>
              </a:buClr>
              <a:buSzPts val="1200"/>
              <a:buFont typeface="Arial"/>
              <a:buNone/>
            </a:pPr>
            <a:r>
              <a:t/>
            </a:r>
            <a:endParaRPr i="0" sz="1200" u="none" cap="none" strike="noStrike">
              <a:solidFill>
                <a:srgbClr val="000000"/>
              </a:solidFill>
            </a:endParaRPr>
          </a:p>
          <a:p>
            <a:pPr indent="0" lvl="0" marL="0" marR="0" rtl="0" algn="l">
              <a:lnSpc>
                <a:spcPct val="115000"/>
              </a:lnSpc>
              <a:spcBef>
                <a:spcPts val="0"/>
              </a:spcBef>
              <a:spcAft>
                <a:spcPts val="0"/>
              </a:spcAft>
              <a:buClr>
                <a:srgbClr val="000000"/>
              </a:buClr>
              <a:buSzPts val="1200"/>
              <a:buFont typeface="Calibri"/>
              <a:buNone/>
            </a:pPr>
            <a:r>
              <a:rPr i="0" lang="en" sz="1200" u="none" cap="none" strike="noStrike">
                <a:solidFill>
                  <a:srgbClr val="000000"/>
                </a:solidFill>
              </a:rPr>
              <a:t>Other great features include: </a:t>
            </a:r>
            <a:endParaRPr sz="1200"/>
          </a:p>
          <a:p>
            <a:pPr indent="-181240" lvl="0" marL="181240" marR="0" rtl="0" algn="l">
              <a:lnSpc>
                <a:spcPct val="115000"/>
              </a:lnSpc>
              <a:spcBef>
                <a:spcPts val="0"/>
              </a:spcBef>
              <a:spcAft>
                <a:spcPts val="0"/>
              </a:spcAft>
              <a:buClr>
                <a:srgbClr val="000000"/>
              </a:buClr>
              <a:buSzPts val="1200"/>
              <a:buFont typeface="Arial"/>
              <a:buChar char="•"/>
            </a:pPr>
            <a:r>
              <a:rPr i="0" lang="en" sz="1200" u="none" cap="none" strike="noStrike">
                <a:solidFill>
                  <a:srgbClr val="000000"/>
                </a:solidFill>
              </a:rPr>
              <a:t>An eligible expense scanner – scan barcodes of items to see if they qualify as an eligible expense. </a:t>
            </a:r>
            <a:r>
              <a:rPr lang="en" sz="1200"/>
              <a:t>— </a:t>
            </a:r>
            <a:r>
              <a:rPr b="1" lang="en" sz="1200"/>
              <a:t>(Remove if not applicable) </a:t>
            </a:r>
            <a:endParaRPr sz="1200"/>
          </a:p>
          <a:p>
            <a:pPr indent="-181240" lvl="0" marL="181240" marR="0" rtl="0" algn="l">
              <a:lnSpc>
                <a:spcPct val="115000"/>
              </a:lnSpc>
              <a:spcBef>
                <a:spcPts val="0"/>
              </a:spcBef>
              <a:spcAft>
                <a:spcPts val="0"/>
              </a:spcAft>
              <a:buClr>
                <a:srgbClr val="000000"/>
              </a:buClr>
              <a:buSzPts val="1200"/>
              <a:buChar char="•"/>
            </a:pPr>
            <a:r>
              <a:rPr i="0" lang="en" sz="1200" u="none" cap="none" strike="noStrike">
                <a:solidFill>
                  <a:srgbClr val="000000"/>
                </a:solidFill>
              </a:rPr>
              <a:t>Take a photo of your explanation of benefits or itemized receipt in order to submit documentation for any outstanding claims. This saves a ton of time since you don’t have to scan an email receipt and upload it manually. </a:t>
            </a:r>
            <a:endParaRPr sz="1200"/>
          </a:p>
          <a:p>
            <a:pPr indent="-181240" lvl="0" marL="181240" marR="0" rtl="0" algn="l">
              <a:lnSpc>
                <a:spcPct val="115000"/>
              </a:lnSpc>
              <a:spcBef>
                <a:spcPts val="0"/>
              </a:spcBef>
              <a:spcAft>
                <a:spcPts val="0"/>
              </a:spcAft>
              <a:buClr>
                <a:srgbClr val="000000"/>
              </a:buClr>
              <a:buSzPts val="1200"/>
              <a:buChar char="•"/>
            </a:pPr>
            <a:r>
              <a:rPr i="0" lang="en" sz="1200" u="none" cap="none" strike="noStrike">
                <a:solidFill>
                  <a:srgbClr val="000000"/>
                </a:solidFill>
              </a:rPr>
              <a:t>Easily check your account balance while standing in line at the store, making it easy to decide if </a:t>
            </a:r>
            <a:r>
              <a:rPr lang="en" sz="1200"/>
              <a:t>you</a:t>
            </a:r>
            <a:r>
              <a:rPr i="0" lang="en" sz="1200" u="none" cap="none" strike="noStrike">
                <a:solidFill>
                  <a:srgbClr val="000000"/>
                </a:solidFill>
              </a:rPr>
              <a:t> want to use </a:t>
            </a:r>
            <a:r>
              <a:rPr lang="en" sz="1200"/>
              <a:t>your </a:t>
            </a:r>
            <a:r>
              <a:rPr i="0" lang="en" sz="1200" u="none" cap="none" strike="noStrike">
                <a:solidFill>
                  <a:srgbClr val="000000"/>
                </a:solidFill>
              </a:rPr>
              <a:t>FSA dollars to cover a purchase.</a:t>
            </a:r>
            <a:endParaRPr i="0" sz="1200" u="none" cap="none" strike="noStrike">
              <a:solidFill>
                <a:srgbClr val="000000"/>
              </a:solidFill>
            </a:endParaRPr>
          </a:p>
        </p:txBody>
      </p:sp>
      <p:sp>
        <p:nvSpPr>
          <p:cNvPr id="10756" name="Google Shape;10756;p187: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94" name="Shape 10794"/>
        <p:cNvGrpSpPr/>
        <p:nvPr/>
      </p:nvGrpSpPr>
      <p:grpSpPr>
        <a:xfrm>
          <a:off x="0" y="0"/>
          <a:ext cx="0" cy="0"/>
          <a:chOff x="0" y="0"/>
          <a:chExt cx="0" cy="0"/>
        </a:xfrm>
      </p:grpSpPr>
      <p:sp>
        <p:nvSpPr>
          <p:cNvPr id="10795" name="Google Shape;10795;p1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96" name="Google Shape;10796;p1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rPr>
              <a:t>For any questions or assistance you may need, our participant services team is available to you Monday through Friday from 6 am to 9 pm Central time. </a:t>
            </a:r>
            <a:endParaRPr sz="1200">
              <a:solidFill>
                <a:schemeClr val="dk1"/>
              </a:solidFill>
            </a:endParaRPr>
          </a:p>
          <a:p>
            <a:pPr indent="0" lvl="0" marL="0" rtl="0" algn="l">
              <a:spcBef>
                <a:spcPts val="0"/>
              </a:spcBef>
              <a:spcAft>
                <a:spcPts val="0"/>
              </a:spcAft>
              <a:buClr>
                <a:schemeClr val="dk1"/>
              </a:buClr>
              <a:buSzPts val="1200"/>
              <a:buFont typeface="Calibri"/>
              <a:buNone/>
            </a:pPr>
            <a:r>
              <a:t/>
            </a:r>
            <a:endParaRPr sz="1200">
              <a:solidFill>
                <a:schemeClr val="dk1"/>
              </a:solidFill>
            </a:endParaRPr>
          </a:p>
          <a:p>
            <a:pPr indent="0" lvl="0" marL="0" rtl="0" algn="l">
              <a:spcBef>
                <a:spcPts val="0"/>
              </a:spcBef>
              <a:spcAft>
                <a:spcPts val="0"/>
              </a:spcAft>
              <a:buClr>
                <a:schemeClr val="dk1"/>
              </a:buClr>
              <a:buSzPts val="1200"/>
              <a:buFont typeface="Calibri"/>
              <a:buNone/>
            </a:pPr>
            <a:r>
              <a:rPr lang="en" sz="1200">
                <a:solidFill>
                  <a:schemeClr val="dk1"/>
                </a:solidFill>
              </a:rPr>
              <a:t>You have a variety of options to contact us.  You can use the live chat feature from our website or by logging into your online account, email us at customerservice@wexhealth.com, or call to speak to a participant services representative. </a:t>
            </a:r>
            <a:endParaRPr sz="1200">
              <a:solidFill>
                <a:schemeClr val="dk1"/>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11" name="Shape 10811"/>
        <p:cNvGrpSpPr/>
        <p:nvPr/>
      </p:nvGrpSpPr>
      <p:grpSpPr>
        <a:xfrm>
          <a:off x="0" y="0"/>
          <a:ext cx="0" cy="0"/>
          <a:chOff x="0" y="0"/>
          <a:chExt cx="0" cy="0"/>
        </a:xfrm>
      </p:grpSpPr>
      <p:sp>
        <p:nvSpPr>
          <p:cNvPr id="10812" name="Google Shape;10812;p2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13" name="Google Shape;10813;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15" name="Shape 10815"/>
        <p:cNvGrpSpPr/>
        <p:nvPr/>
      </p:nvGrpSpPr>
      <p:grpSpPr>
        <a:xfrm>
          <a:off x="0" y="0"/>
          <a:ext cx="0" cy="0"/>
          <a:chOff x="0" y="0"/>
          <a:chExt cx="0" cy="0"/>
        </a:xfrm>
      </p:grpSpPr>
      <p:sp>
        <p:nvSpPr>
          <p:cNvPr id="10816" name="Google Shape;10816;p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17" name="Google Shape;10817;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62" name="Shape 10362"/>
        <p:cNvGrpSpPr/>
        <p:nvPr/>
      </p:nvGrpSpPr>
      <p:grpSpPr>
        <a:xfrm>
          <a:off x="0" y="0"/>
          <a:ext cx="0" cy="0"/>
          <a:chOff x="0" y="0"/>
          <a:chExt cx="0" cy="0"/>
        </a:xfrm>
      </p:grpSpPr>
      <p:sp>
        <p:nvSpPr>
          <p:cNvPr id="10363" name="Google Shape;10363;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64" name="Google Shape;10364;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i="0" lang="en" sz="1200" u="none" strike="noStrike"/>
              <a:t>A Medical FSA is a benefit that allows you to choose how much of your paycheck you’d like to set aside, before taxes are taken out, for </a:t>
            </a:r>
            <a:r>
              <a:rPr lang="en" sz="1200"/>
              <a:t>qualified Medical, Dental, Vision and Preventative </a:t>
            </a:r>
            <a:r>
              <a:rPr i="0" lang="en" sz="1200" u="none" strike="noStrike"/>
              <a:t>healthcare expenses. This saves you money by reducing your taxable income.</a:t>
            </a:r>
            <a:endParaRPr sz="1200"/>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strike="noStrike"/>
              <a:t>Funds on Day 1: All of your FSA funds are available to spend right away</a:t>
            </a:r>
            <a:endParaRPr sz="1200"/>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strike="noStrike"/>
              <a:t>Think of it like a discount on healthcare expenses at stores such as Amazon, Target, CVS, Walmart, Walgreens and more. Dollars you contribute are taken out of your paycheck before tax which means a $100 purchase </a:t>
            </a:r>
            <a:r>
              <a:rPr lang="en" sz="1200"/>
              <a:t>could</a:t>
            </a:r>
            <a:r>
              <a:rPr i="0" lang="en" sz="1200" u="none" strike="noStrike"/>
              <a:t> actually cost you over $130 without a Medical FSA.*</a:t>
            </a:r>
            <a:endParaRPr sz="1200"/>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strike="noStrike"/>
              <a:t>Think about the money you spent on </a:t>
            </a:r>
            <a:r>
              <a:rPr lang="en" sz="1200"/>
              <a:t>your Medical, Dental, Vision and Preventative care </a:t>
            </a:r>
            <a:r>
              <a:rPr i="0" lang="en" sz="1200" u="none" strike="noStrike"/>
              <a:t>expenses last year. Plan ahead and set those funds aside in a Medical FSA and save</a:t>
            </a:r>
            <a:r>
              <a:rPr lang="en" sz="1200"/>
              <a:t>!</a:t>
            </a: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76" name="Shape 10376"/>
        <p:cNvGrpSpPr/>
        <p:nvPr/>
      </p:nvGrpSpPr>
      <p:grpSpPr>
        <a:xfrm>
          <a:off x="0" y="0"/>
          <a:ext cx="0" cy="0"/>
          <a:chOff x="0" y="0"/>
          <a:chExt cx="0" cy="0"/>
        </a:xfrm>
      </p:grpSpPr>
      <p:sp>
        <p:nvSpPr>
          <p:cNvPr id="10377" name="Google Shape;10377;g28bac9ff52b_0_3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378" name="Google Shape;10378;g28bac9ff52b_0_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rgbClr val="231F20"/>
                </a:solidFill>
              </a:rPr>
              <a:t>What does the medical fsa cover?  </a:t>
            </a:r>
            <a:endParaRPr sz="1200">
              <a:solidFill>
                <a:srgbClr val="231F20"/>
              </a:solidFill>
            </a:endParaRPr>
          </a:p>
          <a:p>
            <a:pPr indent="0" lvl="0" marL="0" rtl="0" algn="l">
              <a:lnSpc>
                <a:spcPct val="100000"/>
              </a:lnSpc>
              <a:spcBef>
                <a:spcPts val="0"/>
              </a:spcBef>
              <a:spcAft>
                <a:spcPts val="0"/>
              </a:spcAft>
              <a:buSzPts val="1100"/>
              <a:buNone/>
            </a:pPr>
            <a:r>
              <a:t/>
            </a:r>
            <a:endParaRPr sz="1200">
              <a:solidFill>
                <a:srgbClr val="231F20"/>
              </a:solidFill>
            </a:endParaRPr>
          </a:p>
          <a:p>
            <a:pPr indent="0" lvl="0" marL="0" rtl="0" algn="l">
              <a:lnSpc>
                <a:spcPct val="100000"/>
              </a:lnSpc>
              <a:spcBef>
                <a:spcPts val="0"/>
              </a:spcBef>
              <a:spcAft>
                <a:spcPts val="0"/>
              </a:spcAft>
              <a:buSzPts val="1100"/>
              <a:buNone/>
            </a:pPr>
            <a:r>
              <a:rPr lang="en" sz="1200">
                <a:solidFill>
                  <a:srgbClr val="231F20"/>
                </a:solidFill>
              </a:rPr>
              <a:t>To name just some of the many examples - medical expenses include things like ambulance services, coinsurance, copays, lab fees, prescriptions or over the counter medication.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rPr lang="en" sz="1200">
                <a:solidFill>
                  <a:srgbClr val="231F20"/>
                </a:solidFill>
              </a:rPr>
              <a:t>Dental expenses include things like cleanings, coinsurance, copays, deductibles, dental treatments, fillings and orthodontics.</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rPr lang="en" sz="1200">
                <a:solidFill>
                  <a:srgbClr val="231F20"/>
                </a:solidFill>
              </a:rPr>
              <a:t>Vision expenses are similarly straightforward, covering contact lenses, eye drops, eye exams, prescription glasses and sunglasses, and vision correction procedures like Lasik.</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t/>
            </a:r>
            <a:endParaRPr sz="1200">
              <a:solidFill>
                <a:srgbClr val="231F20"/>
              </a:solidFill>
            </a:endParaRPr>
          </a:p>
          <a:p>
            <a:pPr indent="0" lvl="0" marL="0" rtl="0" algn="l">
              <a:lnSpc>
                <a:spcPct val="100000"/>
              </a:lnSpc>
              <a:spcBef>
                <a:spcPts val="0"/>
              </a:spcBef>
              <a:spcAft>
                <a:spcPts val="0"/>
              </a:spcAft>
              <a:buClr>
                <a:schemeClr val="dk1"/>
              </a:buClr>
              <a:buSzPts val="1100"/>
              <a:buFont typeface="Arial"/>
              <a:buNone/>
            </a:pPr>
            <a:r>
              <a:rPr lang="en" sz="1200">
                <a:solidFill>
                  <a:srgbClr val="231F20"/>
                </a:solidFill>
              </a:rPr>
              <a:t>Then there’s preventative care which includes services such as physicals, immunizations, and well child visits. </a:t>
            </a:r>
            <a:endParaRPr sz="1200">
              <a:solidFill>
                <a:srgbClr val="231F20"/>
              </a:solidFill>
            </a:endParaRPr>
          </a:p>
          <a:p>
            <a:pPr indent="0" lvl="0" marL="0" rtl="0" algn="l">
              <a:lnSpc>
                <a:spcPct val="100000"/>
              </a:lnSpc>
              <a:spcBef>
                <a:spcPts val="0"/>
              </a:spcBef>
              <a:spcAft>
                <a:spcPts val="0"/>
              </a:spcAft>
              <a:buSzPts val="1100"/>
              <a:buNone/>
            </a:pPr>
            <a:r>
              <a:t/>
            </a:r>
            <a:endParaRPr sz="1200"/>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08" name="Shape 10408"/>
        <p:cNvGrpSpPr/>
        <p:nvPr/>
      </p:nvGrpSpPr>
      <p:grpSpPr>
        <a:xfrm>
          <a:off x="0" y="0"/>
          <a:ext cx="0" cy="0"/>
          <a:chOff x="0" y="0"/>
          <a:chExt cx="0" cy="0"/>
        </a:xfrm>
      </p:grpSpPr>
      <p:sp>
        <p:nvSpPr>
          <p:cNvPr id="10409" name="Google Shape;10409;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10" name="Google Shape;10410;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i="0" lang="en" sz="1200" u="none" cap="none" strike="noStrike">
                <a:solidFill>
                  <a:schemeClr val="dk1"/>
                </a:solidFill>
              </a:rPr>
              <a:t>The IRS sets the maximum dollar amount you can elect and contribute to a Flexible Spending Accounts</a:t>
            </a:r>
            <a:r>
              <a:rPr lang="en" sz="1200">
                <a:solidFill>
                  <a:schemeClr val="dk1"/>
                </a:solidFill>
              </a:rPr>
              <a:t>, and the </a:t>
            </a:r>
            <a:r>
              <a:rPr b="1" i="0" lang="en" sz="1200" u="none" cap="none" strike="noStrike">
                <a:solidFill>
                  <a:schemeClr val="dk1"/>
                </a:solidFill>
              </a:rPr>
              <a:t>202</a:t>
            </a:r>
            <a:r>
              <a:rPr b="1" lang="en" sz="1200">
                <a:solidFill>
                  <a:schemeClr val="dk1"/>
                </a:solidFill>
              </a:rPr>
              <a:t>4</a:t>
            </a:r>
            <a:r>
              <a:rPr b="1" i="0" lang="en" sz="1200" u="none" cap="none" strike="noStrike">
                <a:solidFill>
                  <a:schemeClr val="dk1"/>
                </a:solidFill>
              </a:rPr>
              <a:t> </a:t>
            </a:r>
            <a:r>
              <a:rPr i="0" lang="en" sz="1200" u="none" cap="none" strike="noStrike">
                <a:solidFill>
                  <a:schemeClr val="dk1"/>
                </a:solidFill>
              </a:rPr>
              <a:t>FSA annual contribution limit is </a:t>
            </a:r>
            <a:r>
              <a:rPr b="1" i="0" lang="en" sz="1200" u="none" cap="none" strike="noStrike">
                <a:solidFill>
                  <a:schemeClr val="dk1"/>
                </a:solidFill>
              </a:rPr>
              <a:t>$</a:t>
            </a:r>
            <a:r>
              <a:rPr b="1" lang="en" sz="1200">
                <a:solidFill>
                  <a:schemeClr val="dk1"/>
                </a:solidFill>
              </a:rPr>
              <a:t>3,200</a:t>
            </a:r>
            <a:r>
              <a:rPr lang="en" sz="1200">
                <a:solidFill>
                  <a:schemeClr val="dk1"/>
                </a:solidFill>
              </a:rPr>
              <a:t>. </a:t>
            </a:r>
            <a:endParaRPr sz="1200">
              <a:solidFill>
                <a:schemeClr val="dk1"/>
              </a:solidFill>
            </a:endParaRPr>
          </a:p>
          <a:p>
            <a:pPr indent="0" lvl="0" marL="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i="0" lang="en" sz="1200" u="none" cap="none" strike="noStrike">
                <a:solidFill>
                  <a:schemeClr val="dk1"/>
                </a:solidFill>
              </a:rPr>
              <a:t>We recommend reviewing how much you spend on eligible expenses every year to determine how much to elect. </a:t>
            </a:r>
            <a:endParaRPr sz="1200"/>
          </a:p>
          <a:p>
            <a:pPr indent="0" lvl="0" marL="158750" rtl="0" algn="l">
              <a:lnSpc>
                <a:spcPct val="100000"/>
              </a:lnSpc>
              <a:spcBef>
                <a:spcPts val="0"/>
              </a:spcBef>
              <a:spcAft>
                <a:spcPts val="0"/>
              </a:spcAft>
              <a:buSzPts val="1100"/>
              <a:buNone/>
            </a:pPr>
            <a:r>
              <a:t/>
            </a:r>
            <a:endParaRPr i="0" sz="1200" u="none" cap="none" strike="noStrike">
              <a:solidFill>
                <a:srgbClr val="000000"/>
              </a:solidFill>
            </a:endParaRPr>
          </a:p>
          <a:p>
            <a:pPr indent="0" lvl="0" marL="0" rtl="0" algn="l">
              <a:lnSpc>
                <a:spcPct val="100000"/>
              </a:lnSpc>
              <a:spcBef>
                <a:spcPts val="0"/>
              </a:spcBef>
              <a:spcAft>
                <a:spcPts val="0"/>
              </a:spcAft>
              <a:buSzPts val="1100"/>
              <a:buNone/>
            </a:pPr>
            <a:r>
              <a:rPr i="0" lang="en" sz="1200" u="none" cap="none" strike="noStrike">
                <a:solidFill>
                  <a:schemeClr val="dk1"/>
                </a:solidFill>
              </a:rPr>
              <a:t>Once you elect an FSA, all of your FSA dollars are available for you to use the very first day of the plan year. For example, if you elect to contribute $1,200 to your FSA, your contributions will be deducted evenly across all of your paychecks for the year, but you have access to all $1,200 on </a:t>
            </a:r>
            <a:r>
              <a:rPr lang="en" sz="1200">
                <a:solidFill>
                  <a:schemeClr val="dk1"/>
                </a:solidFill>
              </a:rPr>
              <a:t>d</a:t>
            </a:r>
            <a:r>
              <a:rPr i="0" lang="en" sz="1200" u="none" cap="none" strike="noStrike">
                <a:solidFill>
                  <a:schemeClr val="dk1"/>
                </a:solidFill>
              </a:rPr>
              <a:t>ay </a:t>
            </a:r>
            <a:r>
              <a:rPr lang="en" sz="1200">
                <a:solidFill>
                  <a:schemeClr val="dk1"/>
                </a:solidFill>
              </a:rPr>
              <a:t>one</a:t>
            </a:r>
            <a:r>
              <a:rPr i="0" lang="en" sz="1200" u="none" cap="none" strike="noStrike">
                <a:solidFill>
                  <a:schemeClr val="dk1"/>
                </a:solidFill>
              </a:rPr>
              <a:t>! You can use your funds for expenses incurred by you, your spouse or eligible dependents.</a:t>
            </a:r>
            <a:endParaRPr sz="1200"/>
          </a:p>
          <a:p>
            <a:pPr indent="0" lvl="0" marL="158750" rtl="0" algn="l">
              <a:lnSpc>
                <a:spcPct val="100000"/>
              </a:lnSpc>
              <a:spcBef>
                <a:spcPts val="0"/>
              </a:spcBef>
              <a:spcAft>
                <a:spcPts val="0"/>
              </a:spcAft>
              <a:buSzPts val="1100"/>
              <a:buNone/>
            </a:pPr>
            <a:br>
              <a:rPr lang="en"/>
            </a:b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19" name="Shape 10419"/>
        <p:cNvGrpSpPr/>
        <p:nvPr/>
      </p:nvGrpSpPr>
      <p:grpSpPr>
        <a:xfrm>
          <a:off x="0" y="0"/>
          <a:ext cx="0" cy="0"/>
          <a:chOff x="0" y="0"/>
          <a:chExt cx="0" cy="0"/>
        </a:xfrm>
      </p:grpSpPr>
      <p:sp>
        <p:nvSpPr>
          <p:cNvPr id="10420" name="Google Shape;10420;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21" name="Google Shape;10421;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t>Let us review a real life example of how having an FSA can save you money. </a:t>
            </a:r>
            <a:endParaRPr sz="1200"/>
          </a:p>
          <a:p>
            <a:pPr indent="0" lvl="0" marL="15875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lang="en" sz="1200"/>
              <a:t>Meet Ashley. Ashley is a 33 year old college graduate working in marketing. </a:t>
            </a:r>
            <a:endParaRPr sz="1200"/>
          </a:p>
          <a:p>
            <a:pPr indent="0" lvl="0" marL="0" rtl="0" algn="l">
              <a:lnSpc>
                <a:spcPct val="100000"/>
              </a:lnSpc>
              <a:spcBef>
                <a:spcPts val="0"/>
              </a:spcBef>
              <a:spcAft>
                <a:spcPts val="0"/>
              </a:spcAft>
              <a:buSzPts val="1100"/>
              <a:buNone/>
            </a:pPr>
            <a:r>
              <a:rPr lang="en" sz="1200"/>
              <a:t>She is enrolled in an FSA and makes an annual contribution of $3,050</a:t>
            </a:r>
            <a:endParaRPr sz="1200"/>
          </a:p>
          <a:p>
            <a:pPr indent="0" lvl="0" marL="15875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lang="en" sz="1200"/>
              <a:t>Since her FSA contributions are taken out pre-tax her actual taxable income is lowered which means she has more take-home pay then if she did not have an FSA.</a:t>
            </a:r>
            <a:endParaRPr sz="1200"/>
          </a:p>
          <a:p>
            <a:pPr indent="0" lvl="0" marL="158750" rtl="0" algn="l">
              <a:lnSpc>
                <a:spcPct val="100000"/>
              </a:lnSpc>
              <a:spcBef>
                <a:spcPts val="0"/>
              </a:spcBef>
              <a:spcAft>
                <a:spcPts val="0"/>
              </a:spcAft>
              <a:buSzPts val="1100"/>
              <a:buNone/>
            </a:pPr>
            <a:r>
              <a:t/>
            </a:r>
            <a:endParaRPr sz="1200"/>
          </a:p>
          <a:p>
            <a:pPr indent="0" lvl="0" marL="0" rtl="0" algn="l">
              <a:lnSpc>
                <a:spcPct val="100000"/>
              </a:lnSpc>
              <a:spcBef>
                <a:spcPts val="0"/>
              </a:spcBef>
              <a:spcAft>
                <a:spcPts val="0"/>
              </a:spcAft>
              <a:buSzPts val="1100"/>
              <a:buNone/>
            </a:pPr>
            <a:r>
              <a:rPr lang="en" sz="1200"/>
              <a:t>For Ashley this means an additional $549 dollars she gets to keep and take home. </a:t>
            </a:r>
            <a:endParaRPr sz="1200"/>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42" name="Shape 10442"/>
        <p:cNvGrpSpPr/>
        <p:nvPr/>
      </p:nvGrpSpPr>
      <p:grpSpPr>
        <a:xfrm>
          <a:off x="0" y="0"/>
          <a:ext cx="0" cy="0"/>
          <a:chOff x="0" y="0"/>
          <a:chExt cx="0" cy="0"/>
        </a:xfrm>
      </p:grpSpPr>
      <p:sp>
        <p:nvSpPr>
          <p:cNvPr id="10443" name="Google Shape;10443;p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44" name="Google Shape;10444;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b="1" lang="en" sz="1200">
                <a:solidFill>
                  <a:schemeClr val="dk1"/>
                </a:solidFill>
              </a:rPr>
              <a:t>(Remove slide if there is NO grace period) </a:t>
            </a:r>
            <a:endParaRPr b="1"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lang="en" sz="1200"/>
              <a:t>Your plan year runs from </a:t>
            </a:r>
            <a:r>
              <a:rPr b="1" lang="en" sz="1200"/>
              <a:t>January 1</a:t>
            </a:r>
            <a:r>
              <a:rPr b="1" baseline="30000" lang="en" sz="1200"/>
              <a:t>st</a:t>
            </a:r>
            <a:r>
              <a:rPr b="1" lang="en" sz="1200"/>
              <a:t> to December 31</a:t>
            </a:r>
            <a:r>
              <a:rPr b="1" baseline="30000" lang="en" sz="1200"/>
              <a:t>st</a:t>
            </a:r>
            <a:r>
              <a:rPr b="1" lang="en" sz="1200"/>
              <a:t> 2024 a</a:t>
            </a:r>
            <a:r>
              <a:rPr b="0" lang="en" sz="1200"/>
              <a:t>nd your </a:t>
            </a:r>
            <a:r>
              <a:rPr lang="en" sz="1200"/>
              <a:t>company offers a grace period, which means you have until </a:t>
            </a:r>
            <a:r>
              <a:rPr b="1" lang="en" sz="1200"/>
              <a:t>March 15, 2025 </a:t>
            </a:r>
            <a:r>
              <a:rPr lang="en" sz="1200"/>
              <a:t>to incur services. </a:t>
            </a:r>
            <a:endParaRPr sz="1200"/>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b="1" lang="en" sz="1200"/>
              <a:t>March 31</a:t>
            </a:r>
            <a:r>
              <a:rPr b="1" baseline="30000" lang="en" sz="1200"/>
              <a:t>st</a:t>
            </a:r>
            <a:r>
              <a:rPr b="1" lang="en" sz="1200"/>
              <a:t> of 2025 </a:t>
            </a:r>
            <a:r>
              <a:rPr lang="en" sz="1200"/>
              <a:t>is your run out date, which means you have until  this date to submit all paperwork for claims incurred during the plan year and grace period. </a:t>
            </a:r>
            <a:endParaRPr sz="1200"/>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78" name="Shape 10478"/>
        <p:cNvGrpSpPr/>
        <p:nvPr/>
      </p:nvGrpSpPr>
      <p:grpSpPr>
        <a:xfrm>
          <a:off x="0" y="0"/>
          <a:ext cx="0" cy="0"/>
          <a:chOff x="0" y="0"/>
          <a:chExt cx="0" cy="0"/>
        </a:xfrm>
      </p:grpSpPr>
      <p:sp>
        <p:nvSpPr>
          <p:cNvPr id="10479" name="Google Shape;10479;g28bac9ff52b_0_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480" name="Google Shape;10480;g28bac9ff52b_0_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200">
                <a:solidFill>
                  <a:schemeClr val="dk1"/>
                </a:solidFill>
              </a:rPr>
              <a:t>(Remove slide if there IS a grace period) </a:t>
            </a:r>
            <a:endParaRPr b="1" sz="1200">
              <a:solidFill>
                <a:schemeClr val="dk1"/>
              </a:solidFill>
            </a:endParaRPr>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lang="en" sz="1200"/>
              <a:t>Your plan year runs from </a:t>
            </a:r>
            <a:r>
              <a:rPr b="1" lang="en" sz="1200"/>
              <a:t>January 1</a:t>
            </a:r>
            <a:r>
              <a:rPr b="1" baseline="30000" lang="en" sz="1200"/>
              <a:t>st</a:t>
            </a:r>
            <a:r>
              <a:rPr b="1" lang="en" sz="1200"/>
              <a:t> to December 31</a:t>
            </a:r>
            <a:r>
              <a:rPr b="1" baseline="30000" lang="en" sz="1200"/>
              <a:t>st</a:t>
            </a:r>
            <a:r>
              <a:rPr b="1" lang="en" sz="1200"/>
              <a:t> </a:t>
            </a:r>
            <a:r>
              <a:rPr b="1" lang="en" sz="1200"/>
              <a:t>2024</a:t>
            </a:r>
            <a:endParaRPr sz="1200"/>
          </a:p>
          <a:p>
            <a:pPr indent="0" lvl="0" marL="0" marR="0" rtl="0" algn="l">
              <a:lnSpc>
                <a:spcPct val="100000"/>
              </a:lnSpc>
              <a:spcBef>
                <a:spcPts val="0"/>
              </a:spcBef>
              <a:spcAft>
                <a:spcPts val="0"/>
              </a:spcAft>
              <a:buClr>
                <a:srgbClr val="000000"/>
              </a:buClr>
              <a:buSzPts val="1100"/>
              <a:buFont typeface="Arial"/>
              <a:buNone/>
            </a:pPr>
            <a:r>
              <a:t/>
            </a:r>
            <a:endParaRPr sz="1200"/>
          </a:p>
          <a:p>
            <a:pPr indent="0" lvl="0" marL="0" marR="0" rtl="0" algn="l">
              <a:lnSpc>
                <a:spcPct val="100000"/>
              </a:lnSpc>
              <a:spcBef>
                <a:spcPts val="0"/>
              </a:spcBef>
              <a:spcAft>
                <a:spcPts val="0"/>
              </a:spcAft>
              <a:buClr>
                <a:srgbClr val="000000"/>
              </a:buClr>
              <a:buSzPts val="1100"/>
              <a:buFont typeface="Arial"/>
              <a:buNone/>
            </a:pPr>
            <a:r>
              <a:rPr b="1" lang="en" sz="1200"/>
              <a:t>March 31</a:t>
            </a:r>
            <a:r>
              <a:rPr b="1" baseline="30000" lang="en" sz="1200"/>
              <a:t>st</a:t>
            </a:r>
            <a:r>
              <a:rPr b="1" lang="en" sz="1200"/>
              <a:t> of </a:t>
            </a:r>
            <a:r>
              <a:rPr b="1" lang="en" sz="1200"/>
              <a:t>2025 </a:t>
            </a:r>
            <a:r>
              <a:rPr lang="en" sz="1200"/>
              <a:t>is your run out date, which means you have until  this date to submit all paperwork for claims incurred during the plan year. </a:t>
            </a:r>
            <a:endParaRPr sz="1200"/>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05" name="Shape 10505"/>
        <p:cNvGrpSpPr/>
        <p:nvPr/>
      </p:nvGrpSpPr>
      <p:grpSpPr>
        <a:xfrm>
          <a:off x="0" y="0"/>
          <a:ext cx="0" cy="0"/>
          <a:chOff x="0" y="0"/>
          <a:chExt cx="0" cy="0"/>
        </a:xfrm>
      </p:grpSpPr>
      <p:sp>
        <p:nvSpPr>
          <p:cNvPr id="10506" name="Google Shape;10506;g28bf203a7c3_0_8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507" name="Google Shape;10507;g28bf203a7c3_0_8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b="1" lang="en" sz="1200">
                <a:solidFill>
                  <a:schemeClr val="dk1"/>
                </a:solidFill>
              </a:rPr>
              <a:t>(Remove slide if NO carryover)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A carryover allows you to transfer up to </a:t>
            </a:r>
            <a:r>
              <a:rPr b="1" lang="en" sz="1200">
                <a:solidFill>
                  <a:schemeClr val="dk1"/>
                </a:solidFill>
                <a:extLst>
                  <a:ext uri="http://customooxmlschemas.google.com/">
                    <go:slidesCustomData xmlns:go="http://customooxmlschemas.google.com/" textRoundtripDataId="0"/>
                  </a:ext>
                </a:extLst>
              </a:rPr>
              <a:t>$</a:t>
            </a:r>
            <a:r>
              <a:rPr b="1" lang="en" sz="1200">
                <a:solidFill>
                  <a:schemeClr val="dk1"/>
                </a:solidFill>
              </a:rPr>
              <a:t>640</a:t>
            </a:r>
            <a:r>
              <a:rPr lang="en" sz="1200">
                <a:solidFill>
                  <a:schemeClr val="dk1"/>
                </a:solidFill>
              </a:rPr>
              <a:t> of your remaining balance at the end of the plan year into the following year. Think of it like a safety net for your FSA. If you end up spending less than you anticipate when making your elections during open enrollment, you can tap into those funds next year. </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Carryover funds become available to you after the run-out (claim filing) period.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You are able to carry over up t</a:t>
            </a:r>
            <a:r>
              <a:rPr lang="en" sz="1200">
                <a:solidFill>
                  <a:schemeClr val="dk1"/>
                </a:solidFill>
                <a:extLst>
                  <a:ext uri="http://customooxmlschemas.google.com/">
                    <go:slidesCustomData xmlns:go="http://customooxmlschemas.google.com/" textRoundtripDataId="1"/>
                  </a:ext>
                </a:extLst>
              </a:rPr>
              <a:t>o </a:t>
            </a:r>
            <a:r>
              <a:rPr b="1" lang="en" sz="1200">
                <a:solidFill>
                  <a:schemeClr val="dk1"/>
                </a:solidFill>
                <a:extLst>
                  <a:ext uri="http://customooxmlschemas.google.com/">
                    <go:slidesCustomData xmlns:go="http://customooxmlschemas.google.com/" textRoundtripDataId="2"/>
                  </a:ext>
                </a:extLst>
              </a:rPr>
              <a:t>$</a:t>
            </a:r>
            <a:r>
              <a:rPr b="1" lang="en" sz="1200">
                <a:solidFill>
                  <a:schemeClr val="dk1"/>
                </a:solidFill>
              </a:rPr>
              <a:t>640 </a:t>
            </a:r>
            <a:r>
              <a:rPr lang="en" sz="1200">
                <a:solidFill>
                  <a:schemeClr val="dk1"/>
                </a:solidFill>
              </a:rPr>
              <a:t>while still electing the full maximum annual election in the new plan year.</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rPr>
              <a:t>If you have the benefits debit card, it will continue to work as normal, using your carryover funds first.</a:t>
            </a:r>
            <a:endParaRPr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endParaRPr>
          </a:p>
          <a:p>
            <a:pPr indent="0" lvl="0" marL="0" rtl="0" algn="l">
              <a:lnSpc>
                <a:spcPct val="100000"/>
              </a:lnSpc>
              <a:spcBef>
                <a:spcPts val="0"/>
              </a:spcBef>
              <a:spcAft>
                <a:spcPts val="0"/>
              </a:spcAft>
              <a:buClr>
                <a:schemeClr val="dk1"/>
              </a:buClr>
              <a:buSzPts val="1100"/>
              <a:buFont typeface="Arial"/>
              <a:buNone/>
            </a:pPr>
            <a:r>
              <a:rPr b="1" lang="en" sz="1200">
                <a:solidFill>
                  <a:schemeClr val="dk1"/>
                </a:solidFill>
              </a:rPr>
              <a:t>The FSA carry over is only available for medical FSA funds and not for the dependent care account. — (Remove if no DCA) </a:t>
            </a:r>
            <a:endParaRPr b="1" sz="1200">
              <a:solidFill>
                <a:schemeClr val="dk1"/>
              </a:solidFill>
            </a:endParaRPr>
          </a:p>
          <a:p>
            <a:pPr indent="0" lvl="0" marL="158750" rtl="0" algn="l">
              <a:lnSpc>
                <a:spcPct val="100000"/>
              </a:lnSpc>
              <a:spcBef>
                <a:spcPts val="0"/>
              </a:spcBef>
              <a:spcAft>
                <a:spcPts val="0"/>
              </a:spcAft>
              <a:buClr>
                <a:schemeClr val="dk1"/>
              </a:buClr>
              <a:buSzPts val="1100"/>
              <a:buFont typeface="Arial"/>
              <a:buNone/>
            </a:pPr>
            <a:br>
              <a:rPr lang="en">
                <a:solidFill>
                  <a:schemeClr val="dk1"/>
                </a:solidFill>
              </a:rPr>
            </a:br>
            <a:endParaRPr>
              <a:solidFill>
                <a:schemeClr val="dk1"/>
              </a:solidFill>
            </a:endParaRPr>
          </a:p>
          <a:p>
            <a:pPr indent="0" lvl="0" marL="0" rtl="0" algn="l">
              <a:lnSpc>
                <a:spcPct val="100000"/>
              </a:lnSpc>
              <a:spcBef>
                <a:spcPts val="0"/>
              </a:spcBef>
              <a:spcAft>
                <a:spcPts val="0"/>
              </a:spcAft>
              <a:buSzPts val="1100"/>
              <a:buNone/>
            </a:pPr>
            <a:r>
              <a:t/>
            </a:r>
            <a:endParaRPr sz="1400">
              <a:solidFill>
                <a:srgbClr val="231F20"/>
              </a:solidFill>
              <a:latin typeface="Open Sans"/>
              <a:ea typeface="Open Sans"/>
              <a:cs typeface="Open Sans"/>
              <a:sym typeface="Open San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7.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7.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9.jp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1.jp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2.jp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0.jp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7.jp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4.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1.jp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6.jp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jp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3.jp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9.jp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8.jp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0.jp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2.jp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3.jp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3.jp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3.jp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3.jp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9.jp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9.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jpg"/><Relationship Id="rId3" Type="http://schemas.openxmlformats.org/officeDocument/2006/relationships/image" Target="../media/image12.png"/><Relationship Id="rId4" Type="http://schemas.openxmlformats.org/officeDocument/2006/relationships/image" Target="../media/image9.jp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jpg"/><Relationship Id="rId3" Type="http://schemas.openxmlformats.org/officeDocument/2006/relationships/image" Target="../media/image15.png"/><Relationship Id="rId4" Type="http://schemas.openxmlformats.org/officeDocument/2006/relationships/image" Target="../media/image14.jp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jpg"/><Relationship Id="rId3" Type="http://schemas.openxmlformats.org/officeDocument/2006/relationships/image" Target="../media/image12.png"/><Relationship Id="rId4" Type="http://schemas.openxmlformats.org/officeDocument/2006/relationships/image" Target="../media/image9.jp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jpg"/><Relationship Id="rId3" Type="http://schemas.openxmlformats.org/officeDocument/2006/relationships/image" Target="../media/image15.png"/><Relationship Id="rId4" Type="http://schemas.openxmlformats.org/officeDocument/2006/relationships/image" Target="../media/image14.jp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7.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7.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jpg"/><Relationship Id="rId3" Type="http://schemas.openxmlformats.org/officeDocument/2006/relationships/image" Target="../media/image12.png"/><Relationship Id="rId4" Type="http://schemas.openxmlformats.org/officeDocument/2006/relationships/image" Target="../media/image9.jp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3.jpg"/><Relationship Id="rId3" Type="http://schemas.openxmlformats.org/officeDocument/2006/relationships/image" Target="../media/image18.png"/><Relationship Id="rId4" Type="http://schemas.openxmlformats.org/officeDocument/2006/relationships/image" Target="../media/image14.jp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TITLE_1_1_1_1_1_1">
    <p:bg>
      <p:bgPr>
        <a:solidFill>
          <a:schemeClr val="dk1"/>
        </a:solidFill>
      </p:bgPr>
    </p:bg>
    <p:spTree>
      <p:nvGrpSpPr>
        <p:cNvPr id="9"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b="18089" l="0" r="4251" t="18090"/>
          <a:stretch/>
        </p:blipFill>
        <p:spPr>
          <a:xfrm>
            <a:off x="5715122" y="8"/>
            <a:ext cx="1714800" cy="1714800"/>
          </a:xfrm>
          <a:prstGeom prst="ellipse">
            <a:avLst/>
          </a:prstGeom>
          <a:noFill/>
          <a:ln>
            <a:noFill/>
          </a:ln>
        </p:spPr>
      </p:pic>
      <p:sp>
        <p:nvSpPr>
          <p:cNvPr id="12" name="Google Shape;12;p73"/>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3" name="Google Shape;13;p73"/>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4" name="Google Shape;14;p73"/>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TITLE_1_1">
    <p:bg>
      <p:bgPr>
        <a:solidFill>
          <a:schemeClr val="lt1"/>
        </a:solidFill>
      </p:bgPr>
    </p:bg>
    <p:spTree>
      <p:nvGrpSpPr>
        <p:cNvPr id="1279" name="Shape 1279"/>
        <p:cNvGrpSpPr/>
        <p:nvPr/>
      </p:nvGrpSpPr>
      <p:grpSpPr>
        <a:xfrm>
          <a:off x="0" y="0"/>
          <a:ext cx="0" cy="0"/>
          <a:chOff x="0" y="0"/>
          <a:chExt cx="0" cy="0"/>
        </a:xfrm>
      </p:grpSpPr>
      <p:sp>
        <p:nvSpPr>
          <p:cNvPr id="1280" name="Google Shape;1280;p100"/>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281" name="Google Shape;1281;p100"/>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1282" name="Google Shape;1282;p100"/>
          <p:cNvGrpSpPr/>
          <p:nvPr/>
        </p:nvGrpSpPr>
        <p:grpSpPr>
          <a:xfrm>
            <a:off x="455001" y="401909"/>
            <a:ext cx="908390" cy="258739"/>
            <a:chOff x="238125" y="1822850"/>
            <a:chExt cx="7080200" cy="2016675"/>
          </a:xfrm>
        </p:grpSpPr>
        <p:sp>
          <p:nvSpPr>
            <p:cNvPr id="1283" name="Google Shape;1283;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1290" name="Google Shape;1290;p100"/>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9602" name="Shape 9602"/>
        <p:cNvGrpSpPr/>
        <p:nvPr/>
      </p:nvGrpSpPr>
      <p:grpSpPr>
        <a:xfrm>
          <a:off x="0" y="0"/>
          <a:ext cx="0" cy="0"/>
          <a:chOff x="0" y="0"/>
          <a:chExt cx="0" cy="0"/>
        </a:xfrm>
      </p:grpSpPr>
      <p:pic>
        <p:nvPicPr>
          <p:cNvPr id="9603" name="Google Shape;9603;p210"/>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
        <p:nvSpPr>
          <p:cNvPr id="9604" name="Google Shape;9604;p210"/>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210"/>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06" name="Google Shape;9606;p210"/>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607" name="Google Shape;9607;p2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08" name="Google Shape;9608;p210"/>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210"/>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610" name="Google Shape;9610;p2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9611" name="Shape 9611"/>
        <p:cNvGrpSpPr/>
        <p:nvPr/>
      </p:nvGrpSpPr>
      <p:grpSpPr>
        <a:xfrm>
          <a:off x="0" y="0"/>
          <a:ext cx="0" cy="0"/>
          <a:chOff x="0" y="0"/>
          <a:chExt cx="0" cy="0"/>
        </a:xfrm>
      </p:grpSpPr>
      <p:grpSp>
        <p:nvGrpSpPr>
          <p:cNvPr id="9612" name="Google Shape;9612;p211"/>
          <p:cNvGrpSpPr/>
          <p:nvPr/>
        </p:nvGrpSpPr>
        <p:grpSpPr>
          <a:xfrm>
            <a:off x="2726703" y="6"/>
            <a:ext cx="3697033" cy="5143642"/>
            <a:chOff x="1926275" y="238125"/>
            <a:chExt cx="3765950" cy="5239525"/>
          </a:xfrm>
        </p:grpSpPr>
        <p:sp>
          <p:nvSpPr>
            <p:cNvPr id="9613" name="Google Shape;9613;p2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2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2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2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2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2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2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2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2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2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2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2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5" name="Google Shape;9625;p2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6" name="Google Shape;9626;p2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2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2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2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2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2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2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2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2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2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2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2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2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2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2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2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2" name="Google Shape;9642;p2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3" name="Google Shape;9643;p2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2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2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2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2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2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2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2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2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2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2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2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2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2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2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2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2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2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2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2" name="Google Shape;9662;p2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3" name="Google Shape;9663;p2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2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2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2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2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2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2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2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1" name="Google Shape;9671;p2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2" name="Google Shape;9672;p2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73" name="Google Shape;9673;p211"/>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74" name="Google Shape;9674;p211"/>
          <p:cNvGrpSpPr/>
          <p:nvPr/>
        </p:nvGrpSpPr>
        <p:grpSpPr>
          <a:xfrm>
            <a:off x="2686261" y="2"/>
            <a:ext cx="2103910" cy="5143716"/>
            <a:chOff x="2726150" y="238125"/>
            <a:chExt cx="2142475" cy="5238000"/>
          </a:xfrm>
        </p:grpSpPr>
        <p:sp>
          <p:nvSpPr>
            <p:cNvPr id="9675" name="Google Shape;9675;p2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2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2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78" name="Google Shape;9678;p211"/>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79" name="Google Shape;9679;p211"/>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680" name="Google Shape;9680;p2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81" name="Google Shape;9681;p211"/>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2" name="Google Shape;9682;p211"/>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9683" name="Google Shape;9683;p2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684" name="Google Shape;9684;p211"/>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9685" name="Shape 9685"/>
        <p:cNvGrpSpPr/>
        <p:nvPr/>
      </p:nvGrpSpPr>
      <p:grpSpPr>
        <a:xfrm>
          <a:off x="0" y="0"/>
          <a:ext cx="0" cy="0"/>
          <a:chOff x="0" y="0"/>
          <a:chExt cx="0" cy="0"/>
        </a:xfrm>
      </p:grpSpPr>
      <p:sp>
        <p:nvSpPr>
          <p:cNvPr id="9686" name="Google Shape;9686;p212"/>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687" name="Google Shape;9687;p212"/>
          <p:cNvGrpSpPr/>
          <p:nvPr/>
        </p:nvGrpSpPr>
        <p:grpSpPr>
          <a:xfrm>
            <a:off x="2686261" y="2"/>
            <a:ext cx="2103910" cy="5143716"/>
            <a:chOff x="2726150" y="238125"/>
            <a:chExt cx="2142475" cy="5238000"/>
          </a:xfrm>
        </p:grpSpPr>
        <p:sp>
          <p:nvSpPr>
            <p:cNvPr id="9688" name="Google Shape;9688;p2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2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2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91" name="Google Shape;9691;p212"/>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692" name="Google Shape;9692;p212"/>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693" name="Google Shape;9693;p21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694" name="Google Shape;9694;p212"/>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212"/>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9696" name="Google Shape;9696;p212"/>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9697" name="Google Shape;9697;p212"/>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698" name="Shape 9698"/>
        <p:cNvGrpSpPr/>
        <p:nvPr/>
      </p:nvGrpSpPr>
      <p:grpSpPr>
        <a:xfrm>
          <a:off x="0" y="0"/>
          <a:ext cx="0" cy="0"/>
          <a:chOff x="0" y="0"/>
          <a:chExt cx="0" cy="0"/>
        </a:xfrm>
      </p:grpSpPr>
      <p:sp>
        <p:nvSpPr>
          <p:cNvPr id="9699" name="Google Shape;9699;p21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00" name="Google Shape;9700;p213"/>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9701" name="Google Shape;9701;p213"/>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9702" name="Google Shape;9702;p21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03" name="Google Shape;9703;p213"/>
          <p:cNvGrpSpPr/>
          <p:nvPr/>
        </p:nvGrpSpPr>
        <p:grpSpPr>
          <a:xfrm>
            <a:off x="8041173" y="4778596"/>
            <a:ext cx="598277" cy="170409"/>
            <a:chOff x="238125" y="1822850"/>
            <a:chExt cx="7080200" cy="2016675"/>
          </a:xfrm>
        </p:grpSpPr>
        <p:sp>
          <p:nvSpPr>
            <p:cNvPr id="9704" name="Google Shape;9704;p2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5" name="Google Shape;9705;p2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6" name="Google Shape;9706;p2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2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2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2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2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11" name="Google Shape;9711;p21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9712" name="Shape 9712"/>
        <p:cNvGrpSpPr/>
        <p:nvPr/>
      </p:nvGrpSpPr>
      <p:grpSpPr>
        <a:xfrm>
          <a:off x="0" y="0"/>
          <a:ext cx="0" cy="0"/>
          <a:chOff x="0" y="0"/>
          <a:chExt cx="0" cy="0"/>
        </a:xfrm>
      </p:grpSpPr>
      <p:sp>
        <p:nvSpPr>
          <p:cNvPr id="9713" name="Google Shape;9713;p214"/>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4" name="Google Shape;9714;p21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15" name="Google Shape;9715;p21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16" name="Google Shape;9716;p21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9717" name="Shape 9717"/>
        <p:cNvGrpSpPr/>
        <p:nvPr/>
      </p:nvGrpSpPr>
      <p:grpSpPr>
        <a:xfrm>
          <a:off x="0" y="0"/>
          <a:ext cx="0" cy="0"/>
          <a:chOff x="0" y="0"/>
          <a:chExt cx="0" cy="0"/>
        </a:xfrm>
      </p:grpSpPr>
      <p:sp>
        <p:nvSpPr>
          <p:cNvPr id="9718" name="Google Shape;9718;p215"/>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9719" name="Google Shape;9719;p21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20" name="Google Shape;9720;p215"/>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9721" name="Google Shape;9721;p215"/>
          <p:cNvGrpSpPr/>
          <p:nvPr/>
        </p:nvGrpSpPr>
        <p:grpSpPr>
          <a:xfrm>
            <a:off x="8041173" y="4778596"/>
            <a:ext cx="598277" cy="170409"/>
            <a:chOff x="238125" y="1822850"/>
            <a:chExt cx="7080200" cy="2016675"/>
          </a:xfrm>
        </p:grpSpPr>
        <p:sp>
          <p:nvSpPr>
            <p:cNvPr id="9722" name="Google Shape;9722;p2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2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4" name="Google Shape;9724;p2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5" name="Google Shape;9725;p2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2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2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2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729" name="Google Shape;9729;p21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9730" name="Shape 9730"/>
        <p:cNvGrpSpPr/>
        <p:nvPr/>
      </p:nvGrpSpPr>
      <p:grpSpPr>
        <a:xfrm>
          <a:off x="0" y="0"/>
          <a:ext cx="0" cy="0"/>
          <a:chOff x="0" y="0"/>
          <a:chExt cx="0" cy="0"/>
        </a:xfrm>
      </p:grpSpPr>
      <p:sp>
        <p:nvSpPr>
          <p:cNvPr id="9731" name="Google Shape;9731;p216"/>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9732" name="Google Shape;9732;p21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9733" name="Shape 9733"/>
        <p:cNvGrpSpPr/>
        <p:nvPr/>
      </p:nvGrpSpPr>
      <p:grpSpPr>
        <a:xfrm>
          <a:off x="0" y="0"/>
          <a:ext cx="0" cy="0"/>
          <a:chOff x="0" y="0"/>
          <a:chExt cx="0" cy="0"/>
        </a:xfrm>
      </p:grpSpPr>
      <p:sp>
        <p:nvSpPr>
          <p:cNvPr id="9734" name="Google Shape;9734;p217"/>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217"/>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9736" name="Google Shape;9736;p217"/>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9737" name="Google Shape;9737;p217"/>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9738" name="Google Shape;9738;p2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39" name="Google Shape;9739;p21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40" name="Google Shape;9740;p217"/>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9741" name="Shape 9741"/>
        <p:cNvGrpSpPr/>
        <p:nvPr/>
      </p:nvGrpSpPr>
      <p:grpSpPr>
        <a:xfrm>
          <a:off x="0" y="0"/>
          <a:ext cx="0" cy="0"/>
          <a:chOff x="0" y="0"/>
          <a:chExt cx="0" cy="0"/>
        </a:xfrm>
      </p:grpSpPr>
      <p:sp>
        <p:nvSpPr>
          <p:cNvPr id="9742" name="Google Shape;9742;p2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43" name="Google Shape;9743;p218"/>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9744" name="Google Shape;9744;p21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745" name="Google Shape;9745;p218"/>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9746" name="Shape 9746"/>
        <p:cNvGrpSpPr/>
        <p:nvPr/>
      </p:nvGrpSpPr>
      <p:grpSpPr>
        <a:xfrm>
          <a:off x="0" y="0"/>
          <a:ext cx="0" cy="0"/>
          <a:chOff x="0" y="0"/>
          <a:chExt cx="0" cy="0"/>
        </a:xfrm>
      </p:grpSpPr>
      <p:grpSp>
        <p:nvGrpSpPr>
          <p:cNvPr id="9747" name="Google Shape;9747;p219"/>
          <p:cNvGrpSpPr/>
          <p:nvPr/>
        </p:nvGrpSpPr>
        <p:grpSpPr>
          <a:xfrm>
            <a:off x="3689202" y="6"/>
            <a:ext cx="3697033" cy="5143642"/>
            <a:chOff x="1926275" y="238125"/>
            <a:chExt cx="3765950" cy="5239525"/>
          </a:xfrm>
        </p:grpSpPr>
        <p:sp>
          <p:nvSpPr>
            <p:cNvPr id="9748" name="Google Shape;9748;p21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21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21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21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21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21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21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21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21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21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21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21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21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1" name="Google Shape;9761;p21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2" name="Google Shape;9762;p21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21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21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21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21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21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21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21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21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21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21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21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21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21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21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21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21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21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21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21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2" name="Google Shape;9782;p21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3" name="Google Shape;9783;p21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21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21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21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21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21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21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21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21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2" name="Google Shape;9792;p21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3" name="Google Shape;9793;p21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21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21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21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21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21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21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21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21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21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21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21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21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21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21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08" name="Google Shape;9808;p219"/>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219"/>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509"/>
              </a:srgbClr>
            </a:outerShdw>
          </a:effectLst>
        </p:spPr>
      </p:sp>
      <p:sp>
        <p:nvSpPr>
          <p:cNvPr id="9810" name="Google Shape;9810;p219"/>
          <p:cNvSpPr txBox="1"/>
          <p:nvPr/>
        </p:nvSpPr>
        <p:spPr>
          <a:xfrm>
            <a:off x="340275" y="951650"/>
            <a:ext cx="3804900" cy="85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0" i="0" lang="en" sz="2200" u="none" cap="none" strike="noStrike">
                <a:solidFill>
                  <a:srgbClr val="FFFFFF"/>
                </a:solidFill>
                <a:latin typeface="Inter ExtraBold"/>
                <a:ea typeface="Inter ExtraBold"/>
                <a:cs typeface="Inter ExtraBold"/>
                <a:sym typeface="Inter ExtraBold"/>
              </a:rPr>
              <a:t>Simplify the business </a:t>
            </a:r>
            <a:br>
              <a:rPr b="0" i="0" lang="en" sz="2200" u="none" cap="none" strike="noStrike">
                <a:solidFill>
                  <a:srgbClr val="FFFFFF"/>
                </a:solidFill>
                <a:latin typeface="Inter ExtraBold"/>
                <a:ea typeface="Inter ExtraBold"/>
                <a:cs typeface="Inter ExtraBold"/>
                <a:sym typeface="Inter ExtraBold"/>
              </a:rPr>
            </a:br>
            <a:r>
              <a:rPr b="0" i="0" lang="en" sz="2200" u="none" cap="none" strike="noStrike">
                <a:solidFill>
                  <a:srgbClr val="FFFFFF"/>
                </a:solidFill>
                <a:latin typeface="Inter ExtraBold"/>
                <a:ea typeface="Inter ExtraBold"/>
                <a:cs typeface="Inter ExtraBold"/>
                <a:sym typeface="Inter ExtraBold"/>
              </a:rPr>
              <a:t>of running your business.</a:t>
            </a:r>
            <a:endParaRPr b="0" i="0" sz="2200" u="none" cap="none" strike="noStrike">
              <a:solidFill>
                <a:srgbClr val="FFFFFF"/>
              </a:solidFill>
              <a:latin typeface="Inter ExtraBold"/>
              <a:ea typeface="Inter ExtraBold"/>
              <a:cs typeface="Inter ExtraBold"/>
              <a:sym typeface="Inter ExtraBold"/>
            </a:endParaRPr>
          </a:p>
        </p:txBody>
      </p:sp>
      <p:sp>
        <p:nvSpPr>
          <p:cNvPr id="9811" name="Google Shape;9811;p219"/>
          <p:cNvSpPr txBox="1"/>
          <p:nvPr/>
        </p:nvSpPr>
        <p:spPr>
          <a:xfrm>
            <a:off x="7653845" y="4665341"/>
            <a:ext cx="1257300" cy="292500"/>
          </a:xfrm>
          <a:prstGeom prst="rect">
            <a:avLst/>
          </a:prstGeom>
          <a:noFill/>
          <a:ln>
            <a:noFill/>
          </a:ln>
        </p:spPr>
        <p:txBody>
          <a:bodyPr anchorCtr="0" anchor="t" bIns="91425" lIns="91425" spcFirstLastPara="1" rIns="91425" wrap="square" tIns="91425">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9812" name="Google Shape;9812;p219"/>
          <p:cNvSpPr txBox="1"/>
          <p:nvPr/>
        </p:nvSpPr>
        <p:spPr>
          <a:xfrm>
            <a:off x="340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813" name="Google Shape;9813;p219"/>
          <p:cNvPicPr preferRelativeResize="0"/>
          <p:nvPr/>
        </p:nvPicPr>
        <p:blipFill rotWithShape="1">
          <a:blip r:embed="rId2">
            <a:alphaModFix/>
          </a:blip>
          <a:srcRect b="0" l="0" r="0" t="0"/>
          <a:stretch/>
        </p:blipFill>
        <p:spPr>
          <a:xfrm>
            <a:off x="7612258" y="4189886"/>
            <a:ext cx="1219225" cy="347665"/>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TITLE_1_1_1_1_1">
    <p:bg>
      <p:bgPr>
        <a:solidFill>
          <a:schemeClr val="dk1"/>
        </a:solidFill>
      </p:bgPr>
    </p:bg>
    <p:spTree>
      <p:nvGrpSpPr>
        <p:cNvPr id="1291" name="Shape 1291"/>
        <p:cNvGrpSpPr/>
        <p:nvPr/>
      </p:nvGrpSpPr>
      <p:grpSpPr>
        <a:xfrm>
          <a:off x="0" y="0"/>
          <a:ext cx="0" cy="0"/>
          <a:chOff x="0" y="0"/>
          <a:chExt cx="0" cy="0"/>
        </a:xfrm>
      </p:grpSpPr>
      <p:sp>
        <p:nvSpPr>
          <p:cNvPr id="1292" name="Google Shape;1292;p101"/>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293" name="Google Shape;1293;p101"/>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1294" name="Google Shape;1294;p1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1295" name="Google Shape;1295;p1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1296" name="Google Shape;1296;p101"/>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01"/>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01"/>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299" name="Google Shape;1299;p101"/>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1300" name="Google Shape;1300;p101"/>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1301" name="Google Shape;1301;p101"/>
          <p:cNvGrpSpPr/>
          <p:nvPr/>
        </p:nvGrpSpPr>
        <p:grpSpPr>
          <a:xfrm>
            <a:off x="5825945" y="3085919"/>
            <a:ext cx="1376700" cy="330600"/>
            <a:chOff x="5457350" y="2701375"/>
            <a:chExt cx="1376700" cy="330600"/>
          </a:xfrm>
        </p:grpSpPr>
        <p:sp>
          <p:nvSpPr>
            <p:cNvPr id="1302" name="Google Shape;1302;p101"/>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1303" name="Google Shape;1303;p101"/>
            <p:cNvGrpSpPr/>
            <p:nvPr/>
          </p:nvGrpSpPr>
          <p:grpSpPr>
            <a:xfrm>
              <a:off x="5541202" y="2774463"/>
              <a:ext cx="183000" cy="183000"/>
              <a:chOff x="5541202" y="2774463"/>
              <a:chExt cx="183000" cy="183000"/>
            </a:xfrm>
          </p:grpSpPr>
          <p:sp>
            <p:nvSpPr>
              <p:cNvPr id="1304" name="Google Shape;1304;p101"/>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01"/>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306" name="Google Shape;1306;p101"/>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07" name="Google Shape;1307;p101"/>
          <p:cNvGrpSpPr/>
          <p:nvPr/>
        </p:nvGrpSpPr>
        <p:grpSpPr>
          <a:xfrm>
            <a:off x="2446251" y="4626183"/>
            <a:ext cx="845188" cy="162953"/>
            <a:chOff x="3701600" y="2570125"/>
            <a:chExt cx="1503625" cy="289900"/>
          </a:xfrm>
        </p:grpSpPr>
        <p:sp>
          <p:nvSpPr>
            <p:cNvPr id="1308" name="Google Shape;130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0" name="Google Shape;1320;p101"/>
          <p:cNvGrpSpPr/>
          <p:nvPr/>
        </p:nvGrpSpPr>
        <p:grpSpPr>
          <a:xfrm>
            <a:off x="5267232" y="4595310"/>
            <a:ext cx="908377" cy="201300"/>
            <a:chOff x="5577025" y="2564875"/>
            <a:chExt cx="1764525" cy="390950"/>
          </a:xfrm>
        </p:grpSpPr>
        <p:sp>
          <p:nvSpPr>
            <p:cNvPr id="1321" name="Google Shape;1321;p101"/>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01"/>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01"/>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01"/>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01"/>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01"/>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01"/>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01"/>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01"/>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101"/>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101"/>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01"/>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01"/>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101"/>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101"/>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101"/>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 name="Google Shape;1337;p101"/>
          <p:cNvGrpSpPr/>
          <p:nvPr/>
        </p:nvGrpSpPr>
        <p:grpSpPr>
          <a:xfrm>
            <a:off x="3882459" y="4590170"/>
            <a:ext cx="682107" cy="266863"/>
            <a:chOff x="238125" y="2500825"/>
            <a:chExt cx="1678825" cy="656650"/>
          </a:xfrm>
        </p:grpSpPr>
        <p:sp>
          <p:nvSpPr>
            <p:cNvPr id="1338" name="Google Shape;1338;p101"/>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01"/>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101"/>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101"/>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01"/>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01"/>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01"/>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01"/>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01"/>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01"/>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01"/>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01"/>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01"/>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01"/>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01"/>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01"/>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01"/>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01"/>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01"/>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7" name="Google Shape;1357;p101"/>
          <p:cNvGrpSpPr/>
          <p:nvPr/>
        </p:nvGrpSpPr>
        <p:grpSpPr>
          <a:xfrm>
            <a:off x="6779579" y="4626183"/>
            <a:ext cx="845188" cy="162953"/>
            <a:chOff x="3701600" y="2570125"/>
            <a:chExt cx="1503625" cy="289900"/>
          </a:xfrm>
        </p:grpSpPr>
        <p:sp>
          <p:nvSpPr>
            <p:cNvPr id="1358" name="Google Shape;1358;p101"/>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01"/>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01"/>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01"/>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01"/>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01"/>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1"/>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1"/>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1"/>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1"/>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1"/>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01"/>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70" name="Google Shape;1370;p101"/>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1"/>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1372" name="Google Shape;1372;p101"/>
          <p:cNvGrpSpPr/>
          <p:nvPr/>
        </p:nvGrpSpPr>
        <p:grpSpPr>
          <a:xfrm>
            <a:off x="6292189" y="1426141"/>
            <a:ext cx="1425849" cy="1425202"/>
            <a:chOff x="1189450" y="238125"/>
            <a:chExt cx="5177375" cy="5175025"/>
          </a:xfrm>
        </p:grpSpPr>
        <p:sp>
          <p:nvSpPr>
            <p:cNvPr id="1373" name="Google Shape;1373;p1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1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1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1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1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1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1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1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1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1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1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1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1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1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1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1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1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1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1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1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1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1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1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1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1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1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1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1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1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1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1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1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1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1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1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1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1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1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1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1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1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1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1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1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1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1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1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1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1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1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1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1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1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1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1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1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1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1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1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1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1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1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1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1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1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1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1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1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1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1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1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1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1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1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1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1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1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1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1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1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1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1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1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1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1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1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1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1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1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1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1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1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1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1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1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1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1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1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1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1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1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1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1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1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1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1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1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1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1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1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1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1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 name="Google Shape;1854;p1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1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1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1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1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1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1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1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1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1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1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1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1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1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1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1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1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1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1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1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1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1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1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1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1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1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1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1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1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1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1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1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1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1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1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1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1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1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1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1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1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1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1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1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1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1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1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1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1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1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1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1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1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1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1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1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1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1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1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1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1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1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1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1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1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1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1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1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p1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1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1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1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1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1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1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p1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1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1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1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1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1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1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1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1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1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1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1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41" name="Google Shape;1941;p101"/>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942" name="Google Shape;1942;p1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9814" name="Shape 9814"/>
        <p:cNvGrpSpPr/>
        <p:nvPr/>
      </p:nvGrpSpPr>
      <p:grpSpPr>
        <a:xfrm>
          <a:off x="0" y="0"/>
          <a:ext cx="0" cy="0"/>
          <a:chOff x="0" y="0"/>
          <a:chExt cx="0" cy="0"/>
        </a:xfrm>
      </p:grpSpPr>
      <p:grpSp>
        <p:nvGrpSpPr>
          <p:cNvPr id="9815" name="Google Shape;9815;p220"/>
          <p:cNvGrpSpPr/>
          <p:nvPr/>
        </p:nvGrpSpPr>
        <p:grpSpPr>
          <a:xfrm>
            <a:off x="3698727" y="6"/>
            <a:ext cx="3697033" cy="5143642"/>
            <a:chOff x="1926275" y="238125"/>
            <a:chExt cx="3765950" cy="5239525"/>
          </a:xfrm>
        </p:grpSpPr>
        <p:sp>
          <p:nvSpPr>
            <p:cNvPr id="9816" name="Google Shape;9816;p2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2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2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2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2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2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2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2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2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2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2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7" name="Google Shape;9827;p2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8" name="Google Shape;9828;p2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2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2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2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2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2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4" name="Google Shape;9834;p2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5" name="Google Shape;9835;p2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2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2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2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2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2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1" name="Google Shape;9841;p2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2" name="Google Shape;9842;p2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2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2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2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2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2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2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9" name="Google Shape;9849;p2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0" name="Google Shape;9850;p2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2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2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2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2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2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2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2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2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2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2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2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2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2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2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2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2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2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2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2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0" name="Google Shape;9870;p2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1" name="Google Shape;9871;p2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2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2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2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2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876" name="Google Shape;9876;p22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2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78" name="Google Shape;9878;p22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9879" name="Google Shape;9879;p22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9880" name="Google Shape;9880;p22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9881" name="Shape 9881"/>
        <p:cNvGrpSpPr/>
        <p:nvPr/>
      </p:nvGrpSpPr>
      <p:grpSpPr>
        <a:xfrm>
          <a:off x="0" y="0"/>
          <a:ext cx="0" cy="0"/>
          <a:chOff x="0" y="0"/>
          <a:chExt cx="0" cy="0"/>
        </a:xfrm>
      </p:grpSpPr>
      <p:grpSp>
        <p:nvGrpSpPr>
          <p:cNvPr id="9882" name="Google Shape;9882;p221"/>
          <p:cNvGrpSpPr/>
          <p:nvPr/>
        </p:nvGrpSpPr>
        <p:grpSpPr>
          <a:xfrm>
            <a:off x="3698727" y="6"/>
            <a:ext cx="3697033" cy="5143642"/>
            <a:chOff x="1926275" y="238125"/>
            <a:chExt cx="3765950" cy="5239525"/>
          </a:xfrm>
        </p:grpSpPr>
        <p:sp>
          <p:nvSpPr>
            <p:cNvPr id="9883" name="Google Shape;9883;p2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4" name="Google Shape;9884;p2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5" name="Google Shape;9885;p2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2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2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2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2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2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2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2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2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2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2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2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2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2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2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0" name="Google Shape;9900;p2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1" name="Google Shape;9901;p2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2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2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2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2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2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2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2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2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2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2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2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2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2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2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2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2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2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2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2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2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2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3" name="Google Shape;9923;p2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4" name="Google Shape;9924;p2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2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2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2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2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2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2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2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2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2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4" name="Google Shape;9934;p2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5" name="Google Shape;9935;p2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2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2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2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2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2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2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2" name="Google Shape;9942;p2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43" name="Google Shape;9943;p22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2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945" name="Google Shape;9945;p221"/>
          <p:cNvGrpSpPr/>
          <p:nvPr/>
        </p:nvGrpSpPr>
        <p:grpSpPr>
          <a:xfrm>
            <a:off x="1285921" y="2144122"/>
            <a:ext cx="2868897" cy="817157"/>
            <a:chOff x="238125" y="1822850"/>
            <a:chExt cx="7080200" cy="2016675"/>
          </a:xfrm>
        </p:grpSpPr>
        <p:sp>
          <p:nvSpPr>
            <p:cNvPr id="9946" name="Google Shape;9946;p2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2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2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2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2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2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2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53" name="Google Shape;9953;p22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9954" name="Google Shape;9954;p22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9955" name="Shape 9955"/>
        <p:cNvGrpSpPr/>
        <p:nvPr/>
      </p:nvGrpSpPr>
      <p:grpSpPr>
        <a:xfrm>
          <a:off x="0" y="0"/>
          <a:ext cx="0" cy="0"/>
          <a:chOff x="0" y="0"/>
          <a:chExt cx="0" cy="0"/>
        </a:xfrm>
      </p:grpSpPr>
      <p:sp>
        <p:nvSpPr>
          <p:cNvPr id="9956" name="Google Shape;9956;p222"/>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7" name="Google Shape;9957;p2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958" name="Google Shape;9958;p222"/>
          <p:cNvGrpSpPr/>
          <p:nvPr/>
        </p:nvGrpSpPr>
        <p:grpSpPr>
          <a:xfrm>
            <a:off x="1285921" y="2144122"/>
            <a:ext cx="2868897" cy="817157"/>
            <a:chOff x="238125" y="1822850"/>
            <a:chExt cx="7080200" cy="2016675"/>
          </a:xfrm>
        </p:grpSpPr>
        <p:sp>
          <p:nvSpPr>
            <p:cNvPr id="9959" name="Google Shape;9959;p2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2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2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2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2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2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2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66" name="Google Shape;9966;p222"/>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9967" name="Google Shape;9967;p22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Grey">
  <p:cSld name="Title Only_Grey">
    <p:bg>
      <p:bgPr>
        <a:solidFill>
          <a:schemeClr val="accent1"/>
        </a:solidFill>
      </p:bgPr>
    </p:bg>
    <p:spTree>
      <p:nvGrpSpPr>
        <p:cNvPr id="9973" name="Shape 9973"/>
        <p:cNvGrpSpPr/>
        <p:nvPr/>
      </p:nvGrpSpPr>
      <p:grpSpPr>
        <a:xfrm>
          <a:off x="0" y="0"/>
          <a:ext cx="0" cy="0"/>
          <a:chOff x="0" y="0"/>
          <a:chExt cx="0" cy="0"/>
        </a:xfrm>
      </p:grpSpPr>
      <p:sp>
        <p:nvSpPr>
          <p:cNvPr id="9974" name="Google Shape;9974;p19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75" name="Google Shape;9975;p192"/>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6" name="Google Shape;9976;p192"/>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ey Blue Title_No photo" type="title">
  <p:cSld name="TITLE">
    <p:bg>
      <p:bgPr>
        <a:blipFill>
          <a:blip r:embed="rId2">
            <a:alphaModFix/>
          </a:blip>
          <a:stretch>
            <a:fillRect/>
          </a:stretch>
        </a:blipFill>
      </p:bgPr>
    </p:bg>
    <p:spTree>
      <p:nvGrpSpPr>
        <p:cNvPr id="9977" name="Shape 9977"/>
        <p:cNvGrpSpPr/>
        <p:nvPr/>
      </p:nvGrpSpPr>
      <p:grpSpPr>
        <a:xfrm>
          <a:off x="0" y="0"/>
          <a:ext cx="0" cy="0"/>
          <a:chOff x="0" y="0"/>
          <a:chExt cx="0" cy="0"/>
        </a:xfrm>
      </p:grpSpPr>
      <p:sp>
        <p:nvSpPr>
          <p:cNvPr id="9978" name="Google Shape;9978;p223"/>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9" name="Google Shape;9979;p223"/>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Grey Blue Title_No photo">
  <p:cSld name="1_Grey Blue Title_No photo">
    <p:bg>
      <p:bgPr>
        <a:blipFill>
          <a:blip r:embed="rId2">
            <a:alphaModFix/>
          </a:blip>
          <a:stretch>
            <a:fillRect/>
          </a:stretch>
        </a:blipFill>
      </p:bgPr>
    </p:bg>
    <p:spTree>
      <p:nvGrpSpPr>
        <p:cNvPr id="9980" name="Shape 9980"/>
        <p:cNvGrpSpPr/>
        <p:nvPr/>
      </p:nvGrpSpPr>
      <p:grpSpPr>
        <a:xfrm>
          <a:off x="0" y="0"/>
          <a:ext cx="0" cy="0"/>
          <a:chOff x="0" y="0"/>
          <a:chExt cx="0" cy="0"/>
        </a:xfrm>
      </p:grpSpPr>
      <p:sp>
        <p:nvSpPr>
          <p:cNvPr id="9981" name="Google Shape;9981;p224"/>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2" name="Google Shape;9982;p224"/>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Grey Blue Title_No photo">
  <p:cSld name="2_Grey Blue Title_No photo">
    <p:bg>
      <p:bgPr>
        <a:blipFill>
          <a:blip r:embed="rId2">
            <a:alphaModFix/>
          </a:blip>
          <a:stretch>
            <a:fillRect/>
          </a:stretch>
        </a:blipFill>
      </p:bgPr>
    </p:bg>
    <p:spTree>
      <p:nvGrpSpPr>
        <p:cNvPr id="9983" name="Shape 9983"/>
        <p:cNvGrpSpPr/>
        <p:nvPr/>
      </p:nvGrpSpPr>
      <p:grpSpPr>
        <a:xfrm>
          <a:off x="0" y="0"/>
          <a:ext cx="0" cy="0"/>
          <a:chOff x="0" y="0"/>
          <a:chExt cx="0" cy="0"/>
        </a:xfrm>
      </p:grpSpPr>
      <p:sp>
        <p:nvSpPr>
          <p:cNvPr id="9984" name="Google Shape;9984;p225"/>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5" name="Google Shape;9985;p225"/>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Grey Blue Title_No photo">
  <p:cSld name="3_Grey Blue Title_No photo">
    <p:bg>
      <p:bgPr>
        <a:blipFill>
          <a:blip r:embed="rId2">
            <a:alphaModFix/>
          </a:blip>
          <a:stretch>
            <a:fillRect/>
          </a:stretch>
        </a:blipFill>
      </p:bgPr>
    </p:bg>
    <p:spTree>
      <p:nvGrpSpPr>
        <p:cNvPr id="9986" name="Shape 9986"/>
        <p:cNvGrpSpPr/>
        <p:nvPr/>
      </p:nvGrpSpPr>
      <p:grpSpPr>
        <a:xfrm>
          <a:off x="0" y="0"/>
          <a:ext cx="0" cy="0"/>
          <a:chOff x="0" y="0"/>
          <a:chExt cx="0" cy="0"/>
        </a:xfrm>
      </p:grpSpPr>
      <p:sp>
        <p:nvSpPr>
          <p:cNvPr id="9987" name="Google Shape;9987;p226"/>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8" name="Google Shape;9988;p226"/>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266">
                <a:solidFill>
                  <a:schemeClr val="lt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t 1 Title_No Photo">
  <p:cSld name="Opt 1 Title_No Photo">
    <p:bg>
      <p:bgPr>
        <a:blipFill>
          <a:blip r:embed="rId2">
            <a:alphaModFix/>
          </a:blip>
          <a:stretch>
            <a:fillRect/>
          </a:stretch>
        </a:blipFill>
      </p:bgPr>
    </p:bg>
    <p:spTree>
      <p:nvGrpSpPr>
        <p:cNvPr id="9989" name="Shape 9989"/>
        <p:cNvGrpSpPr/>
        <p:nvPr/>
      </p:nvGrpSpPr>
      <p:grpSpPr>
        <a:xfrm>
          <a:off x="0" y="0"/>
          <a:ext cx="0" cy="0"/>
          <a:chOff x="0" y="0"/>
          <a:chExt cx="0" cy="0"/>
        </a:xfrm>
      </p:grpSpPr>
      <p:sp>
        <p:nvSpPr>
          <p:cNvPr id="9990" name="Google Shape;9990;p227"/>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9991" name="Google Shape;9991;p227"/>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2" name="Google Shape;9992;p227"/>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Opt 1 Title_No Photo">
  <p:cSld name="1_Opt 1 Title_No Photo">
    <p:bg>
      <p:bgPr>
        <a:blipFill>
          <a:blip r:embed="rId2">
            <a:alphaModFix/>
          </a:blip>
          <a:stretch>
            <a:fillRect/>
          </a:stretch>
        </a:blipFill>
      </p:bgPr>
    </p:bg>
    <p:spTree>
      <p:nvGrpSpPr>
        <p:cNvPr id="9993" name="Shape 9993"/>
        <p:cNvGrpSpPr/>
        <p:nvPr/>
      </p:nvGrpSpPr>
      <p:grpSpPr>
        <a:xfrm>
          <a:off x="0" y="0"/>
          <a:ext cx="0" cy="0"/>
          <a:chOff x="0" y="0"/>
          <a:chExt cx="0" cy="0"/>
        </a:xfrm>
      </p:grpSpPr>
      <p:sp>
        <p:nvSpPr>
          <p:cNvPr id="9994" name="Google Shape;9994;p228"/>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9995" name="Google Shape;9995;p228"/>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6" name="Google Shape;9996;p228"/>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943" name="Shape 1943"/>
        <p:cNvGrpSpPr/>
        <p:nvPr/>
      </p:nvGrpSpPr>
      <p:grpSpPr>
        <a:xfrm>
          <a:off x="0" y="0"/>
          <a:ext cx="0" cy="0"/>
          <a:chOff x="0" y="0"/>
          <a:chExt cx="0" cy="0"/>
        </a:xfrm>
      </p:grpSpPr>
      <p:sp>
        <p:nvSpPr>
          <p:cNvPr id="1944" name="Google Shape;1944;p1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945" name="Google Shape;1945;p102"/>
          <p:cNvGrpSpPr/>
          <p:nvPr/>
        </p:nvGrpSpPr>
        <p:grpSpPr>
          <a:xfrm>
            <a:off x="8041173" y="4778596"/>
            <a:ext cx="598277" cy="170409"/>
            <a:chOff x="238125" y="1822850"/>
            <a:chExt cx="7080200" cy="2016675"/>
          </a:xfrm>
        </p:grpSpPr>
        <p:sp>
          <p:nvSpPr>
            <p:cNvPr id="1946" name="Google Shape;1946;p10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10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10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10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10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10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10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953" name="Google Shape;1953;p102"/>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954" name="Google Shape;1954;p102"/>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1955" name="Google Shape;1955;p102"/>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102"/>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957" name="Google Shape;1957;p1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Opt 1 Title_No Photo">
  <p:cSld name="2_Opt 1 Title_No Photo">
    <p:bg>
      <p:bgPr>
        <a:blipFill>
          <a:blip r:embed="rId2">
            <a:alphaModFix/>
          </a:blip>
          <a:stretch>
            <a:fillRect/>
          </a:stretch>
        </a:blipFill>
      </p:bgPr>
    </p:bg>
    <p:spTree>
      <p:nvGrpSpPr>
        <p:cNvPr id="9997" name="Shape 9997"/>
        <p:cNvGrpSpPr/>
        <p:nvPr/>
      </p:nvGrpSpPr>
      <p:grpSpPr>
        <a:xfrm>
          <a:off x="0" y="0"/>
          <a:ext cx="0" cy="0"/>
          <a:chOff x="0" y="0"/>
          <a:chExt cx="0" cy="0"/>
        </a:xfrm>
      </p:grpSpPr>
      <p:sp>
        <p:nvSpPr>
          <p:cNvPr id="9998" name="Google Shape;9998;p229"/>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9999" name="Google Shape;9999;p229"/>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0" name="Google Shape;10000;p229"/>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Opt 1 Title_No Photo">
  <p:cSld name="3_Opt 1 Title_No Photo">
    <p:bg>
      <p:bgPr>
        <a:blipFill>
          <a:blip r:embed="rId2">
            <a:alphaModFix/>
          </a:blip>
          <a:stretch>
            <a:fillRect/>
          </a:stretch>
        </a:blipFill>
      </p:bgPr>
    </p:bg>
    <p:spTree>
      <p:nvGrpSpPr>
        <p:cNvPr id="10001" name="Shape 10001"/>
        <p:cNvGrpSpPr/>
        <p:nvPr/>
      </p:nvGrpSpPr>
      <p:grpSpPr>
        <a:xfrm>
          <a:off x="0" y="0"/>
          <a:ext cx="0" cy="0"/>
          <a:chOff x="0" y="0"/>
          <a:chExt cx="0" cy="0"/>
        </a:xfrm>
      </p:grpSpPr>
      <p:sp>
        <p:nvSpPr>
          <p:cNvPr id="10002" name="Google Shape;10002;p230"/>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03" name="Google Shape;10003;p230"/>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4" name="Google Shape;10004;p230"/>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Opt 1 Title_No Photo">
  <p:cSld name="4_Opt 1 Title_No Photo">
    <p:bg>
      <p:bgPr>
        <a:blipFill>
          <a:blip r:embed="rId2">
            <a:alphaModFix/>
          </a:blip>
          <a:stretch>
            <a:fillRect/>
          </a:stretch>
        </a:blipFill>
      </p:bgPr>
    </p:bg>
    <p:spTree>
      <p:nvGrpSpPr>
        <p:cNvPr id="10005" name="Shape 10005"/>
        <p:cNvGrpSpPr/>
        <p:nvPr/>
      </p:nvGrpSpPr>
      <p:grpSpPr>
        <a:xfrm>
          <a:off x="0" y="0"/>
          <a:ext cx="0" cy="0"/>
          <a:chOff x="0" y="0"/>
          <a:chExt cx="0" cy="0"/>
        </a:xfrm>
      </p:grpSpPr>
      <p:sp>
        <p:nvSpPr>
          <p:cNvPr id="10006" name="Google Shape;10006;p231"/>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07" name="Google Shape;10007;p231"/>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8" name="Google Shape;10008;p231"/>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Opt 1 Title_No Photo">
  <p:cSld name="5_Opt 1 Title_No Photo">
    <p:bg>
      <p:bgPr>
        <a:blipFill>
          <a:blip r:embed="rId2">
            <a:alphaModFix/>
          </a:blip>
          <a:stretch>
            <a:fillRect/>
          </a:stretch>
        </a:blipFill>
      </p:bgPr>
    </p:bg>
    <p:spTree>
      <p:nvGrpSpPr>
        <p:cNvPr id="10009" name="Shape 10009"/>
        <p:cNvGrpSpPr/>
        <p:nvPr/>
      </p:nvGrpSpPr>
      <p:grpSpPr>
        <a:xfrm>
          <a:off x="0" y="0"/>
          <a:ext cx="0" cy="0"/>
          <a:chOff x="0" y="0"/>
          <a:chExt cx="0" cy="0"/>
        </a:xfrm>
      </p:grpSpPr>
      <p:sp>
        <p:nvSpPr>
          <p:cNvPr id="10010" name="Google Shape;10010;p232"/>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11" name="Google Shape;10011;p232"/>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2" name="Google Shape;10012;p232"/>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Opt 1 Title_No Photo">
  <p:cSld name="6_Opt 1 Title_No Photo">
    <p:bg>
      <p:bgPr>
        <a:blipFill>
          <a:blip r:embed="rId2">
            <a:alphaModFix/>
          </a:blip>
          <a:stretch>
            <a:fillRect/>
          </a:stretch>
        </a:blipFill>
      </p:bgPr>
    </p:bg>
    <p:spTree>
      <p:nvGrpSpPr>
        <p:cNvPr id="10013" name="Shape 10013"/>
        <p:cNvGrpSpPr/>
        <p:nvPr/>
      </p:nvGrpSpPr>
      <p:grpSpPr>
        <a:xfrm>
          <a:off x="0" y="0"/>
          <a:ext cx="0" cy="0"/>
          <a:chOff x="0" y="0"/>
          <a:chExt cx="0" cy="0"/>
        </a:xfrm>
      </p:grpSpPr>
      <p:sp>
        <p:nvSpPr>
          <p:cNvPr id="10014" name="Google Shape;10014;p233"/>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15" name="Google Shape;10015;p233"/>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6" name="Google Shape;10016;p233"/>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Opt 1 Title_No Photo">
  <p:cSld name="7_Opt 1 Title_No Photo">
    <p:bg>
      <p:bgPr>
        <a:blipFill>
          <a:blip r:embed="rId2">
            <a:alphaModFix/>
          </a:blip>
          <a:stretch>
            <a:fillRect/>
          </a:stretch>
        </a:blipFill>
      </p:bgPr>
    </p:bg>
    <p:spTree>
      <p:nvGrpSpPr>
        <p:cNvPr id="10017" name="Shape 10017"/>
        <p:cNvGrpSpPr/>
        <p:nvPr/>
      </p:nvGrpSpPr>
      <p:grpSpPr>
        <a:xfrm>
          <a:off x="0" y="0"/>
          <a:ext cx="0" cy="0"/>
          <a:chOff x="0" y="0"/>
          <a:chExt cx="0" cy="0"/>
        </a:xfrm>
      </p:grpSpPr>
      <p:sp>
        <p:nvSpPr>
          <p:cNvPr id="10018" name="Google Shape;10018;p234"/>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19" name="Google Shape;10019;p234"/>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0" name="Google Shape;10020;p234"/>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Opt 1 Title_No Photo">
  <p:cSld name="8_Opt 1 Title_No Photo">
    <p:bg>
      <p:bgPr>
        <a:blipFill>
          <a:blip r:embed="rId2">
            <a:alphaModFix/>
          </a:blip>
          <a:stretch>
            <a:fillRect/>
          </a:stretch>
        </a:blipFill>
      </p:bgPr>
    </p:bg>
    <p:spTree>
      <p:nvGrpSpPr>
        <p:cNvPr id="10021" name="Shape 10021"/>
        <p:cNvGrpSpPr/>
        <p:nvPr/>
      </p:nvGrpSpPr>
      <p:grpSpPr>
        <a:xfrm>
          <a:off x="0" y="0"/>
          <a:ext cx="0" cy="0"/>
          <a:chOff x="0" y="0"/>
          <a:chExt cx="0" cy="0"/>
        </a:xfrm>
      </p:grpSpPr>
      <p:sp>
        <p:nvSpPr>
          <p:cNvPr id="10022" name="Google Shape;10022;p235"/>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23" name="Google Shape;10023;p235"/>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4" name="Google Shape;10024;p235"/>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Opt 1 Title_No Photo">
  <p:cSld name="9_Opt 1 Title_No Photo">
    <p:bg>
      <p:bgPr>
        <a:blipFill>
          <a:blip r:embed="rId2">
            <a:alphaModFix/>
          </a:blip>
          <a:stretch>
            <a:fillRect/>
          </a:stretch>
        </a:blipFill>
      </p:bgPr>
    </p:bg>
    <p:spTree>
      <p:nvGrpSpPr>
        <p:cNvPr id="10025" name="Shape 10025"/>
        <p:cNvGrpSpPr/>
        <p:nvPr/>
      </p:nvGrpSpPr>
      <p:grpSpPr>
        <a:xfrm>
          <a:off x="0" y="0"/>
          <a:ext cx="0" cy="0"/>
          <a:chOff x="0" y="0"/>
          <a:chExt cx="0" cy="0"/>
        </a:xfrm>
      </p:grpSpPr>
      <p:sp>
        <p:nvSpPr>
          <p:cNvPr id="10026" name="Google Shape;10026;p236"/>
          <p:cNvSpPr txBox="1"/>
          <p:nvPr/>
        </p:nvSpPr>
        <p:spPr>
          <a:xfrm>
            <a:off x="942208" y="1226067"/>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
        <p:nvSpPr>
          <p:cNvPr id="10027" name="Google Shape;10027;p236"/>
          <p:cNvSpPr txBox="1"/>
          <p:nvPr>
            <p:ph type="ctrTitle"/>
          </p:nvPr>
        </p:nvSpPr>
        <p:spPr>
          <a:xfrm>
            <a:off x="414772" y="867219"/>
            <a:ext cx="4157228" cy="1958717"/>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5062">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8" name="Google Shape;10028;p236"/>
          <p:cNvSpPr txBox="1"/>
          <p:nvPr>
            <p:ph idx="1" type="subTitle"/>
          </p:nvPr>
        </p:nvSpPr>
        <p:spPr>
          <a:xfrm>
            <a:off x="414772" y="3035238"/>
            <a:ext cx="4157228" cy="598107"/>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266">
                <a:solidFill>
                  <a:schemeClr val="dk1"/>
                </a:solidFill>
              </a:defRPr>
            </a:lvl1pPr>
            <a:lvl2pPr lvl="1" algn="ctr">
              <a:lnSpc>
                <a:spcPct val="100000"/>
              </a:lnSpc>
              <a:spcBef>
                <a:spcPts val="633"/>
              </a:spcBef>
              <a:spcAft>
                <a:spcPts val="0"/>
              </a:spcAft>
              <a:buClr>
                <a:schemeClr val="dk2"/>
              </a:buClr>
              <a:buSzPts val="1499"/>
              <a:buFont typeface="Inter"/>
              <a:buNone/>
              <a:defRPr sz="1499"/>
            </a:lvl2pPr>
            <a:lvl3pPr lvl="2" algn="ctr">
              <a:lnSpc>
                <a:spcPct val="100000"/>
              </a:lnSpc>
              <a:spcBef>
                <a:spcPts val="633"/>
              </a:spcBef>
              <a:spcAft>
                <a:spcPts val="0"/>
              </a:spcAft>
              <a:buClr>
                <a:schemeClr val="dk2"/>
              </a:buClr>
              <a:buSzPts val="1349"/>
              <a:buFont typeface="Inter"/>
              <a:buNone/>
              <a:defRPr sz="1349"/>
            </a:lvl3pPr>
            <a:lvl4pPr lvl="3" algn="ctr">
              <a:lnSpc>
                <a:spcPct val="100000"/>
              </a:lnSpc>
              <a:spcBef>
                <a:spcPts val="633"/>
              </a:spcBef>
              <a:spcAft>
                <a:spcPts val="0"/>
              </a:spcAft>
              <a:buClr>
                <a:schemeClr val="dk2"/>
              </a:buClr>
              <a:buSzPts val="1200"/>
              <a:buFont typeface="Inter"/>
              <a:buNone/>
              <a:defRPr sz="1200"/>
            </a:lvl4pPr>
            <a:lvl5pPr lvl="4" algn="ctr">
              <a:lnSpc>
                <a:spcPct val="100000"/>
              </a:lnSpc>
              <a:spcBef>
                <a:spcPts val="633"/>
              </a:spcBef>
              <a:spcAft>
                <a:spcPts val="0"/>
              </a:spcAft>
              <a:buClr>
                <a:schemeClr val="dk2"/>
              </a:buClr>
              <a:buSzPts val="1200"/>
              <a:buFont typeface="Inter"/>
              <a:buNone/>
              <a:defRPr sz="1200"/>
            </a:lvl5pPr>
            <a:lvl6pPr lvl="5" algn="ctr">
              <a:lnSpc>
                <a:spcPct val="100000"/>
              </a:lnSpc>
              <a:spcBef>
                <a:spcPts val="633"/>
              </a:spcBef>
              <a:spcAft>
                <a:spcPts val="0"/>
              </a:spcAft>
              <a:buClr>
                <a:srgbClr val="000000"/>
              </a:buClr>
              <a:buSzPts val="1200"/>
              <a:buFont typeface="Calibri"/>
              <a:buNone/>
              <a:defRPr sz="1200"/>
            </a:lvl6pPr>
            <a:lvl7pPr lvl="6" algn="ctr">
              <a:lnSpc>
                <a:spcPct val="100000"/>
              </a:lnSpc>
              <a:spcBef>
                <a:spcPts val="0"/>
              </a:spcBef>
              <a:spcAft>
                <a:spcPts val="0"/>
              </a:spcAft>
              <a:buClr>
                <a:srgbClr val="000000"/>
              </a:buClr>
              <a:buSzPts val="1200"/>
              <a:buFont typeface="Calibri"/>
              <a:buNone/>
              <a:defRPr sz="1200"/>
            </a:lvl7pPr>
            <a:lvl8pPr lvl="7" algn="ctr">
              <a:lnSpc>
                <a:spcPct val="100000"/>
              </a:lnSpc>
              <a:spcBef>
                <a:spcPts val="0"/>
              </a:spcBef>
              <a:spcAft>
                <a:spcPts val="0"/>
              </a:spcAft>
              <a:buClr>
                <a:srgbClr val="000000"/>
              </a:buClr>
              <a:buSzPts val="1200"/>
              <a:buFont typeface="Calibri"/>
              <a:buNone/>
              <a:defRPr sz="1200"/>
            </a:lvl8pPr>
            <a:lvl9pPr lvl="8" algn="ctr">
              <a:lnSpc>
                <a:spcPct val="100000"/>
              </a:lnSpc>
              <a:spcBef>
                <a:spcPts val="0"/>
              </a:spcBef>
              <a:spcAft>
                <a:spcPts val="0"/>
              </a:spcAft>
              <a:buClr>
                <a:srgbClr val="000000"/>
              </a:buClr>
              <a:buSzPts val="1200"/>
              <a:buFont typeface="Calibri"/>
              <a:buNone/>
              <a:defRPr sz="1200"/>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p:cSld name="Content">
    <p:spTree>
      <p:nvGrpSpPr>
        <p:cNvPr id="10029" name="Shape 10029"/>
        <p:cNvGrpSpPr/>
        <p:nvPr/>
      </p:nvGrpSpPr>
      <p:grpSpPr>
        <a:xfrm>
          <a:off x="0" y="0"/>
          <a:ext cx="0" cy="0"/>
          <a:chOff x="0" y="0"/>
          <a:chExt cx="0" cy="0"/>
        </a:xfrm>
      </p:grpSpPr>
      <p:sp>
        <p:nvSpPr>
          <p:cNvPr id="10030" name="Google Shape;10030;p237"/>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1" name="Google Shape;10031;p237"/>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2" name="Google Shape;10032;p237"/>
          <p:cNvSpPr txBox="1"/>
          <p:nvPr>
            <p:ph idx="2" type="body"/>
          </p:nvPr>
        </p:nvSpPr>
        <p:spPr>
          <a:xfrm>
            <a:off x="413545" y="1366243"/>
            <a:ext cx="8317750" cy="2752575"/>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3" name="Google Shape;10033;p23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p:cSld name="Bulleted Content">
    <p:spTree>
      <p:nvGrpSpPr>
        <p:cNvPr id="10034" name="Shape 10034"/>
        <p:cNvGrpSpPr/>
        <p:nvPr/>
      </p:nvGrpSpPr>
      <p:grpSpPr>
        <a:xfrm>
          <a:off x="0" y="0"/>
          <a:ext cx="0" cy="0"/>
          <a:chOff x="0" y="0"/>
          <a:chExt cx="0" cy="0"/>
        </a:xfrm>
      </p:grpSpPr>
      <p:sp>
        <p:nvSpPr>
          <p:cNvPr id="10035" name="Google Shape;10035;p238"/>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6" name="Google Shape;10036;p238"/>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7" name="Google Shape;10037;p238"/>
          <p:cNvSpPr txBox="1"/>
          <p:nvPr>
            <p:ph idx="2" type="body"/>
          </p:nvPr>
        </p:nvSpPr>
        <p:spPr>
          <a:xfrm>
            <a:off x="413545" y="1366243"/>
            <a:ext cx="8317750" cy="2752575"/>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8" name="Google Shape;10038;p23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_AND_BODY_1_1">
    <p:bg>
      <p:bgPr>
        <a:solidFill>
          <a:schemeClr val="dk1"/>
        </a:solidFill>
      </p:bgPr>
    </p:bg>
    <p:spTree>
      <p:nvGrpSpPr>
        <p:cNvPr id="1958" name="Shape 1958"/>
        <p:cNvGrpSpPr/>
        <p:nvPr/>
      </p:nvGrpSpPr>
      <p:grpSpPr>
        <a:xfrm>
          <a:off x="0" y="0"/>
          <a:ext cx="0" cy="0"/>
          <a:chOff x="0" y="0"/>
          <a:chExt cx="0" cy="0"/>
        </a:xfrm>
      </p:grpSpPr>
      <p:grpSp>
        <p:nvGrpSpPr>
          <p:cNvPr id="1959" name="Google Shape;1959;p103"/>
          <p:cNvGrpSpPr/>
          <p:nvPr/>
        </p:nvGrpSpPr>
        <p:grpSpPr>
          <a:xfrm>
            <a:off x="2726703" y="6"/>
            <a:ext cx="3697033" cy="5143642"/>
            <a:chOff x="1926275" y="238125"/>
            <a:chExt cx="3765950" cy="5239525"/>
          </a:xfrm>
        </p:grpSpPr>
        <p:sp>
          <p:nvSpPr>
            <p:cNvPr id="1960" name="Google Shape;1960;p10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10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10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10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10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10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10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10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10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10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10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10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10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10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10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10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10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10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10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10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10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10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10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10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10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10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10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10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10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10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10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10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p10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10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10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10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10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10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10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10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10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10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10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10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10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10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10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10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10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10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10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10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10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10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10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10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10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10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10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10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20" name="Google Shape;2020;p103"/>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21" name="Google Shape;2021;p103"/>
          <p:cNvGrpSpPr/>
          <p:nvPr/>
        </p:nvGrpSpPr>
        <p:grpSpPr>
          <a:xfrm>
            <a:off x="2686261" y="2"/>
            <a:ext cx="2103910" cy="5143716"/>
            <a:chOff x="2726150" y="238125"/>
            <a:chExt cx="2142475" cy="5238000"/>
          </a:xfrm>
        </p:grpSpPr>
        <p:sp>
          <p:nvSpPr>
            <p:cNvPr id="2022" name="Google Shape;2022;p103"/>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103"/>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103"/>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25" name="Google Shape;2025;p103"/>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26" name="Google Shape;2026;p103"/>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027" name="Google Shape;2027;p1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28" name="Google Shape;2028;p103"/>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103"/>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2030" name="Google Shape;2030;p1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031" name="Google Shape;2031;p103"/>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p:cSld name="2 Content">
    <p:spTree>
      <p:nvGrpSpPr>
        <p:cNvPr id="10039" name="Shape 10039"/>
        <p:cNvGrpSpPr/>
        <p:nvPr/>
      </p:nvGrpSpPr>
      <p:grpSpPr>
        <a:xfrm>
          <a:off x="0" y="0"/>
          <a:ext cx="0" cy="0"/>
          <a:chOff x="0" y="0"/>
          <a:chExt cx="0" cy="0"/>
        </a:xfrm>
      </p:grpSpPr>
      <p:sp>
        <p:nvSpPr>
          <p:cNvPr id="10040" name="Google Shape;10040;p23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41" name="Google Shape;10041;p23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42" name="Google Shape;10042;p239"/>
          <p:cNvSpPr txBox="1"/>
          <p:nvPr>
            <p:ph idx="1" type="body"/>
          </p:nvPr>
        </p:nvSpPr>
        <p:spPr>
          <a:xfrm>
            <a:off x="413544"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3" name="Google Shape;10043;p239"/>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4" name="Google Shape;10044;p239"/>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p:cSld name="2 Bulleted Content">
    <p:spTree>
      <p:nvGrpSpPr>
        <p:cNvPr id="10045" name="Shape 10045"/>
        <p:cNvGrpSpPr/>
        <p:nvPr/>
      </p:nvGrpSpPr>
      <p:grpSpPr>
        <a:xfrm>
          <a:off x="0" y="0"/>
          <a:ext cx="0" cy="0"/>
          <a:chOff x="0" y="0"/>
          <a:chExt cx="0" cy="0"/>
        </a:xfrm>
      </p:grpSpPr>
      <p:sp>
        <p:nvSpPr>
          <p:cNvPr id="10046" name="Google Shape;10046;p24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47" name="Google Shape;10047;p24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48" name="Google Shape;10048;p240"/>
          <p:cNvSpPr txBox="1"/>
          <p:nvPr>
            <p:ph idx="1" type="body"/>
          </p:nvPr>
        </p:nvSpPr>
        <p:spPr>
          <a:xfrm>
            <a:off x="413544" y="1366243"/>
            <a:ext cx="4138784" cy="2752576"/>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9" name="Google Shape;10049;p240"/>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352"/>
              </a:spcBef>
              <a:spcAft>
                <a:spcPts val="0"/>
              </a:spcAft>
              <a:buClr>
                <a:schemeClr val="dk2"/>
              </a:buClr>
              <a:buSzPts val="1266"/>
              <a:buFont typeface="Arial"/>
              <a:buChar char="•"/>
              <a:defRPr/>
            </a:lvl2pPr>
            <a:lvl3pPr indent="-291083" lvl="2" marL="1371600" algn="l">
              <a:lnSpc>
                <a:spcPct val="100000"/>
              </a:lnSpc>
              <a:spcBef>
                <a:spcPts val="352"/>
              </a:spcBef>
              <a:spcAft>
                <a:spcPts val="0"/>
              </a:spcAft>
              <a:buClr>
                <a:schemeClr val="dk2"/>
              </a:buClr>
              <a:buSzPts val="984"/>
              <a:buFont typeface="Arial"/>
              <a:buChar char="•"/>
              <a:defRPr/>
            </a:lvl3pPr>
            <a:lvl4pPr indent="-282194" lvl="3" marL="1828800" algn="l">
              <a:lnSpc>
                <a:spcPct val="100000"/>
              </a:lnSpc>
              <a:spcBef>
                <a:spcPts val="352"/>
              </a:spcBef>
              <a:spcAft>
                <a:spcPts val="0"/>
              </a:spcAft>
              <a:buClr>
                <a:schemeClr val="dk2"/>
              </a:buClr>
              <a:buSzPts val="844"/>
              <a:buFont typeface="Arial"/>
              <a:buChar char="•"/>
              <a:defRPr/>
            </a:lvl4pPr>
            <a:lvl5pPr indent="-282194" lvl="4" marL="2286000" algn="l">
              <a:lnSpc>
                <a:spcPct val="100000"/>
              </a:lnSpc>
              <a:spcBef>
                <a:spcPts val="352"/>
              </a:spcBef>
              <a:spcAft>
                <a:spcPts val="0"/>
              </a:spcAft>
              <a:buClr>
                <a:schemeClr val="dk2"/>
              </a:buClr>
              <a:buSzPts val="844"/>
              <a:buFont typeface="Arial"/>
              <a:buChar char="•"/>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0" name="Google Shape;10050;p240"/>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
  <p:cSld name="2 Content Rectangles">
    <p:spTree>
      <p:nvGrpSpPr>
        <p:cNvPr id="10051" name="Shape 10051"/>
        <p:cNvGrpSpPr/>
        <p:nvPr/>
      </p:nvGrpSpPr>
      <p:grpSpPr>
        <a:xfrm>
          <a:off x="0" y="0"/>
          <a:ext cx="0" cy="0"/>
          <a:chOff x="0" y="0"/>
          <a:chExt cx="0" cy="0"/>
        </a:xfrm>
      </p:grpSpPr>
      <p:sp>
        <p:nvSpPr>
          <p:cNvPr id="10052" name="Google Shape;10052;p24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53" name="Google Shape;10053;p24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54" name="Google Shape;10054;p241"/>
          <p:cNvSpPr txBox="1"/>
          <p:nvPr>
            <p:ph idx="1" type="body"/>
          </p:nvPr>
        </p:nvSpPr>
        <p:spPr>
          <a:xfrm>
            <a:off x="413544"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5" name="Google Shape;10055;p241"/>
          <p:cNvSpPr txBox="1"/>
          <p:nvPr>
            <p:ph idx="2" type="body"/>
          </p:nvPr>
        </p:nvSpPr>
        <p:spPr>
          <a:xfrm>
            <a:off x="4593347"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6" name="Google Shape;10056;p241"/>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Rectangles">
  <p:cSld name="2 Bulleted Content Rectangles">
    <p:spTree>
      <p:nvGrpSpPr>
        <p:cNvPr id="10057" name="Shape 10057"/>
        <p:cNvGrpSpPr/>
        <p:nvPr/>
      </p:nvGrpSpPr>
      <p:grpSpPr>
        <a:xfrm>
          <a:off x="0" y="0"/>
          <a:ext cx="0" cy="0"/>
          <a:chOff x="0" y="0"/>
          <a:chExt cx="0" cy="0"/>
        </a:xfrm>
      </p:grpSpPr>
      <p:sp>
        <p:nvSpPr>
          <p:cNvPr id="10058" name="Google Shape;10058;p242"/>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59" name="Google Shape;10059;p24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60" name="Google Shape;10060;p242"/>
          <p:cNvSpPr txBox="1"/>
          <p:nvPr>
            <p:ph idx="1" type="body"/>
          </p:nvPr>
        </p:nvSpPr>
        <p:spPr>
          <a:xfrm>
            <a:off x="413544" y="1366243"/>
            <a:ext cx="4138784" cy="2752576"/>
          </a:xfrm>
          <a:prstGeom prst="rect">
            <a:avLst/>
          </a:prstGeom>
          <a:solidFill>
            <a:schemeClr val="accent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352"/>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352"/>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352"/>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352"/>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1" name="Google Shape;10061;p242"/>
          <p:cNvSpPr txBox="1"/>
          <p:nvPr>
            <p:ph idx="2" type="body"/>
          </p:nvPr>
        </p:nvSpPr>
        <p:spPr>
          <a:xfrm>
            <a:off x="4593347" y="1366243"/>
            <a:ext cx="4138784" cy="2752576"/>
          </a:xfrm>
          <a:prstGeom prst="rect">
            <a:avLst/>
          </a:prstGeom>
          <a:solidFill>
            <a:schemeClr val="dk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352"/>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352"/>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352"/>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352"/>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352"/>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2" name="Google Shape;10062;p242"/>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p:spTree>
      <p:nvGrpSpPr>
        <p:cNvPr id="10063" name="Shape 10063"/>
        <p:cNvGrpSpPr/>
        <p:nvPr/>
      </p:nvGrpSpPr>
      <p:grpSpPr>
        <a:xfrm>
          <a:off x="0" y="0"/>
          <a:ext cx="0" cy="0"/>
          <a:chOff x="0" y="0"/>
          <a:chExt cx="0" cy="0"/>
        </a:xfrm>
      </p:grpSpPr>
      <p:sp>
        <p:nvSpPr>
          <p:cNvPr id="10064" name="Google Shape;10064;p243"/>
          <p:cNvSpPr txBox="1"/>
          <p:nvPr>
            <p:ph idx="1" type="body"/>
          </p:nvPr>
        </p:nvSpPr>
        <p:spPr>
          <a:xfrm>
            <a:off x="411870" y="1366243"/>
            <a:ext cx="4138783" cy="512563"/>
          </a:xfrm>
          <a:prstGeom prst="rect">
            <a:avLst/>
          </a:prstGeom>
          <a:solidFill>
            <a:srgbClr val="FFFFFF"/>
          </a:solid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1969">
                <a:solidFill>
                  <a:schemeClr val="dk2"/>
                </a:solidFill>
              </a:defRPr>
            </a:lvl1pPr>
            <a:lvl2pPr indent="-228600" lvl="1" marL="914400" algn="l">
              <a:lnSpc>
                <a:spcPct val="100000"/>
              </a:lnSpc>
              <a:spcBef>
                <a:spcPts val="633"/>
              </a:spcBef>
              <a:spcAft>
                <a:spcPts val="0"/>
              </a:spcAft>
              <a:buClr>
                <a:schemeClr val="dk2"/>
              </a:buClr>
              <a:buSzPts val="1499"/>
              <a:buFont typeface="Inter"/>
              <a:buNone/>
              <a:defRPr b="1" sz="1499"/>
            </a:lvl2pPr>
            <a:lvl3pPr indent="-228600" lvl="2" marL="1371600" algn="l">
              <a:lnSpc>
                <a:spcPct val="100000"/>
              </a:lnSpc>
              <a:spcBef>
                <a:spcPts val="633"/>
              </a:spcBef>
              <a:spcAft>
                <a:spcPts val="0"/>
              </a:spcAft>
              <a:buClr>
                <a:schemeClr val="dk2"/>
              </a:buClr>
              <a:buSzPts val="1349"/>
              <a:buFont typeface="Inter"/>
              <a:buNone/>
              <a:defRPr b="1" sz="1349"/>
            </a:lvl3pPr>
            <a:lvl4pPr indent="-228600" lvl="3" marL="1828800" algn="l">
              <a:lnSpc>
                <a:spcPct val="100000"/>
              </a:lnSpc>
              <a:spcBef>
                <a:spcPts val="633"/>
              </a:spcBef>
              <a:spcAft>
                <a:spcPts val="0"/>
              </a:spcAft>
              <a:buClr>
                <a:schemeClr val="dk2"/>
              </a:buClr>
              <a:buSzPts val="1200"/>
              <a:buFont typeface="Inter"/>
              <a:buNone/>
              <a:defRPr b="1" sz="1200"/>
            </a:lvl4pPr>
            <a:lvl5pPr indent="-228600" lvl="4" marL="2286000" algn="l">
              <a:lnSpc>
                <a:spcPct val="100000"/>
              </a:lnSpc>
              <a:spcBef>
                <a:spcPts val="633"/>
              </a:spcBef>
              <a:spcAft>
                <a:spcPts val="0"/>
              </a:spcAft>
              <a:buClr>
                <a:schemeClr val="dk2"/>
              </a:buClr>
              <a:buSzPts val="1200"/>
              <a:buFont typeface="Inter"/>
              <a:buNone/>
              <a:defRPr b="1" sz="1200"/>
            </a:lvl5pPr>
            <a:lvl6pPr indent="-228600" lvl="5" marL="2743200" algn="ctr">
              <a:lnSpc>
                <a:spcPct val="100000"/>
              </a:lnSpc>
              <a:spcBef>
                <a:spcPts val="633"/>
              </a:spcBef>
              <a:spcAft>
                <a:spcPts val="0"/>
              </a:spcAft>
              <a:buClr>
                <a:srgbClr val="000000"/>
              </a:buClr>
              <a:buSzPts val="1200"/>
              <a:buFont typeface="Calibri"/>
              <a:buNone/>
              <a:defRPr b="1" sz="1200"/>
            </a:lvl6pPr>
            <a:lvl7pPr indent="-228600" lvl="6" marL="3200400" algn="ctr">
              <a:lnSpc>
                <a:spcPct val="100000"/>
              </a:lnSpc>
              <a:spcBef>
                <a:spcPts val="0"/>
              </a:spcBef>
              <a:spcAft>
                <a:spcPts val="0"/>
              </a:spcAft>
              <a:buClr>
                <a:srgbClr val="000000"/>
              </a:buClr>
              <a:buSzPts val="1200"/>
              <a:buFont typeface="Calibri"/>
              <a:buNone/>
              <a:defRPr b="1" sz="1200"/>
            </a:lvl7pPr>
            <a:lvl8pPr indent="-228600" lvl="7" marL="3657600" algn="ctr">
              <a:lnSpc>
                <a:spcPct val="100000"/>
              </a:lnSpc>
              <a:spcBef>
                <a:spcPts val="0"/>
              </a:spcBef>
              <a:spcAft>
                <a:spcPts val="0"/>
              </a:spcAft>
              <a:buClr>
                <a:srgbClr val="000000"/>
              </a:buClr>
              <a:buSzPts val="1200"/>
              <a:buFont typeface="Calibri"/>
              <a:buNone/>
              <a:defRPr b="1" sz="1200"/>
            </a:lvl8pPr>
            <a:lvl9pPr indent="-228600" lvl="8" marL="4114800" algn="ctr">
              <a:lnSpc>
                <a:spcPct val="100000"/>
              </a:lnSpc>
              <a:spcBef>
                <a:spcPts val="0"/>
              </a:spcBef>
              <a:spcAft>
                <a:spcPts val="0"/>
              </a:spcAft>
              <a:buClr>
                <a:srgbClr val="000000"/>
              </a:buClr>
              <a:buSzPts val="1200"/>
              <a:buFont typeface="Calibri"/>
              <a:buNone/>
              <a:defRPr b="1" sz="1200"/>
            </a:lvl9pPr>
          </a:lstStyle>
          <a:p/>
        </p:txBody>
      </p:sp>
      <p:sp>
        <p:nvSpPr>
          <p:cNvPr id="10065" name="Google Shape;10065;p243"/>
          <p:cNvSpPr txBox="1"/>
          <p:nvPr>
            <p:ph idx="2" type="body"/>
          </p:nvPr>
        </p:nvSpPr>
        <p:spPr>
          <a:xfrm>
            <a:off x="4593348" y="1366243"/>
            <a:ext cx="4137946" cy="512563"/>
          </a:xfrm>
          <a:prstGeom prst="rect">
            <a:avLst/>
          </a:prstGeom>
          <a:no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1969">
                <a:solidFill>
                  <a:schemeClr val="dk2"/>
                </a:solidFill>
              </a:defRPr>
            </a:lvl1pPr>
            <a:lvl2pPr indent="-228600" lvl="1" marL="914400" algn="l">
              <a:lnSpc>
                <a:spcPct val="100000"/>
              </a:lnSpc>
              <a:spcBef>
                <a:spcPts val="633"/>
              </a:spcBef>
              <a:spcAft>
                <a:spcPts val="0"/>
              </a:spcAft>
              <a:buClr>
                <a:schemeClr val="dk2"/>
              </a:buClr>
              <a:buSzPts val="1499"/>
              <a:buFont typeface="Inter"/>
              <a:buNone/>
              <a:defRPr b="1" sz="1499"/>
            </a:lvl2pPr>
            <a:lvl3pPr indent="-228600" lvl="2" marL="1371600" algn="l">
              <a:lnSpc>
                <a:spcPct val="100000"/>
              </a:lnSpc>
              <a:spcBef>
                <a:spcPts val="633"/>
              </a:spcBef>
              <a:spcAft>
                <a:spcPts val="0"/>
              </a:spcAft>
              <a:buClr>
                <a:schemeClr val="dk2"/>
              </a:buClr>
              <a:buSzPts val="1349"/>
              <a:buFont typeface="Inter"/>
              <a:buNone/>
              <a:defRPr b="1" sz="1349"/>
            </a:lvl3pPr>
            <a:lvl4pPr indent="-228600" lvl="3" marL="1828800" algn="l">
              <a:lnSpc>
                <a:spcPct val="100000"/>
              </a:lnSpc>
              <a:spcBef>
                <a:spcPts val="633"/>
              </a:spcBef>
              <a:spcAft>
                <a:spcPts val="0"/>
              </a:spcAft>
              <a:buClr>
                <a:schemeClr val="dk2"/>
              </a:buClr>
              <a:buSzPts val="1200"/>
              <a:buFont typeface="Inter"/>
              <a:buNone/>
              <a:defRPr b="1" sz="1200"/>
            </a:lvl4pPr>
            <a:lvl5pPr indent="-228600" lvl="4" marL="2286000" algn="l">
              <a:lnSpc>
                <a:spcPct val="100000"/>
              </a:lnSpc>
              <a:spcBef>
                <a:spcPts val="633"/>
              </a:spcBef>
              <a:spcAft>
                <a:spcPts val="0"/>
              </a:spcAft>
              <a:buClr>
                <a:schemeClr val="dk2"/>
              </a:buClr>
              <a:buSzPts val="1200"/>
              <a:buFont typeface="Inter"/>
              <a:buNone/>
              <a:defRPr b="1" sz="1200"/>
            </a:lvl5pPr>
            <a:lvl6pPr indent="-228600" lvl="5" marL="2743200" algn="ctr">
              <a:lnSpc>
                <a:spcPct val="100000"/>
              </a:lnSpc>
              <a:spcBef>
                <a:spcPts val="633"/>
              </a:spcBef>
              <a:spcAft>
                <a:spcPts val="0"/>
              </a:spcAft>
              <a:buClr>
                <a:srgbClr val="000000"/>
              </a:buClr>
              <a:buSzPts val="1200"/>
              <a:buFont typeface="Calibri"/>
              <a:buNone/>
              <a:defRPr b="1" sz="1200"/>
            </a:lvl6pPr>
            <a:lvl7pPr indent="-228600" lvl="6" marL="3200400" algn="ctr">
              <a:lnSpc>
                <a:spcPct val="100000"/>
              </a:lnSpc>
              <a:spcBef>
                <a:spcPts val="0"/>
              </a:spcBef>
              <a:spcAft>
                <a:spcPts val="0"/>
              </a:spcAft>
              <a:buClr>
                <a:srgbClr val="000000"/>
              </a:buClr>
              <a:buSzPts val="1200"/>
              <a:buFont typeface="Calibri"/>
              <a:buNone/>
              <a:defRPr b="1" sz="1200"/>
            </a:lvl7pPr>
            <a:lvl8pPr indent="-228600" lvl="7" marL="3657600" algn="ctr">
              <a:lnSpc>
                <a:spcPct val="100000"/>
              </a:lnSpc>
              <a:spcBef>
                <a:spcPts val="0"/>
              </a:spcBef>
              <a:spcAft>
                <a:spcPts val="0"/>
              </a:spcAft>
              <a:buClr>
                <a:srgbClr val="000000"/>
              </a:buClr>
              <a:buSzPts val="1200"/>
              <a:buFont typeface="Calibri"/>
              <a:buNone/>
              <a:defRPr b="1" sz="1200"/>
            </a:lvl8pPr>
            <a:lvl9pPr indent="-228600" lvl="8" marL="4114800" algn="ctr">
              <a:lnSpc>
                <a:spcPct val="100000"/>
              </a:lnSpc>
              <a:spcBef>
                <a:spcPts val="0"/>
              </a:spcBef>
              <a:spcAft>
                <a:spcPts val="0"/>
              </a:spcAft>
              <a:buClr>
                <a:srgbClr val="000000"/>
              </a:buClr>
              <a:buSzPts val="1200"/>
              <a:buFont typeface="Calibri"/>
              <a:buNone/>
              <a:defRPr b="1" sz="1200"/>
            </a:lvl9pPr>
          </a:lstStyle>
          <a:p/>
        </p:txBody>
      </p:sp>
      <p:sp>
        <p:nvSpPr>
          <p:cNvPr id="10066" name="Google Shape;10066;p24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67" name="Google Shape;10067;p243"/>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68" name="Google Shape;10068;p243"/>
          <p:cNvSpPr txBox="1"/>
          <p:nvPr>
            <p:ph idx="3" type="body"/>
          </p:nvPr>
        </p:nvSpPr>
        <p:spPr>
          <a:xfrm>
            <a:off x="413544" y="1973182"/>
            <a:ext cx="4138784" cy="214563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9" name="Google Shape;10069;p243"/>
          <p:cNvSpPr txBox="1"/>
          <p:nvPr>
            <p:ph idx="4" type="body"/>
          </p:nvPr>
        </p:nvSpPr>
        <p:spPr>
          <a:xfrm>
            <a:off x="4593348" y="1973182"/>
            <a:ext cx="4137946" cy="2145637"/>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0" name="Google Shape;10070;p243"/>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p:cSld name="3 Content">
    <p:spTree>
      <p:nvGrpSpPr>
        <p:cNvPr id="10071" name="Shape 10071"/>
        <p:cNvGrpSpPr/>
        <p:nvPr/>
      </p:nvGrpSpPr>
      <p:grpSpPr>
        <a:xfrm>
          <a:off x="0" y="0"/>
          <a:ext cx="0" cy="0"/>
          <a:chOff x="0" y="0"/>
          <a:chExt cx="0" cy="0"/>
        </a:xfrm>
      </p:grpSpPr>
      <p:sp>
        <p:nvSpPr>
          <p:cNvPr id="10072" name="Google Shape;10072;p244"/>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73" name="Google Shape;10073;p24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74" name="Google Shape;10074;p244"/>
          <p:cNvSpPr txBox="1"/>
          <p:nvPr>
            <p:ph idx="1" type="body"/>
          </p:nvPr>
        </p:nvSpPr>
        <p:spPr>
          <a:xfrm>
            <a:off x="413544" y="1366243"/>
            <a:ext cx="274187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5" name="Google Shape;10075;p244"/>
          <p:cNvSpPr txBox="1"/>
          <p:nvPr>
            <p:ph idx="2" type="body"/>
          </p:nvPr>
        </p:nvSpPr>
        <p:spPr>
          <a:xfrm>
            <a:off x="3199521" y="1366243"/>
            <a:ext cx="274244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6" name="Google Shape;10076;p244"/>
          <p:cNvSpPr txBox="1"/>
          <p:nvPr>
            <p:ph idx="3" type="body"/>
          </p:nvPr>
        </p:nvSpPr>
        <p:spPr>
          <a:xfrm>
            <a:off x="5987174" y="1366243"/>
            <a:ext cx="2744121"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7" name="Google Shape;10077;p244"/>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p:cSld name="3 Content Rectangles">
    <p:spTree>
      <p:nvGrpSpPr>
        <p:cNvPr id="10078" name="Shape 10078"/>
        <p:cNvGrpSpPr/>
        <p:nvPr/>
      </p:nvGrpSpPr>
      <p:grpSpPr>
        <a:xfrm>
          <a:off x="0" y="0"/>
          <a:ext cx="0" cy="0"/>
          <a:chOff x="0" y="0"/>
          <a:chExt cx="0" cy="0"/>
        </a:xfrm>
      </p:grpSpPr>
      <p:sp>
        <p:nvSpPr>
          <p:cNvPr id="10079" name="Google Shape;10079;p245"/>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80" name="Google Shape;10080;p24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81" name="Google Shape;10081;p245"/>
          <p:cNvSpPr txBox="1"/>
          <p:nvPr>
            <p:ph idx="1" type="body"/>
          </p:nvPr>
        </p:nvSpPr>
        <p:spPr>
          <a:xfrm>
            <a:off x="413544"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2" name="Google Shape;10082;p245"/>
          <p:cNvSpPr txBox="1"/>
          <p:nvPr>
            <p:ph idx="2" type="body"/>
          </p:nvPr>
        </p:nvSpPr>
        <p:spPr>
          <a:xfrm flipH="1">
            <a:off x="3202033"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3" name="Google Shape;10083;p245"/>
          <p:cNvSpPr txBox="1"/>
          <p:nvPr>
            <p:ph idx="3" type="body"/>
          </p:nvPr>
        </p:nvSpPr>
        <p:spPr>
          <a:xfrm flipH="1">
            <a:off x="5990523" y="1366243"/>
            <a:ext cx="2739935"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4" name="Google Shape;10084;p245"/>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Alternate">
  <p:cSld name="3 Content Rectangles Alternate">
    <p:spTree>
      <p:nvGrpSpPr>
        <p:cNvPr id="10085" name="Shape 10085"/>
        <p:cNvGrpSpPr/>
        <p:nvPr/>
      </p:nvGrpSpPr>
      <p:grpSpPr>
        <a:xfrm>
          <a:off x="0" y="0"/>
          <a:ext cx="0" cy="0"/>
          <a:chOff x="0" y="0"/>
          <a:chExt cx="0" cy="0"/>
        </a:xfrm>
      </p:grpSpPr>
      <p:sp>
        <p:nvSpPr>
          <p:cNvPr id="10086" name="Google Shape;10086;p246"/>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87" name="Google Shape;10087;p24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88" name="Google Shape;10088;p246"/>
          <p:cNvSpPr txBox="1"/>
          <p:nvPr>
            <p:ph idx="1" type="body"/>
          </p:nvPr>
        </p:nvSpPr>
        <p:spPr>
          <a:xfrm>
            <a:off x="413544" y="1607345"/>
            <a:ext cx="2742446" cy="2270373"/>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9" name="Google Shape;10089;p246"/>
          <p:cNvSpPr txBox="1"/>
          <p:nvPr>
            <p:ph idx="2" type="body"/>
          </p:nvPr>
        </p:nvSpPr>
        <p:spPr>
          <a:xfrm flipH="1">
            <a:off x="3202033" y="1366243"/>
            <a:ext cx="2742446" cy="2752576"/>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0" name="Google Shape;10090;p246"/>
          <p:cNvSpPr txBox="1"/>
          <p:nvPr>
            <p:ph idx="3" type="body"/>
          </p:nvPr>
        </p:nvSpPr>
        <p:spPr>
          <a:xfrm flipH="1">
            <a:off x="5990522" y="1607345"/>
            <a:ext cx="2739935" cy="2270373"/>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ctr">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ctr">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ctr">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ctr">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1" name="Google Shape;10091;p246"/>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440">
          <p15:clr>
            <a:srgbClr val="FBAE40"/>
          </p15:clr>
        </p15:guide>
        <p15:guide id="2" orient="horz" pos="3474">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p:cSld name="4 Content">
    <p:spTree>
      <p:nvGrpSpPr>
        <p:cNvPr id="10092" name="Shape 10092"/>
        <p:cNvGrpSpPr/>
        <p:nvPr/>
      </p:nvGrpSpPr>
      <p:grpSpPr>
        <a:xfrm>
          <a:off x="0" y="0"/>
          <a:ext cx="0" cy="0"/>
          <a:chOff x="0" y="0"/>
          <a:chExt cx="0" cy="0"/>
        </a:xfrm>
      </p:grpSpPr>
      <p:sp>
        <p:nvSpPr>
          <p:cNvPr id="10093" name="Google Shape;10093;p247"/>
          <p:cNvSpPr txBox="1"/>
          <p:nvPr>
            <p:ph idx="1" type="body"/>
          </p:nvPr>
        </p:nvSpPr>
        <p:spPr>
          <a:xfrm>
            <a:off x="413776"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4" name="Google Shape;10094;p247"/>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95" name="Google Shape;10095;p24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96" name="Google Shape;10096;p247"/>
          <p:cNvSpPr txBox="1"/>
          <p:nvPr>
            <p:ph idx="2" type="body"/>
          </p:nvPr>
        </p:nvSpPr>
        <p:spPr>
          <a:xfrm>
            <a:off x="2504577"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7" name="Google Shape;10097;p247"/>
          <p:cNvSpPr txBox="1"/>
          <p:nvPr>
            <p:ph idx="3" type="body"/>
          </p:nvPr>
        </p:nvSpPr>
        <p:spPr>
          <a:xfrm>
            <a:off x="4595378"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8" name="Google Shape;10098;p247"/>
          <p:cNvSpPr txBox="1"/>
          <p:nvPr>
            <p:ph idx="4" type="body"/>
          </p:nvPr>
        </p:nvSpPr>
        <p:spPr>
          <a:xfrm>
            <a:off x="6686179" y="1366243"/>
            <a:ext cx="204427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266"/>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844"/>
              <a:buFont typeface="Inter"/>
              <a:buNone/>
              <a:defRPr sz="843"/>
            </a:lvl3pPr>
            <a:lvl4pPr indent="-228600" lvl="3" marL="1828800" algn="l">
              <a:lnSpc>
                <a:spcPct val="100000"/>
              </a:lnSpc>
              <a:spcBef>
                <a:spcPts val="633"/>
              </a:spcBef>
              <a:spcAft>
                <a:spcPts val="0"/>
              </a:spcAft>
              <a:buClr>
                <a:schemeClr val="dk2"/>
              </a:buClr>
              <a:buSzPts val="738"/>
              <a:buFont typeface="Inter"/>
              <a:buNone/>
              <a:defRPr sz="738"/>
            </a:lvl4pPr>
            <a:lvl5pPr indent="-228600" lvl="4" marL="2286000" algn="l">
              <a:lnSpc>
                <a:spcPct val="100000"/>
              </a:lnSpc>
              <a:spcBef>
                <a:spcPts val="633"/>
              </a:spcBef>
              <a:spcAft>
                <a:spcPts val="0"/>
              </a:spcAft>
              <a:buClr>
                <a:schemeClr val="dk2"/>
              </a:buClr>
              <a:buSzPts val="738"/>
              <a:buFont typeface="Inter"/>
              <a:buNone/>
              <a:defRPr sz="738"/>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9" name="Google Shape;10099;p247"/>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p:cSld name="4 Content Rectangles">
    <p:spTree>
      <p:nvGrpSpPr>
        <p:cNvPr id="10100" name="Shape 10100"/>
        <p:cNvGrpSpPr/>
        <p:nvPr/>
      </p:nvGrpSpPr>
      <p:grpSpPr>
        <a:xfrm>
          <a:off x="0" y="0"/>
          <a:ext cx="0" cy="0"/>
          <a:chOff x="0" y="0"/>
          <a:chExt cx="0" cy="0"/>
        </a:xfrm>
      </p:grpSpPr>
      <p:sp>
        <p:nvSpPr>
          <p:cNvPr id="10101" name="Google Shape;10101;p248"/>
          <p:cNvSpPr txBox="1"/>
          <p:nvPr>
            <p:ph idx="1" type="body"/>
          </p:nvPr>
        </p:nvSpPr>
        <p:spPr>
          <a:xfrm>
            <a:off x="413776"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2" name="Google Shape;10102;p248"/>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03" name="Google Shape;10103;p24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04" name="Google Shape;10104;p248"/>
          <p:cNvSpPr txBox="1"/>
          <p:nvPr>
            <p:ph idx="2" type="body"/>
          </p:nvPr>
        </p:nvSpPr>
        <p:spPr>
          <a:xfrm>
            <a:off x="2504577"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5" name="Google Shape;10105;p248"/>
          <p:cNvSpPr txBox="1"/>
          <p:nvPr>
            <p:ph idx="3" type="body"/>
          </p:nvPr>
        </p:nvSpPr>
        <p:spPr>
          <a:xfrm>
            <a:off x="4595378"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6" name="Google Shape;10106;p248"/>
          <p:cNvSpPr txBox="1"/>
          <p:nvPr>
            <p:ph idx="4" type="body"/>
          </p:nvPr>
        </p:nvSpPr>
        <p:spPr>
          <a:xfrm>
            <a:off x="6686179" y="1366243"/>
            <a:ext cx="2044278" cy="2752576"/>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266">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844"/>
              <a:buFont typeface="Inter"/>
              <a:buNone/>
              <a:defRPr sz="843">
                <a:solidFill>
                  <a:schemeClr val="lt1"/>
                </a:solidFill>
              </a:defRPr>
            </a:lvl3pPr>
            <a:lvl4pPr indent="-228600" lvl="3" marL="1828800" algn="l">
              <a:lnSpc>
                <a:spcPct val="100000"/>
              </a:lnSpc>
              <a:spcBef>
                <a:spcPts val="633"/>
              </a:spcBef>
              <a:spcAft>
                <a:spcPts val="0"/>
              </a:spcAft>
              <a:buClr>
                <a:schemeClr val="lt1"/>
              </a:buClr>
              <a:buSzPts val="738"/>
              <a:buFont typeface="Inter"/>
              <a:buNone/>
              <a:defRPr sz="738">
                <a:solidFill>
                  <a:schemeClr val="lt1"/>
                </a:solidFill>
              </a:defRPr>
            </a:lvl4pPr>
            <a:lvl5pPr indent="-228600" lvl="4" marL="2286000" algn="l">
              <a:lnSpc>
                <a:spcPct val="100000"/>
              </a:lnSpc>
              <a:spcBef>
                <a:spcPts val="633"/>
              </a:spcBef>
              <a:spcAft>
                <a:spcPts val="0"/>
              </a:spcAft>
              <a:buClr>
                <a:schemeClr val="lt1"/>
              </a:buClr>
              <a:buSzPts val="738"/>
              <a:buFont typeface="Inter"/>
              <a:buNone/>
              <a:defRPr sz="738">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7" name="Google Shape;10107;p248"/>
          <p:cNvSpPr txBox="1"/>
          <p:nvPr>
            <p:ph idx="5"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_AND_BODY_1_1_1">
    <p:bg>
      <p:bgPr>
        <a:solidFill>
          <a:schemeClr val="dk1"/>
        </a:solidFill>
      </p:bgPr>
    </p:bg>
    <p:spTree>
      <p:nvGrpSpPr>
        <p:cNvPr id="2032" name="Shape 2032"/>
        <p:cNvGrpSpPr/>
        <p:nvPr/>
      </p:nvGrpSpPr>
      <p:grpSpPr>
        <a:xfrm>
          <a:off x="0" y="0"/>
          <a:ext cx="0" cy="0"/>
          <a:chOff x="0" y="0"/>
          <a:chExt cx="0" cy="0"/>
        </a:xfrm>
      </p:grpSpPr>
      <p:sp>
        <p:nvSpPr>
          <p:cNvPr id="2033" name="Google Shape;2033;p104"/>
          <p:cNvSpPr/>
          <p:nvPr/>
        </p:nvSpPr>
        <p:spPr>
          <a:xfrm>
            <a:off x="0" y="0"/>
            <a:ext cx="47937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34" name="Google Shape;2034;p104"/>
          <p:cNvGrpSpPr/>
          <p:nvPr/>
        </p:nvGrpSpPr>
        <p:grpSpPr>
          <a:xfrm>
            <a:off x="2686261" y="2"/>
            <a:ext cx="2103910" cy="5143716"/>
            <a:chOff x="2726150" y="238125"/>
            <a:chExt cx="2142475" cy="5238000"/>
          </a:xfrm>
        </p:grpSpPr>
        <p:sp>
          <p:nvSpPr>
            <p:cNvPr id="2035" name="Google Shape;2035;p10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10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10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38" name="Google Shape;2038;p104"/>
          <p:cNvSpPr txBox="1"/>
          <p:nvPr>
            <p:ph type="title"/>
          </p:nvPr>
        </p:nvSpPr>
        <p:spPr>
          <a:xfrm>
            <a:off x="311700" y="569150"/>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39" name="Google Shape;2039;p10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040" name="Google Shape;2040;p1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41" name="Google Shape;2041;p104"/>
          <p:cNvSpPr/>
          <p:nvPr/>
        </p:nvSpPr>
        <p:spPr>
          <a:xfrm>
            <a:off x="434925" y="280400"/>
            <a:ext cx="109800" cy="1536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104"/>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2043" name="Google Shape;2043;p104"/>
          <p:cNvSpPr/>
          <p:nvPr/>
        </p:nvSpPr>
        <p:spPr>
          <a:xfrm>
            <a:off x="4790172" y="507328"/>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044" name="Google Shape;2044;p104"/>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with titles">
  <p:cSld name="4 Content Rectangles with titles">
    <p:spTree>
      <p:nvGrpSpPr>
        <p:cNvPr id="10108" name="Shape 10108"/>
        <p:cNvGrpSpPr/>
        <p:nvPr/>
      </p:nvGrpSpPr>
      <p:grpSpPr>
        <a:xfrm>
          <a:off x="0" y="0"/>
          <a:ext cx="0" cy="0"/>
          <a:chOff x="0" y="0"/>
          <a:chExt cx="0" cy="0"/>
        </a:xfrm>
      </p:grpSpPr>
      <p:sp>
        <p:nvSpPr>
          <p:cNvPr id="10109" name="Google Shape;10109;p249"/>
          <p:cNvSpPr txBox="1"/>
          <p:nvPr>
            <p:ph idx="1" type="body"/>
          </p:nvPr>
        </p:nvSpPr>
        <p:spPr>
          <a:xfrm>
            <a:off x="413776" y="1989088"/>
            <a:ext cx="2044278"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0" name="Google Shape;10110;p24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11" name="Google Shape;10111;p24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12" name="Google Shape;10112;p249"/>
          <p:cNvSpPr txBox="1"/>
          <p:nvPr>
            <p:ph idx="2" type="body"/>
          </p:nvPr>
        </p:nvSpPr>
        <p:spPr>
          <a:xfrm>
            <a:off x="2504577" y="1989090"/>
            <a:ext cx="2043565"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3" name="Google Shape;10113;p249"/>
          <p:cNvSpPr txBox="1"/>
          <p:nvPr>
            <p:ph idx="3" type="body"/>
          </p:nvPr>
        </p:nvSpPr>
        <p:spPr>
          <a:xfrm>
            <a:off x="4595378" y="1989088"/>
            <a:ext cx="2040334"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4" name="Google Shape;10114;p249"/>
          <p:cNvSpPr txBox="1"/>
          <p:nvPr>
            <p:ph idx="4" type="body"/>
          </p:nvPr>
        </p:nvSpPr>
        <p:spPr>
          <a:xfrm>
            <a:off x="6686179" y="1989090"/>
            <a:ext cx="2045115" cy="212973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5" name="Google Shape;10115;p249"/>
          <p:cNvSpPr txBox="1"/>
          <p:nvPr>
            <p:ph idx="5" type="body"/>
          </p:nvPr>
        </p:nvSpPr>
        <p:spPr>
          <a:xfrm>
            <a:off x="413776" y="1371020"/>
            <a:ext cx="2044883"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6" name="Google Shape;10116;p249"/>
          <p:cNvSpPr txBox="1"/>
          <p:nvPr>
            <p:ph idx="6" type="body"/>
          </p:nvPr>
        </p:nvSpPr>
        <p:spPr>
          <a:xfrm>
            <a:off x="2503259" y="1371021"/>
            <a:ext cx="2044883"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7" name="Google Shape;10117;p249"/>
          <p:cNvSpPr txBox="1"/>
          <p:nvPr>
            <p:ph idx="7" type="body"/>
          </p:nvPr>
        </p:nvSpPr>
        <p:spPr>
          <a:xfrm>
            <a:off x="4595077" y="1371020"/>
            <a:ext cx="2044224"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8" name="Google Shape;10118;p249"/>
          <p:cNvSpPr txBox="1"/>
          <p:nvPr>
            <p:ph idx="8" type="body"/>
          </p:nvPr>
        </p:nvSpPr>
        <p:spPr>
          <a:xfrm>
            <a:off x="6684557" y="1371020"/>
            <a:ext cx="2049798" cy="618069"/>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476">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9" name="Google Shape;10119;p249"/>
          <p:cNvSpPr txBox="1"/>
          <p:nvPr>
            <p:ph idx="9"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782">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p:cSld name="5 Content">
    <p:spTree>
      <p:nvGrpSpPr>
        <p:cNvPr id="10120" name="Shape 10120"/>
        <p:cNvGrpSpPr/>
        <p:nvPr/>
      </p:nvGrpSpPr>
      <p:grpSpPr>
        <a:xfrm>
          <a:off x="0" y="0"/>
          <a:ext cx="0" cy="0"/>
          <a:chOff x="0" y="0"/>
          <a:chExt cx="0" cy="0"/>
        </a:xfrm>
      </p:grpSpPr>
      <p:sp>
        <p:nvSpPr>
          <p:cNvPr id="10121" name="Google Shape;10121;p25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22" name="Google Shape;10122;p25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23" name="Google Shape;10123;p250"/>
          <p:cNvSpPr txBox="1"/>
          <p:nvPr>
            <p:ph idx="1" type="body"/>
          </p:nvPr>
        </p:nvSpPr>
        <p:spPr>
          <a:xfrm>
            <a:off x="415504"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4" name="Google Shape;10124;p250"/>
          <p:cNvSpPr txBox="1"/>
          <p:nvPr>
            <p:ph idx="2" type="body"/>
          </p:nvPr>
        </p:nvSpPr>
        <p:spPr>
          <a:xfrm>
            <a:off x="2092765"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5" name="Google Shape;10125;p250"/>
          <p:cNvSpPr txBox="1"/>
          <p:nvPr>
            <p:ph idx="3" type="body"/>
          </p:nvPr>
        </p:nvSpPr>
        <p:spPr>
          <a:xfrm>
            <a:off x="3771986"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6" name="Google Shape;10126;p250"/>
          <p:cNvSpPr txBox="1"/>
          <p:nvPr>
            <p:ph idx="4" type="body"/>
          </p:nvPr>
        </p:nvSpPr>
        <p:spPr>
          <a:xfrm>
            <a:off x="5451207"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7" name="Google Shape;10127;p250"/>
          <p:cNvSpPr txBox="1"/>
          <p:nvPr>
            <p:ph idx="5" type="body"/>
          </p:nvPr>
        </p:nvSpPr>
        <p:spPr>
          <a:xfrm>
            <a:off x="7130429"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8" name="Google Shape;10128;p250"/>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
  <p:cSld name="5 Content Rectangles">
    <p:spTree>
      <p:nvGrpSpPr>
        <p:cNvPr id="10129" name="Shape 10129"/>
        <p:cNvGrpSpPr/>
        <p:nvPr/>
      </p:nvGrpSpPr>
      <p:grpSpPr>
        <a:xfrm>
          <a:off x="0" y="0"/>
          <a:ext cx="0" cy="0"/>
          <a:chOff x="0" y="0"/>
          <a:chExt cx="0" cy="0"/>
        </a:xfrm>
      </p:grpSpPr>
      <p:sp>
        <p:nvSpPr>
          <p:cNvPr id="10130" name="Google Shape;10130;p25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31" name="Google Shape;10131;p25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32" name="Google Shape;10132;p251"/>
          <p:cNvSpPr txBox="1"/>
          <p:nvPr>
            <p:ph idx="1" type="body"/>
          </p:nvPr>
        </p:nvSpPr>
        <p:spPr>
          <a:xfrm>
            <a:off x="413544"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3" name="Google Shape;10133;p251"/>
          <p:cNvSpPr txBox="1"/>
          <p:nvPr>
            <p:ph idx="2" type="body"/>
          </p:nvPr>
        </p:nvSpPr>
        <p:spPr>
          <a:xfrm>
            <a:off x="2092765"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4" name="Google Shape;10134;p251"/>
          <p:cNvSpPr txBox="1"/>
          <p:nvPr>
            <p:ph idx="3" type="body"/>
          </p:nvPr>
        </p:nvSpPr>
        <p:spPr>
          <a:xfrm>
            <a:off x="3771986"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5" name="Google Shape;10135;p251"/>
          <p:cNvSpPr txBox="1"/>
          <p:nvPr>
            <p:ph idx="4" type="body"/>
          </p:nvPr>
        </p:nvSpPr>
        <p:spPr>
          <a:xfrm>
            <a:off x="5451207"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6" name="Google Shape;10136;p251"/>
          <p:cNvSpPr txBox="1"/>
          <p:nvPr>
            <p:ph idx="5" type="body"/>
          </p:nvPr>
        </p:nvSpPr>
        <p:spPr>
          <a:xfrm>
            <a:off x="7130429" y="1366243"/>
            <a:ext cx="1600866" cy="2752576"/>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7" name="Google Shape;10137;p251"/>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p:cSld name="6 Content">
    <p:spTree>
      <p:nvGrpSpPr>
        <p:cNvPr id="10138" name="Shape 10138"/>
        <p:cNvGrpSpPr/>
        <p:nvPr/>
      </p:nvGrpSpPr>
      <p:grpSpPr>
        <a:xfrm>
          <a:off x="0" y="0"/>
          <a:ext cx="0" cy="0"/>
          <a:chOff x="0" y="0"/>
          <a:chExt cx="0" cy="0"/>
        </a:xfrm>
      </p:grpSpPr>
      <p:sp>
        <p:nvSpPr>
          <p:cNvPr id="10139" name="Google Shape;10139;p252"/>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40" name="Google Shape;10140;p25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41" name="Google Shape;10141;p252"/>
          <p:cNvSpPr txBox="1"/>
          <p:nvPr>
            <p:ph idx="1" type="body"/>
          </p:nvPr>
        </p:nvSpPr>
        <p:spPr>
          <a:xfrm>
            <a:off x="413543"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2" name="Google Shape;10142;p252"/>
          <p:cNvSpPr txBox="1"/>
          <p:nvPr>
            <p:ph idx="2" type="body"/>
          </p:nvPr>
        </p:nvSpPr>
        <p:spPr>
          <a:xfrm>
            <a:off x="1811722"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3" name="Google Shape;10143;p252"/>
          <p:cNvSpPr txBox="1"/>
          <p:nvPr>
            <p:ph idx="3" type="body"/>
          </p:nvPr>
        </p:nvSpPr>
        <p:spPr>
          <a:xfrm>
            <a:off x="3209901"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4" name="Google Shape;10144;p252"/>
          <p:cNvSpPr txBox="1"/>
          <p:nvPr>
            <p:ph idx="4" type="body"/>
          </p:nvPr>
        </p:nvSpPr>
        <p:spPr>
          <a:xfrm>
            <a:off x="4608081"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5" name="Google Shape;10145;p252"/>
          <p:cNvSpPr txBox="1"/>
          <p:nvPr>
            <p:ph idx="5" type="body"/>
          </p:nvPr>
        </p:nvSpPr>
        <p:spPr>
          <a:xfrm>
            <a:off x="6006260"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6" name="Google Shape;10146;p252"/>
          <p:cNvSpPr txBox="1"/>
          <p:nvPr>
            <p:ph idx="6" type="body"/>
          </p:nvPr>
        </p:nvSpPr>
        <p:spPr>
          <a:xfrm>
            <a:off x="7404439" y="1366243"/>
            <a:ext cx="1326018"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949"/>
            </a:lvl1pPr>
            <a:lvl2pPr indent="-228600" lvl="1" marL="914400" algn="l">
              <a:lnSpc>
                <a:spcPct val="100000"/>
              </a:lnSpc>
              <a:spcBef>
                <a:spcPts val="633"/>
              </a:spcBef>
              <a:spcAft>
                <a:spcPts val="0"/>
              </a:spcAft>
              <a:buClr>
                <a:schemeClr val="dk2"/>
              </a:buClr>
              <a:buSzPts val="844"/>
              <a:buFont typeface="Inter"/>
              <a:buNone/>
              <a:defRPr sz="843"/>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7" name="Google Shape;10147;p252"/>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os="135">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Rectangles">
  <p:cSld name="6 Content Rectangles">
    <p:spTree>
      <p:nvGrpSpPr>
        <p:cNvPr id="10148" name="Shape 10148"/>
        <p:cNvGrpSpPr/>
        <p:nvPr/>
      </p:nvGrpSpPr>
      <p:grpSpPr>
        <a:xfrm>
          <a:off x="0" y="0"/>
          <a:ext cx="0" cy="0"/>
          <a:chOff x="0" y="0"/>
          <a:chExt cx="0" cy="0"/>
        </a:xfrm>
      </p:grpSpPr>
      <p:sp>
        <p:nvSpPr>
          <p:cNvPr id="10149" name="Google Shape;10149;p253"/>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50" name="Google Shape;10150;p25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51" name="Google Shape;10151;p253"/>
          <p:cNvSpPr txBox="1"/>
          <p:nvPr>
            <p:ph idx="1" type="body"/>
          </p:nvPr>
        </p:nvSpPr>
        <p:spPr>
          <a:xfrm>
            <a:off x="413543"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2" name="Google Shape;10152;p253"/>
          <p:cNvSpPr txBox="1"/>
          <p:nvPr>
            <p:ph idx="2" type="body"/>
          </p:nvPr>
        </p:nvSpPr>
        <p:spPr>
          <a:xfrm>
            <a:off x="1811722"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3" name="Google Shape;10153;p253"/>
          <p:cNvSpPr txBox="1"/>
          <p:nvPr>
            <p:ph idx="3" type="body"/>
          </p:nvPr>
        </p:nvSpPr>
        <p:spPr>
          <a:xfrm>
            <a:off x="3209901"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4" name="Google Shape;10154;p253"/>
          <p:cNvSpPr txBox="1"/>
          <p:nvPr>
            <p:ph idx="4" type="body"/>
          </p:nvPr>
        </p:nvSpPr>
        <p:spPr>
          <a:xfrm>
            <a:off x="4608081"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5" name="Google Shape;10155;p253"/>
          <p:cNvSpPr txBox="1"/>
          <p:nvPr>
            <p:ph idx="5" type="body"/>
          </p:nvPr>
        </p:nvSpPr>
        <p:spPr>
          <a:xfrm>
            <a:off x="6006260"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6" name="Google Shape;10156;p253"/>
          <p:cNvSpPr txBox="1"/>
          <p:nvPr>
            <p:ph idx="6" type="body"/>
          </p:nvPr>
        </p:nvSpPr>
        <p:spPr>
          <a:xfrm>
            <a:off x="7404439" y="1366243"/>
            <a:ext cx="1326018" cy="2752576"/>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7" name="Google Shape;10157;p253"/>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ontent Squares">
  <p:cSld name="12 Content Squares">
    <p:spTree>
      <p:nvGrpSpPr>
        <p:cNvPr id="10158" name="Shape 10158"/>
        <p:cNvGrpSpPr/>
        <p:nvPr/>
      </p:nvGrpSpPr>
      <p:grpSpPr>
        <a:xfrm>
          <a:off x="0" y="0"/>
          <a:ext cx="0" cy="0"/>
          <a:chOff x="0" y="0"/>
          <a:chExt cx="0" cy="0"/>
        </a:xfrm>
      </p:grpSpPr>
      <p:sp>
        <p:nvSpPr>
          <p:cNvPr id="10159" name="Google Shape;10159;p254"/>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60" name="Google Shape;10160;p25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61" name="Google Shape;10161;p254"/>
          <p:cNvSpPr txBox="1"/>
          <p:nvPr>
            <p:ph idx="1" type="body"/>
          </p:nvPr>
        </p:nvSpPr>
        <p:spPr>
          <a:xfrm>
            <a:off x="413543" y="1366241"/>
            <a:ext cx="1326018" cy="135016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2" name="Google Shape;10162;p254"/>
          <p:cNvSpPr txBox="1"/>
          <p:nvPr>
            <p:ph idx="2" type="body"/>
          </p:nvPr>
        </p:nvSpPr>
        <p:spPr>
          <a:xfrm>
            <a:off x="1811722"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3" name="Google Shape;10163;p254"/>
          <p:cNvSpPr txBox="1"/>
          <p:nvPr>
            <p:ph idx="3" type="body"/>
          </p:nvPr>
        </p:nvSpPr>
        <p:spPr>
          <a:xfrm>
            <a:off x="3209901" y="1366242"/>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4" name="Google Shape;10164;p254"/>
          <p:cNvSpPr txBox="1"/>
          <p:nvPr>
            <p:ph idx="4" type="body"/>
          </p:nvPr>
        </p:nvSpPr>
        <p:spPr>
          <a:xfrm>
            <a:off x="4608081" y="1366242"/>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5" name="Google Shape;10165;p254"/>
          <p:cNvSpPr txBox="1"/>
          <p:nvPr>
            <p:ph idx="5" type="body"/>
          </p:nvPr>
        </p:nvSpPr>
        <p:spPr>
          <a:xfrm>
            <a:off x="6006260"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6" name="Google Shape;10166;p254"/>
          <p:cNvSpPr txBox="1"/>
          <p:nvPr>
            <p:ph idx="6" type="body"/>
          </p:nvPr>
        </p:nvSpPr>
        <p:spPr>
          <a:xfrm>
            <a:off x="7404439" y="1366242"/>
            <a:ext cx="1326018" cy="1350336"/>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7" name="Google Shape;10167;p254"/>
          <p:cNvSpPr txBox="1"/>
          <p:nvPr>
            <p:ph idx="7" type="body"/>
          </p:nvPr>
        </p:nvSpPr>
        <p:spPr>
          <a:xfrm>
            <a:off x="413543" y="2768818"/>
            <a:ext cx="1326018" cy="135016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8" name="Google Shape;10168;p254"/>
          <p:cNvSpPr txBox="1"/>
          <p:nvPr>
            <p:ph idx="8" type="body"/>
          </p:nvPr>
        </p:nvSpPr>
        <p:spPr>
          <a:xfrm>
            <a:off x="1811889"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9" name="Google Shape;10169;p254"/>
          <p:cNvSpPr txBox="1"/>
          <p:nvPr>
            <p:ph idx="9" type="body"/>
          </p:nvPr>
        </p:nvSpPr>
        <p:spPr>
          <a:xfrm>
            <a:off x="3210236"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0" name="Google Shape;10170;p254"/>
          <p:cNvSpPr txBox="1"/>
          <p:nvPr>
            <p:ph idx="13" type="body"/>
          </p:nvPr>
        </p:nvSpPr>
        <p:spPr>
          <a:xfrm>
            <a:off x="4608582"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1" name="Google Shape;10171;p254"/>
          <p:cNvSpPr txBox="1"/>
          <p:nvPr>
            <p:ph idx="14" type="body"/>
          </p:nvPr>
        </p:nvSpPr>
        <p:spPr>
          <a:xfrm>
            <a:off x="6006928"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2" name="Google Shape;10172;p254"/>
          <p:cNvSpPr txBox="1"/>
          <p:nvPr>
            <p:ph idx="15" type="body"/>
          </p:nvPr>
        </p:nvSpPr>
        <p:spPr>
          <a:xfrm>
            <a:off x="7405275" y="2768651"/>
            <a:ext cx="1326018" cy="1350337"/>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3" name="Google Shape;10173;p254"/>
          <p:cNvSpPr txBox="1"/>
          <p:nvPr>
            <p:ph idx="1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 Content_Multiple Size Squares">
  <p:cSld name="9 Content_Multiple Size Squares">
    <p:spTree>
      <p:nvGrpSpPr>
        <p:cNvPr id="10174" name="Shape 10174"/>
        <p:cNvGrpSpPr/>
        <p:nvPr/>
      </p:nvGrpSpPr>
      <p:grpSpPr>
        <a:xfrm>
          <a:off x="0" y="0"/>
          <a:ext cx="0" cy="0"/>
          <a:chOff x="0" y="0"/>
          <a:chExt cx="0" cy="0"/>
        </a:xfrm>
      </p:grpSpPr>
      <p:sp>
        <p:nvSpPr>
          <p:cNvPr id="10175" name="Google Shape;10175;p255"/>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76" name="Google Shape;10176;p25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77" name="Google Shape;10177;p255"/>
          <p:cNvSpPr txBox="1"/>
          <p:nvPr>
            <p:ph idx="1" type="body"/>
          </p:nvPr>
        </p:nvSpPr>
        <p:spPr>
          <a:xfrm>
            <a:off x="320990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8" name="Google Shape;10178;p255"/>
          <p:cNvSpPr txBox="1"/>
          <p:nvPr>
            <p:ph idx="2" type="body"/>
          </p:nvPr>
        </p:nvSpPr>
        <p:spPr>
          <a:xfrm>
            <a:off x="460808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9" name="Google Shape;10179;p255"/>
          <p:cNvSpPr txBox="1"/>
          <p:nvPr>
            <p:ph idx="3"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0" name="Google Shape;10180;p255"/>
          <p:cNvSpPr txBox="1"/>
          <p:nvPr>
            <p:ph idx="4"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1" name="Google Shape;10181;p255"/>
          <p:cNvSpPr txBox="1"/>
          <p:nvPr>
            <p:ph idx="5" type="body"/>
          </p:nvPr>
        </p:nvSpPr>
        <p:spPr>
          <a:xfrm>
            <a:off x="3210236"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2" name="Google Shape;10182;p255"/>
          <p:cNvSpPr txBox="1"/>
          <p:nvPr>
            <p:ph idx="6" type="body"/>
          </p:nvPr>
        </p:nvSpPr>
        <p:spPr>
          <a:xfrm>
            <a:off x="4608582"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3" name="Google Shape;10183;p255"/>
          <p:cNvSpPr txBox="1"/>
          <p:nvPr>
            <p:ph idx="7"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4" name="Google Shape;10184;p255"/>
          <p:cNvSpPr txBox="1"/>
          <p:nvPr>
            <p:ph idx="8"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5" name="Google Shape;10185;p255"/>
          <p:cNvSpPr txBox="1"/>
          <p:nvPr>
            <p:ph idx="9" type="body"/>
          </p:nvPr>
        </p:nvSpPr>
        <p:spPr>
          <a:xfrm>
            <a:off x="413544" y="1366243"/>
            <a:ext cx="2724867"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86" name="Google Shape;10186;p255"/>
          <p:cNvSpPr txBox="1"/>
          <p:nvPr>
            <p:ph idx="1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15:clr>
            <a:srgbClr val="FBAE40"/>
          </p15:clr>
        </p15:guide>
        <p15:guide id="2" pos="135">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_Multiple Size Squares">
  <p:cSld name="6 Content_Multiple Size Squares">
    <p:spTree>
      <p:nvGrpSpPr>
        <p:cNvPr id="10187" name="Shape 10187"/>
        <p:cNvGrpSpPr/>
        <p:nvPr/>
      </p:nvGrpSpPr>
      <p:grpSpPr>
        <a:xfrm>
          <a:off x="0" y="0"/>
          <a:ext cx="0" cy="0"/>
          <a:chOff x="0" y="0"/>
          <a:chExt cx="0" cy="0"/>
        </a:xfrm>
      </p:grpSpPr>
      <p:sp>
        <p:nvSpPr>
          <p:cNvPr id="10188" name="Google Shape;10188;p256"/>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89" name="Google Shape;10189;p25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90" name="Google Shape;10190;p256"/>
          <p:cNvSpPr txBox="1"/>
          <p:nvPr>
            <p:ph idx="1"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1" name="Google Shape;10191;p256"/>
          <p:cNvSpPr txBox="1"/>
          <p:nvPr>
            <p:ph idx="2"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2" name="Google Shape;10192;p256"/>
          <p:cNvSpPr txBox="1"/>
          <p:nvPr>
            <p:ph idx="3"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3" name="Google Shape;10193;p256"/>
          <p:cNvSpPr txBox="1"/>
          <p:nvPr>
            <p:ph idx="4"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4" name="Google Shape;10194;p256"/>
          <p:cNvSpPr txBox="1"/>
          <p:nvPr>
            <p:ph idx="5" type="body"/>
          </p:nvPr>
        </p:nvSpPr>
        <p:spPr>
          <a:xfrm>
            <a:off x="413544" y="1366243"/>
            <a:ext cx="2724867"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5" name="Google Shape;10195;p256"/>
          <p:cNvSpPr txBox="1"/>
          <p:nvPr>
            <p:ph idx="6" type="body"/>
          </p:nvPr>
        </p:nvSpPr>
        <p:spPr>
          <a:xfrm>
            <a:off x="3212313" y="1366242"/>
            <a:ext cx="2721619"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6" name="Google Shape;10196;p256"/>
          <p:cNvSpPr txBox="1"/>
          <p:nvPr>
            <p:ph idx="7"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Content_Multiple Size Squares">
  <p:cSld name="7 Content_Multiple Size Squares">
    <p:spTree>
      <p:nvGrpSpPr>
        <p:cNvPr id="10197" name="Shape 10197"/>
        <p:cNvGrpSpPr/>
        <p:nvPr/>
      </p:nvGrpSpPr>
      <p:grpSpPr>
        <a:xfrm>
          <a:off x="0" y="0"/>
          <a:ext cx="0" cy="0"/>
          <a:chOff x="0" y="0"/>
          <a:chExt cx="0" cy="0"/>
        </a:xfrm>
      </p:grpSpPr>
      <p:sp>
        <p:nvSpPr>
          <p:cNvPr id="10198" name="Google Shape;10198;p257"/>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99" name="Google Shape;10199;p25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00" name="Google Shape;10200;p257"/>
          <p:cNvSpPr txBox="1"/>
          <p:nvPr>
            <p:ph idx="1" type="body"/>
          </p:nvPr>
        </p:nvSpPr>
        <p:spPr>
          <a:xfrm>
            <a:off x="4608081" y="1366242"/>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1" name="Google Shape;10201;p257"/>
          <p:cNvSpPr txBox="1"/>
          <p:nvPr>
            <p:ph idx="2" type="body"/>
          </p:nvPr>
        </p:nvSpPr>
        <p:spPr>
          <a:xfrm>
            <a:off x="6006260"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2" name="Google Shape;10202;p257"/>
          <p:cNvSpPr txBox="1"/>
          <p:nvPr>
            <p:ph idx="3" type="body"/>
          </p:nvPr>
        </p:nvSpPr>
        <p:spPr>
          <a:xfrm>
            <a:off x="7404439" y="1366242"/>
            <a:ext cx="1326018" cy="1350336"/>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3" name="Google Shape;10203;p257"/>
          <p:cNvSpPr txBox="1"/>
          <p:nvPr>
            <p:ph idx="4" type="body"/>
          </p:nvPr>
        </p:nvSpPr>
        <p:spPr>
          <a:xfrm>
            <a:off x="4608582"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4" name="Google Shape;10204;p257"/>
          <p:cNvSpPr txBox="1"/>
          <p:nvPr>
            <p:ph idx="5" type="body"/>
          </p:nvPr>
        </p:nvSpPr>
        <p:spPr>
          <a:xfrm>
            <a:off x="6006928"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5" name="Google Shape;10205;p257"/>
          <p:cNvSpPr txBox="1"/>
          <p:nvPr>
            <p:ph idx="6" type="body"/>
          </p:nvPr>
        </p:nvSpPr>
        <p:spPr>
          <a:xfrm>
            <a:off x="7405275" y="2768651"/>
            <a:ext cx="1326018" cy="1350337"/>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949">
                <a:solidFill>
                  <a:schemeClr val="lt1"/>
                </a:solidFill>
              </a:defRPr>
            </a:lvl1pPr>
            <a:lvl2pPr indent="-228600" lvl="1" marL="914400" algn="l">
              <a:lnSpc>
                <a:spcPct val="100000"/>
              </a:lnSpc>
              <a:spcBef>
                <a:spcPts val="633"/>
              </a:spcBef>
              <a:spcAft>
                <a:spcPts val="0"/>
              </a:spcAft>
              <a:buClr>
                <a:schemeClr val="lt1"/>
              </a:buClr>
              <a:buSzPts val="844"/>
              <a:buFont typeface="Inter"/>
              <a:buNone/>
              <a:defRPr sz="843">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6" name="Google Shape;10206;p257"/>
          <p:cNvSpPr txBox="1"/>
          <p:nvPr>
            <p:ph idx="7" type="body"/>
          </p:nvPr>
        </p:nvSpPr>
        <p:spPr>
          <a:xfrm>
            <a:off x="413543" y="1366243"/>
            <a:ext cx="4123716" cy="2752576"/>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07" name="Google Shape;10207;p257"/>
          <p:cNvSpPr txBox="1"/>
          <p:nvPr>
            <p:ph idx="8"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_Blue Left">
  <p:cSld name="2 Content Rectangles_Blue Left">
    <p:spTree>
      <p:nvGrpSpPr>
        <p:cNvPr id="10208" name="Shape 10208"/>
        <p:cNvGrpSpPr/>
        <p:nvPr/>
      </p:nvGrpSpPr>
      <p:grpSpPr>
        <a:xfrm>
          <a:off x="0" y="0"/>
          <a:ext cx="0" cy="0"/>
          <a:chOff x="0" y="0"/>
          <a:chExt cx="0" cy="0"/>
        </a:xfrm>
      </p:grpSpPr>
      <p:sp>
        <p:nvSpPr>
          <p:cNvPr id="10209" name="Google Shape;10209;p25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10" name="Google Shape;10210;p258"/>
          <p:cNvSpPr txBox="1"/>
          <p:nvPr>
            <p:ph idx="1" type="body"/>
          </p:nvPr>
        </p:nvSpPr>
        <p:spPr>
          <a:xfrm>
            <a:off x="1" y="1366243"/>
            <a:ext cx="4110321" cy="2752576"/>
          </a:xfrm>
          <a:prstGeom prst="rect">
            <a:avLst/>
          </a:prstGeom>
          <a:solidFill>
            <a:schemeClr val="accent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633"/>
              </a:spcBef>
              <a:spcAft>
                <a:spcPts val="0"/>
              </a:spcAft>
              <a:buClr>
                <a:schemeClr val="lt1"/>
              </a:buClr>
              <a:buSzPts val="1266"/>
              <a:buFont typeface="Inter"/>
              <a:buNone/>
              <a:defRPr>
                <a:solidFill>
                  <a:schemeClr val="lt1"/>
                </a:solidFill>
              </a:defRPr>
            </a:lvl2pPr>
            <a:lvl3pPr indent="-228600" lvl="2" marL="1371600" algn="l">
              <a:lnSpc>
                <a:spcPct val="100000"/>
              </a:lnSpc>
              <a:spcBef>
                <a:spcPts val="633"/>
              </a:spcBef>
              <a:spcAft>
                <a:spcPts val="0"/>
              </a:spcAft>
              <a:buClr>
                <a:schemeClr val="lt1"/>
              </a:buClr>
              <a:buSzPts val="984"/>
              <a:buFont typeface="Inter"/>
              <a:buNone/>
              <a:defRPr>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1" name="Google Shape;10211;p258"/>
          <p:cNvSpPr txBox="1"/>
          <p:nvPr>
            <p:ph idx="2" type="body"/>
          </p:nvPr>
        </p:nvSpPr>
        <p:spPr>
          <a:xfrm>
            <a:off x="4593347" y="1366243"/>
            <a:ext cx="4138784"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633"/>
              </a:spcBef>
              <a:spcAft>
                <a:spcPts val="0"/>
              </a:spcAft>
              <a:buClr>
                <a:schemeClr val="dk2"/>
              </a:buClr>
              <a:buSzPts val="1266"/>
              <a:buFont typeface="Inter"/>
              <a:buNone/>
              <a:defRPr/>
            </a:lvl2pPr>
            <a:lvl3pPr indent="-228600" lvl="2" marL="1371600" algn="l">
              <a:lnSpc>
                <a:spcPct val="100000"/>
              </a:lnSpc>
              <a:spcBef>
                <a:spcPts val="633"/>
              </a:spcBef>
              <a:spcAft>
                <a:spcPts val="0"/>
              </a:spcAft>
              <a:buClr>
                <a:schemeClr val="dk2"/>
              </a:buClr>
              <a:buSzPts val="984"/>
              <a:buFont typeface="Inter"/>
              <a:buNone/>
              <a:defRPr/>
            </a:lvl3pPr>
            <a:lvl4pPr indent="-228600" lvl="3" marL="1828800" algn="l">
              <a:lnSpc>
                <a:spcPct val="100000"/>
              </a:lnSpc>
              <a:spcBef>
                <a:spcPts val="633"/>
              </a:spcBef>
              <a:spcAft>
                <a:spcPts val="0"/>
              </a:spcAft>
              <a:buClr>
                <a:schemeClr val="dk2"/>
              </a:buClr>
              <a:buSzPts val="844"/>
              <a:buFont typeface="Inter"/>
              <a:buNone/>
              <a:defRPr/>
            </a:lvl4pPr>
            <a:lvl5pPr indent="-228600" lvl="4" marL="2286000" algn="l">
              <a:lnSpc>
                <a:spcPct val="100000"/>
              </a:lnSpc>
              <a:spcBef>
                <a:spcPts val="633"/>
              </a:spcBef>
              <a:spcAft>
                <a:spcPts val="0"/>
              </a:spcAft>
              <a:buClr>
                <a:schemeClr val="dk2"/>
              </a:buClr>
              <a:buSzPts val="844"/>
              <a:buFont typeface="Inter"/>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2" name="Google Shape;10212;p258"/>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13" name="Google Shape;10213;p258"/>
          <p:cNvSpPr txBox="1"/>
          <p:nvPr>
            <p:ph idx="3"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45" name="Shape 2045"/>
        <p:cNvGrpSpPr/>
        <p:nvPr/>
      </p:nvGrpSpPr>
      <p:grpSpPr>
        <a:xfrm>
          <a:off x="0" y="0"/>
          <a:ext cx="0" cy="0"/>
          <a:chOff x="0" y="0"/>
          <a:chExt cx="0" cy="0"/>
        </a:xfrm>
      </p:grpSpPr>
      <p:sp>
        <p:nvSpPr>
          <p:cNvPr id="2046" name="Google Shape;2046;p10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47" name="Google Shape;2047;p10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048" name="Google Shape;2048;p10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2049" name="Google Shape;2049;p1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050" name="Google Shape;2050;p105"/>
          <p:cNvGrpSpPr/>
          <p:nvPr/>
        </p:nvGrpSpPr>
        <p:grpSpPr>
          <a:xfrm>
            <a:off x="8041173" y="4778596"/>
            <a:ext cx="598277" cy="170409"/>
            <a:chOff x="238125" y="1822850"/>
            <a:chExt cx="7080200" cy="2016675"/>
          </a:xfrm>
        </p:grpSpPr>
        <p:sp>
          <p:nvSpPr>
            <p:cNvPr id="2051" name="Google Shape;2051;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58" name="Google Shape;2058;p1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_Blue Left">
  <p:cSld name="3 Content Rectangles_Blue Left">
    <p:spTree>
      <p:nvGrpSpPr>
        <p:cNvPr id="10214" name="Shape 10214"/>
        <p:cNvGrpSpPr/>
        <p:nvPr/>
      </p:nvGrpSpPr>
      <p:grpSpPr>
        <a:xfrm>
          <a:off x="0" y="0"/>
          <a:ext cx="0" cy="0"/>
          <a:chOff x="0" y="0"/>
          <a:chExt cx="0" cy="0"/>
        </a:xfrm>
      </p:grpSpPr>
      <p:sp>
        <p:nvSpPr>
          <p:cNvPr id="10215" name="Google Shape;10215;p259"/>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16" name="Google Shape;10216;p259"/>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17" name="Google Shape;10217;p259"/>
          <p:cNvSpPr txBox="1"/>
          <p:nvPr>
            <p:ph idx="1" type="body"/>
          </p:nvPr>
        </p:nvSpPr>
        <p:spPr>
          <a:xfrm>
            <a:off x="3199521" y="1366243"/>
            <a:ext cx="274244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8" name="Google Shape;10218;p259"/>
          <p:cNvSpPr txBox="1"/>
          <p:nvPr>
            <p:ph idx="2" type="body"/>
          </p:nvPr>
        </p:nvSpPr>
        <p:spPr>
          <a:xfrm>
            <a:off x="5987174" y="1366243"/>
            <a:ext cx="2744121"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476"/>
            </a:lvl1pPr>
            <a:lvl2pPr indent="-228600" lvl="1" marL="914400" algn="l">
              <a:lnSpc>
                <a:spcPct val="100000"/>
              </a:lnSpc>
              <a:spcBef>
                <a:spcPts val="633"/>
              </a:spcBef>
              <a:spcAft>
                <a:spcPts val="0"/>
              </a:spcAft>
              <a:buClr>
                <a:schemeClr val="dk2"/>
              </a:buClr>
              <a:buSzPts val="949"/>
              <a:buFont typeface="Inter"/>
              <a:buNone/>
              <a:defRPr sz="949"/>
            </a:lvl2pPr>
            <a:lvl3pPr indent="-228600" lvl="2" marL="1371600" algn="l">
              <a:lnSpc>
                <a:spcPct val="100000"/>
              </a:lnSpc>
              <a:spcBef>
                <a:spcPts val="633"/>
              </a:spcBef>
              <a:spcAft>
                <a:spcPts val="0"/>
              </a:spcAft>
              <a:buClr>
                <a:schemeClr val="dk2"/>
              </a:buClr>
              <a:buSzPts val="949"/>
              <a:buFont typeface="Inter"/>
              <a:buNone/>
              <a:defRPr sz="949"/>
            </a:lvl3pPr>
            <a:lvl4pPr indent="-228600" lvl="3" marL="1828800" algn="l">
              <a:lnSpc>
                <a:spcPct val="100000"/>
              </a:lnSpc>
              <a:spcBef>
                <a:spcPts val="633"/>
              </a:spcBef>
              <a:spcAft>
                <a:spcPts val="0"/>
              </a:spcAft>
              <a:buClr>
                <a:schemeClr val="dk2"/>
              </a:buClr>
              <a:buSzPts val="844"/>
              <a:buFont typeface="Inter"/>
              <a:buNone/>
              <a:defRPr sz="843"/>
            </a:lvl4pPr>
            <a:lvl5pPr indent="-228600" lvl="4" marL="2286000" algn="l">
              <a:lnSpc>
                <a:spcPct val="100000"/>
              </a:lnSpc>
              <a:spcBef>
                <a:spcPts val="633"/>
              </a:spcBef>
              <a:spcAft>
                <a:spcPts val="0"/>
              </a:spcAft>
              <a:buClr>
                <a:schemeClr val="dk2"/>
              </a:buClr>
              <a:buSzPts val="844"/>
              <a:buFont typeface="Inter"/>
              <a:buNone/>
              <a:defRPr sz="84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19" name="Google Shape;10219;p259"/>
          <p:cNvSpPr txBox="1"/>
          <p:nvPr>
            <p:ph idx="3" type="body"/>
          </p:nvPr>
        </p:nvSpPr>
        <p:spPr>
          <a:xfrm>
            <a:off x="0" y="1366243"/>
            <a:ext cx="2742446" cy="2752576"/>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476">
                <a:solidFill>
                  <a:schemeClr val="lt1"/>
                </a:solidFill>
              </a:defRPr>
            </a:lvl1pPr>
            <a:lvl2pPr indent="-228600" lvl="1" marL="914400" algn="l">
              <a:lnSpc>
                <a:spcPct val="100000"/>
              </a:lnSpc>
              <a:spcBef>
                <a:spcPts val="633"/>
              </a:spcBef>
              <a:spcAft>
                <a:spcPts val="0"/>
              </a:spcAft>
              <a:buClr>
                <a:schemeClr val="lt1"/>
              </a:buClr>
              <a:buSzPts val="949"/>
              <a:buFont typeface="Inter"/>
              <a:buNone/>
              <a:defRPr sz="949">
                <a:solidFill>
                  <a:schemeClr val="lt1"/>
                </a:solidFill>
              </a:defRPr>
            </a:lvl2pPr>
            <a:lvl3pPr indent="-228600" lvl="2" marL="1371600" algn="l">
              <a:lnSpc>
                <a:spcPct val="100000"/>
              </a:lnSpc>
              <a:spcBef>
                <a:spcPts val="633"/>
              </a:spcBef>
              <a:spcAft>
                <a:spcPts val="0"/>
              </a:spcAft>
              <a:buClr>
                <a:schemeClr val="lt1"/>
              </a:buClr>
              <a:buSzPts val="949"/>
              <a:buFont typeface="Inter"/>
              <a:buNone/>
              <a:defRPr sz="949">
                <a:solidFill>
                  <a:schemeClr val="lt1"/>
                </a:solidFill>
              </a:defRPr>
            </a:lvl3pPr>
            <a:lvl4pPr indent="-228600" lvl="3" marL="1828800" algn="l">
              <a:lnSpc>
                <a:spcPct val="100000"/>
              </a:lnSpc>
              <a:spcBef>
                <a:spcPts val="633"/>
              </a:spcBef>
              <a:spcAft>
                <a:spcPts val="0"/>
              </a:spcAft>
              <a:buClr>
                <a:schemeClr val="lt1"/>
              </a:buClr>
              <a:buSzPts val="844"/>
              <a:buFont typeface="Inter"/>
              <a:buNone/>
              <a:defRPr sz="843">
                <a:solidFill>
                  <a:schemeClr val="lt1"/>
                </a:solidFill>
              </a:defRPr>
            </a:lvl4pPr>
            <a:lvl5pPr indent="-228600" lvl="4" marL="2286000" algn="l">
              <a:lnSpc>
                <a:spcPct val="100000"/>
              </a:lnSpc>
              <a:spcBef>
                <a:spcPts val="633"/>
              </a:spcBef>
              <a:spcAft>
                <a:spcPts val="0"/>
              </a:spcAft>
              <a:buClr>
                <a:schemeClr val="lt1"/>
              </a:buClr>
              <a:buSzPts val="844"/>
              <a:buFont typeface="Inter"/>
              <a:buNone/>
              <a:defRPr sz="84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0" name="Google Shape;10220;p259"/>
          <p:cNvSpPr txBox="1"/>
          <p:nvPr>
            <p:ph idx="4"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_Blue Left">
  <p:cSld name="5 Content Rectangles_Blue Left">
    <p:spTree>
      <p:nvGrpSpPr>
        <p:cNvPr id="10221" name="Shape 10221"/>
        <p:cNvGrpSpPr/>
        <p:nvPr/>
      </p:nvGrpSpPr>
      <p:grpSpPr>
        <a:xfrm>
          <a:off x="0" y="0"/>
          <a:ext cx="0" cy="0"/>
          <a:chOff x="0" y="0"/>
          <a:chExt cx="0" cy="0"/>
        </a:xfrm>
      </p:grpSpPr>
      <p:sp>
        <p:nvSpPr>
          <p:cNvPr id="10222" name="Google Shape;10222;p260"/>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23" name="Google Shape;10223;p260"/>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24" name="Google Shape;10224;p260"/>
          <p:cNvSpPr txBox="1"/>
          <p:nvPr>
            <p:ph idx="1" type="body"/>
          </p:nvPr>
        </p:nvSpPr>
        <p:spPr>
          <a:xfrm>
            <a:off x="2092765"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5" name="Google Shape;10225;p260"/>
          <p:cNvSpPr txBox="1"/>
          <p:nvPr>
            <p:ph idx="2" type="body"/>
          </p:nvPr>
        </p:nvSpPr>
        <p:spPr>
          <a:xfrm>
            <a:off x="3771986"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6" name="Google Shape;10226;p260"/>
          <p:cNvSpPr txBox="1"/>
          <p:nvPr>
            <p:ph idx="3" type="body"/>
          </p:nvPr>
        </p:nvSpPr>
        <p:spPr>
          <a:xfrm>
            <a:off x="5451207"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7" name="Google Shape;10227;p260"/>
          <p:cNvSpPr txBox="1"/>
          <p:nvPr>
            <p:ph idx="4" type="body"/>
          </p:nvPr>
        </p:nvSpPr>
        <p:spPr>
          <a:xfrm>
            <a:off x="7130429" y="1366243"/>
            <a:ext cx="1600866" cy="2752576"/>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055"/>
            </a:lvl1pPr>
            <a:lvl2pPr indent="-228600" lvl="1" marL="914400" algn="l">
              <a:lnSpc>
                <a:spcPct val="100000"/>
              </a:lnSpc>
              <a:spcBef>
                <a:spcPts val="633"/>
              </a:spcBef>
              <a:spcAft>
                <a:spcPts val="0"/>
              </a:spcAft>
              <a:buClr>
                <a:schemeClr val="dk2"/>
              </a:buClr>
              <a:buSzPts val="738"/>
              <a:buFont typeface="Inter"/>
              <a:buNone/>
              <a:defRPr sz="738"/>
            </a:lvl2pPr>
            <a:lvl3pPr indent="-228600" lvl="2" marL="1371600" algn="l">
              <a:lnSpc>
                <a:spcPct val="100000"/>
              </a:lnSpc>
              <a:spcBef>
                <a:spcPts val="633"/>
              </a:spcBef>
              <a:spcAft>
                <a:spcPts val="0"/>
              </a:spcAft>
              <a:buClr>
                <a:schemeClr val="dk2"/>
              </a:buClr>
              <a:buSzPts val="738"/>
              <a:buFont typeface="Inter"/>
              <a:buNone/>
              <a:defRPr sz="738"/>
            </a:lvl3pPr>
            <a:lvl4pPr indent="-228600" lvl="3" marL="1828800" algn="l">
              <a:lnSpc>
                <a:spcPct val="100000"/>
              </a:lnSpc>
              <a:spcBef>
                <a:spcPts val="633"/>
              </a:spcBef>
              <a:spcAft>
                <a:spcPts val="0"/>
              </a:spcAft>
              <a:buClr>
                <a:schemeClr val="dk2"/>
              </a:buClr>
              <a:buSzPts val="633"/>
              <a:buFont typeface="Inter"/>
              <a:buNone/>
              <a:defRPr sz="633"/>
            </a:lvl4pPr>
            <a:lvl5pPr indent="-228600" lvl="4" marL="2286000" algn="l">
              <a:lnSpc>
                <a:spcPct val="100000"/>
              </a:lnSpc>
              <a:spcBef>
                <a:spcPts val="633"/>
              </a:spcBef>
              <a:spcAft>
                <a:spcPts val="0"/>
              </a:spcAft>
              <a:buClr>
                <a:schemeClr val="dk2"/>
              </a:buClr>
              <a:buSzPts val="633"/>
              <a:buFont typeface="Inter"/>
              <a:buNone/>
              <a:defRPr sz="633"/>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8" name="Google Shape;10228;p260"/>
          <p:cNvSpPr txBox="1"/>
          <p:nvPr>
            <p:ph idx="5" type="body"/>
          </p:nvPr>
        </p:nvSpPr>
        <p:spPr>
          <a:xfrm>
            <a:off x="0" y="1366243"/>
            <a:ext cx="1600865" cy="2752576"/>
          </a:xfrm>
          <a:prstGeom prst="rect">
            <a:avLst/>
          </a:prstGeom>
          <a:solidFill>
            <a:schemeClr val="dk1"/>
          </a:solidFill>
          <a:ln>
            <a:noFill/>
          </a:ln>
        </p:spPr>
        <p:txBody>
          <a:bodyPr anchorCtr="0" anchor="t" bIns="182875" lIns="228600"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055">
                <a:solidFill>
                  <a:schemeClr val="lt1"/>
                </a:solidFill>
              </a:defRPr>
            </a:lvl1pPr>
            <a:lvl2pPr indent="-228600" lvl="1" marL="914400" algn="l">
              <a:lnSpc>
                <a:spcPct val="100000"/>
              </a:lnSpc>
              <a:spcBef>
                <a:spcPts val="633"/>
              </a:spcBef>
              <a:spcAft>
                <a:spcPts val="0"/>
              </a:spcAft>
              <a:buClr>
                <a:schemeClr val="lt1"/>
              </a:buClr>
              <a:buSzPts val="738"/>
              <a:buFont typeface="Inter"/>
              <a:buNone/>
              <a:defRPr sz="738">
                <a:solidFill>
                  <a:schemeClr val="lt1"/>
                </a:solidFill>
              </a:defRPr>
            </a:lvl2pPr>
            <a:lvl3pPr indent="-228600" lvl="2" marL="1371600" algn="l">
              <a:lnSpc>
                <a:spcPct val="100000"/>
              </a:lnSpc>
              <a:spcBef>
                <a:spcPts val="633"/>
              </a:spcBef>
              <a:spcAft>
                <a:spcPts val="0"/>
              </a:spcAft>
              <a:buClr>
                <a:schemeClr val="lt1"/>
              </a:buClr>
              <a:buSzPts val="738"/>
              <a:buFont typeface="Inter"/>
              <a:buNone/>
              <a:defRPr sz="738">
                <a:solidFill>
                  <a:schemeClr val="lt1"/>
                </a:solidFill>
              </a:defRPr>
            </a:lvl3pPr>
            <a:lvl4pPr indent="-228600" lvl="3" marL="1828800" algn="l">
              <a:lnSpc>
                <a:spcPct val="100000"/>
              </a:lnSpc>
              <a:spcBef>
                <a:spcPts val="633"/>
              </a:spcBef>
              <a:spcAft>
                <a:spcPts val="0"/>
              </a:spcAft>
              <a:buClr>
                <a:schemeClr val="lt1"/>
              </a:buClr>
              <a:buSzPts val="633"/>
              <a:buFont typeface="Inter"/>
              <a:buNone/>
              <a:defRPr sz="633">
                <a:solidFill>
                  <a:schemeClr val="lt1"/>
                </a:solidFill>
              </a:defRPr>
            </a:lvl4pPr>
            <a:lvl5pPr indent="-228600" lvl="4" marL="2286000" algn="l">
              <a:lnSpc>
                <a:spcPct val="100000"/>
              </a:lnSpc>
              <a:spcBef>
                <a:spcPts val="633"/>
              </a:spcBef>
              <a:spcAft>
                <a:spcPts val="0"/>
              </a:spcAft>
              <a:buClr>
                <a:schemeClr val="lt1"/>
              </a:buClr>
              <a:buSzPts val="633"/>
              <a:buFont typeface="Inter"/>
              <a:buNone/>
              <a:defRPr sz="633">
                <a:solidFill>
                  <a:schemeClr val="lt1"/>
                </a:solidFill>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9" name="Google Shape;10229;p260"/>
          <p:cNvSpPr txBox="1"/>
          <p:nvPr>
            <p:ph idx="6"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10230" name="Shape 10230"/>
        <p:cNvGrpSpPr/>
        <p:nvPr/>
      </p:nvGrpSpPr>
      <p:grpSpPr>
        <a:xfrm>
          <a:off x="0" y="0"/>
          <a:ext cx="0" cy="0"/>
          <a:chOff x="0" y="0"/>
          <a:chExt cx="0" cy="0"/>
        </a:xfrm>
      </p:grpSpPr>
      <p:sp>
        <p:nvSpPr>
          <p:cNvPr id="10231" name="Google Shape;10231;p26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32" name="Google Shape;10232;p26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33" name="Google Shape;10233;p261"/>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White">
  <p:cSld name="Title Only_White">
    <p:bg>
      <p:bgPr>
        <a:solidFill>
          <a:srgbClr val="FFFFFF"/>
        </a:solidFill>
      </p:bgPr>
    </p:bg>
    <p:spTree>
      <p:nvGrpSpPr>
        <p:cNvPr id="10234" name="Shape 10234"/>
        <p:cNvGrpSpPr/>
        <p:nvPr/>
      </p:nvGrpSpPr>
      <p:grpSpPr>
        <a:xfrm>
          <a:off x="0" y="0"/>
          <a:ext cx="0" cy="0"/>
          <a:chOff x="0" y="0"/>
          <a:chExt cx="0" cy="0"/>
        </a:xfrm>
      </p:grpSpPr>
      <p:sp>
        <p:nvSpPr>
          <p:cNvPr id="10235" name="Google Shape;10235;p262"/>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36" name="Google Shape;10236;p262"/>
          <p:cNvSpPr txBox="1"/>
          <p:nvPr>
            <p:ph type="title"/>
          </p:nvPr>
        </p:nvSpPr>
        <p:spPr>
          <a:xfrm>
            <a:off x="413099" y="301210"/>
            <a:ext cx="8317802" cy="503052"/>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37" name="Google Shape;10237;p262"/>
          <p:cNvSpPr txBox="1"/>
          <p:nvPr>
            <p:ph idx="1" type="body"/>
          </p:nvPr>
        </p:nvSpPr>
        <p:spPr>
          <a:xfrm>
            <a:off x="413099" y="752952"/>
            <a:ext cx="8317802" cy="324608"/>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1687"/>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mo">
  <p:cSld name="Demo">
    <p:bg>
      <p:bgPr>
        <a:blipFill>
          <a:blip r:embed="rId2">
            <a:alphaModFix/>
          </a:blip>
          <a:stretch>
            <a:fillRect/>
          </a:stretch>
        </a:blipFill>
      </p:bgPr>
    </p:bg>
    <p:spTree>
      <p:nvGrpSpPr>
        <p:cNvPr id="10238" name="Shape 10238"/>
        <p:cNvGrpSpPr/>
        <p:nvPr/>
      </p:nvGrpSpPr>
      <p:grpSpPr>
        <a:xfrm>
          <a:off x="0" y="0"/>
          <a:ext cx="0" cy="0"/>
          <a:chOff x="0" y="0"/>
          <a:chExt cx="0" cy="0"/>
        </a:xfrm>
      </p:grpSpPr>
      <p:sp>
        <p:nvSpPr>
          <p:cNvPr id="10239" name="Google Shape;10239;p263"/>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40" name="Google Shape;10240;p263"/>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41" name="Google Shape;10241;p263"/>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42" name="Google Shape;10242;p263"/>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DEMO</a:t>
            </a:r>
            <a:endParaRPr b="0" i="0" sz="1400" u="none" cap="none" strike="noStrike">
              <a:solidFill>
                <a:srgbClr val="000000"/>
              </a:solidFill>
              <a:latin typeface="Arial"/>
              <a:ea typeface="Arial"/>
              <a:cs typeface="Arial"/>
              <a:sym typeface="Arial"/>
            </a:endParaRPr>
          </a:p>
        </p:txBody>
      </p:sp>
      <p:grpSp>
        <p:nvGrpSpPr>
          <p:cNvPr id="10243" name="Google Shape;10243;p263"/>
          <p:cNvGrpSpPr/>
          <p:nvPr/>
        </p:nvGrpSpPr>
        <p:grpSpPr>
          <a:xfrm>
            <a:off x="4431688" y="1128144"/>
            <a:ext cx="280624" cy="244421"/>
            <a:chOff x="9439275" y="6796088"/>
            <a:chExt cx="639763" cy="557212"/>
          </a:xfrm>
        </p:grpSpPr>
        <p:sp>
          <p:nvSpPr>
            <p:cNvPr id="10244" name="Google Shape;10244;p263"/>
            <p:cNvSpPr/>
            <p:nvPr/>
          </p:nvSpPr>
          <p:spPr>
            <a:xfrm>
              <a:off x="9737725" y="7158038"/>
              <a:ext cx="150813" cy="195262"/>
            </a:xfrm>
            <a:custGeom>
              <a:rect b="b" l="l" r="r" t="t"/>
              <a:pathLst>
                <a:path extrusionOk="0" h="67" w="52">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45" name="Google Shape;10245;p263"/>
            <p:cNvSpPr/>
            <p:nvPr/>
          </p:nvSpPr>
          <p:spPr>
            <a:xfrm>
              <a:off x="9439275" y="6796088"/>
              <a:ext cx="639763" cy="476250"/>
            </a:xfrm>
            <a:custGeom>
              <a:rect b="b" l="l" r="r" t="t"/>
              <a:pathLst>
                <a:path extrusionOk="0" h="164" w="221">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246" name="Google Shape;10246;p263"/>
          <p:cNvSpPr txBox="1"/>
          <p:nvPr/>
        </p:nvSpPr>
        <p:spPr>
          <a:xfrm>
            <a:off x="1824594" y="770029"/>
            <a:ext cx="0" cy="0"/>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633"/>
              </a:spcAft>
              <a:buClr>
                <a:srgbClr val="000000"/>
              </a:buClr>
              <a:buSzPts val="1406"/>
              <a:buFont typeface="Arial"/>
              <a:buNone/>
            </a:pPr>
            <a:r>
              <a:t/>
            </a:r>
            <a:endParaRPr b="0" i="0" sz="1406"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nnouncing">
  <p:cSld name="Announcing">
    <p:bg>
      <p:bgPr>
        <a:blipFill>
          <a:blip r:embed="rId2">
            <a:alphaModFix/>
          </a:blip>
          <a:stretch>
            <a:fillRect/>
          </a:stretch>
        </a:blipFill>
      </p:bgPr>
    </p:bg>
    <p:spTree>
      <p:nvGrpSpPr>
        <p:cNvPr id="10247" name="Shape 10247"/>
        <p:cNvGrpSpPr/>
        <p:nvPr/>
      </p:nvGrpSpPr>
      <p:grpSpPr>
        <a:xfrm>
          <a:off x="0" y="0"/>
          <a:ext cx="0" cy="0"/>
          <a:chOff x="0" y="0"/>
          <a:chExt cx="0" cy="0"/>
        </a:xfrm>
      </p:grpSpPr>
      <p:sp>
        <p:nvSpPr>
          <p:cNvPr id="10248" name="Google Shape;10248;p264"/>
          <p:cNvSpPr txBox="1"/>
          <p:nvPr>
            <p:ph type="title"/>
          </p:nvPr>
        </p:nvSpPr>
        <p:spPr>
          <a:xfrm>
            <a:off x="413100" y="2189157"/>
            <a:ext cx="8317801"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49" name="Google Shape;10249;p264"/>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grpSp>
        <p:nvGrpSpPr>
          <p:cNvPr id="10250" name="Google Shape;10250;p264"/>
          <p:cNvGrpSpPr/>
          <p:nvPr/>
        </p:nvGrpSpPr>
        <p:grpSpPr>
          <a:xfrm>
            <a:off x="4430992" y="1128143"/>
            <a:ext cx="282016" cy="205426"/>
            <a:chOff x="12003088" y="6784975"/>
            <a:chExt cx="642937" cy="468313"/>
          </a:xfrm>
        </p:grpSpPr>
        <p:sp>
          <p:nvSpPr>
            <p:cNvPr id="10251" name="Google Shape;10251;p264"/>
            <p:cNvSpPr/>
            <p:nvPr/>
          </p:nvSpPr>
          <p:spPr>
            <a:xfrm>
              <a:off x="12058650" y="6784975"/>
              <a:ext cx="587375" cy="442913"/>
            </a:xfrm>
            <a:custGeom>
              <a:rect b="b" l="l" r="r" t="t"/>
              <a:pathLst>
                <a:path extrusionOk="0" h="152" w="203">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52" name="Google Shape;10252;p264"/>
            <p:cNvSpPr/>
            <p:nvPr/>
          </p:nvSpPr>
          <p:spPr>
            <a:xfrm>
              <a:off x="12003088" y="6869113"/>
              <a:ext cx="87312" cy="276225"/>
            </a:xfrm>
            <a:custGeom>
              <a:rect b="b" l="l" r="r" t="t"/>
              <a:pathLst>
                <a:path extrusionOk="0" h="95" w="3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53" name="Google Shape;10253;p264"/>
            <p:cNvSpPr/>
            <p:nvPr/>
          </p:nvSpPr>
          <p:spPr>
            <a:xfrm>
              <a:off x="12084050" y="7096125"/>
              <a:ext cx="252412" cy="157163"/>
            </a:xfrm>
            <a:custGeom>
              <a:rect b="b" l="l" r="r" t="t"/>
              <a:pathLst>
                <a:path extrusionOk="0" h="54" w="87">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254" name="Google Shape;10254;p264"/>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ANNOUNCING</a:t>
            </a:r>
            <a:endParaRPr b="0" i="0" sz="1400" u="none" cap="none" strike="noStrike">
              <a:solidFill>
                <a:srgbClr val="000000"/>
              </a:solidFill>
              <a:latin typeface="Arial"/>
              <a:ea typeface="Arial"/>
              <a:cs typeface="Arial"/>
              <a:sym typeface="Arial"/>
            </a:endParaRPr>
          </a:p>
        </p:txBody>
      </p:sp>
      <p:sp>
        <p:nvSpPr>
          <p:cNvPr id="10255" name="Google Shape;10255;p264"/>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o">
  <p:cSld name="Video">
    <p:bg>
      <p:bgPr>
        <a:blipFill>
          <a:blip r:embed="rId2">
            <a:alphaModFix/>
          </a:blip>
          <a:stretch>
            <a:fillRect/>
          </a:stretch>
        </a:blipFill>
      </p:bgPr>
    </p:bg>
    <p:spTree>
      <p:nvGrpSpPr>
        <p:cNvPr id="10256" name="Shape 10256"/>
        <p:cNvGrpSpPr/>
        <p:nvPr/>
      </p:nvGrpSpPr>
      <p:grpSpPr>
        <a:xfrm>
          <a:off x="0" y="0"/>
          <a:ext cx="0" cy="0"/>
          <a:chOff x="0" y="0"/>
          <a:chExt cx="0" cy="0"/>
        </a:xfrm>
      </p:grpSpPr>
      <p:sp>
        <p:nvSpPr>
          <p:cNvPr id="10257" name="Google Shape;10257;p265"/>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58" name="Google Shape;10258;p265"/>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59" name="Google Shape;10259;p265"/>
          <p:cNvSpPr txBox="1"/>
          <p:nvPr/>
        </p:nvSpPr>
        <p:spPr>
          <a:xfrm>
            <a:off x="1015723" y="1378015"/>
            <a:ext cx="7112556" cy="270428"/>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406"/>
              <a:buFont typeface="Arial"/>
              <a:buNone/>
            </a:pPr>
            <a:r>
              <a:rPr b="0" i="0" lang="en" sz="1406" u="none" cap="none" strike="noStrike">
                <a:solidFill>
                  <a:schemeClr val="accent5"/>
                </a:solidFill>
                <a:latin typeface="Calibri"/>
                <a:ea typeface="Calibri"/>
                <a:cs typeface="Calibri"/>
                <a:sym typeface="Calibri"/>
              </a:rPr>
              <a:t>VIDEO</a:t>
            </a:r>
            <a:endParaRPr b="0" i="0" sz="1400" u="none" cap="none" strike="noStrike">
              <a:solidFill>
                <a:srgbClr val="000000"/>
              </a:solidFill>
              <a:latin typeface="Arial"/>
              <a:ea typeface="Arial"/>
              <a:cs typeface="Arial"/>
              <a:sym typeface="Arial"/>
            </a:endParaRPr>
          </a:p>
        </p:txBody>
      </p:sp>
      <p:grpSp>
        <p:nvGrpSpPr>
          <p:cNvPr id="10260" name="Google Shape;10260;p265"/>
          <p:cNvGrpSpPr/>
          <p:nvPr/>
        </p:nvGrpSpPr>
        <p:grpSpPr>
          <a:xfrm>
            <a:off x="4409714" y="1126654"/>
            <a:ext cx="324571" cy="198462"/>
            <a:chOff x="7391400" y="6900863"/>
            <a:chExt cx="804863" cy="492125"/>
          </a:xfrm>
        </p:grpSpPr>
        <p:sp>
          <p:nvSpPr>
            <p:cNvPr id="10261" name="Google Shape;10261;p265"/>
            <p:cNvSpPr/>
            <p:nvPr/>
          </p:nvSpPr>
          <p:spPr>
            <a:xfrm>
              <a:off x="7391400" y="6900863"/>
              <a:ext cx="617538" cy="492125"/>
            </a:xfrm>
            <a:custGeom>
              <a:rect b="b" l="l" r="r" t="t"/>
              <a:pathLst>
                <a:path extrusionOk="0" h="170" w="214">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62" name="Google Shape;10262;p265"/>
            <p:cNvSpPr/>
            <p:nvPr/>
          </p:nvSpPr>
          <p:spPr>
            <a:xfrm>
              <a:off x="7977188" y="6943726"/>
              <a:ext cx="219075" cy="406400"/>
            </a:xfrm>
            <a:custGeom>
              <a:rect b="b" l="l" r="r" t="t"/>
              <a:pathLst>
                <a:path extrusionOk="0" h="140" w="76">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grpSp>
      <p:sp>
        <p:nvSpPr>
          <p:cNvPr id="10263" name="Google Shape;10263;p265"/>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amp;A">
  <p:cSld name="Q&amp;A">
    <p:bg>
      <p:bgPr>
        <a:blipFill>
          <a:blip r:embed="rId2">
            <a:alphaModFix/>
          </a:blip>
          <a:stretch>
            <a:fillRect/>
          </a:stretch>
        </a:blipFill>
      </p:bgPr>
    </p:bg>
    <p:spTree>
      <p:nvGrpSpPr>
        <p:cNvPr id="10264" name="Shape 10264"/>
        <p:cNvGrpSpPr/>
        <p:nvPr/>
      </p:nvGrpSpPr>
      <p:grpSpPr>
        <a:xfrm>
          <a:off x="0" y="0"/>
          <a:ext cx="0" cy="0"/>
          <a:chOff x="0" y="0"/>
          <a:chExt cx="0" cy="0"/>
        </a:xfrm>
      </p:grpSpPr>
      <p:sp>
        <p:nvSpPr>
          <p:cNvPr id="10265" name="Google Shape;10265;p266"/>
          <p:cNvSpPr txBox="1"/>
          <p:nvPr>
            <p:ph type="title"/>
          </p:nvPr>
        </p:nvSpPr>
        <p:spPr>
          <a:xfrm>
            <a:off x="413099" y="2189157"/>
            <a:ext cx="8317802" cy="503052"/>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66" name="Google Shape;10266;p266"/>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67" name="Google Shape;10267;p266"/>
          <p:cNvSpPr txBox="1"/>
          <p:nvPr/>
        </p:nvSpPr>
        <p:spPr>
          <a:xfrm>
            <a:off x="1015723" y="1356373"/>
            <a:ext cx="7112556" cy="313710"/>
          </a:xfrm>
          <a:prstGeom prst="rect">
            <a:avLst/>
          </a:prstGeom>
          <a:noFill/>
          <a:ln>
            <a:noFill/>
          </a:ln>
        </p:spPr>
        <p:txBody>
          <a:bodyPr anchorCtr="0" anchor="ctr" bIns="26775" lIns="26775" spcFirstLastPara="1" rIns="26775" wrap="square" tIns="26775">
            <a:spAutoFit/>
          </a:bodyPr>
          <a:lstStyle/>
          <a:p>
            <a:pPr indent="0" lvl="0" marL="0" marR="0" rtl="0" algn="ctr">
              <a:lnSpc>
                <a:spcPct val="100000"/>
              </a:lnSpc>
              <a:spcBef>
                <a:spcPts val="0"/>
              </a:spcBef>
              <a:spcAft>
                <a:spcPts val="0"/>
              </a:spcAft>
              <a:buClr>
                <a:schemeClr val="accent5"/>
              </a:buClr>
              <a:buSzPts val="1687"/>
              <a:buFont typeface="Arial"/>
              <a:buNone/>
            </a:pPr>
            <a:r>
              <a:rPr b="0" i="0" lang="en" sz="1687" u="none" cap="none" strike="noStrike">
                <a:solidFill>
                  <a:schemeClr val="accent5"/>
                </a:solidFill>
                <a:latin typeface="Calibri"/>
                <a:ea typeface="Calibri"/>
                <a:cs typeface="Calibri"/>
                <a:sym typeface="Calibri"/>
              </a:rPr>
              <a:t>Q&amp;A</a:t>
            </a:r>
            <a:endParaRPr b="0" i="0" sz="1400" u="none" cap="none" strike="noStrike">
              <a:solidFill>
                <a:srgbClr val="000000"/>
              </a:solidFill>
              <a:latin typeface="Arial"/>
              <a:ea typeface="Arial"/>
              <a:cs typeface="Arial"/>
              <a:sym typeface="Arial"/>
            </a:endParaRPr>
          </a:p>
        </p:txBody>
      </p:sp>
      <p:grpSp>
        <p:nvGrpSpPr>
          <p:cNvPr id="10268" name="Google Shape;10268;p266"/>
          <p:cNvGrpSpPr/>
          <p:nvPr/>
        </p:nvGrpSpPr>
        <p:grpSpPr>
          <a:xfrm>
            <a:off x="4409714" y="1108134"/>
            <a:ext cx="324571" cy="261821"/>
            <a:chOff x="3017838" y="2587625"/>
            <a:chExt cx="812801" cy="655638"/>
          </a:xfrm>
        </p:grpSpPr>
        <p:sp>
          <p:nvSpPr>
            <p:cNvPr id="10269" name="Google Shape;10269;p266"/>
            <p:cNvSpPr/>
            <p:nvPr/>
          </p:nvSpPr>
          <p:spPr>
            <a:xfrm>
              <a:off x="3292476" y="2728913"/>
              <a:ext cx="538163" cy="514350"/>
            </a:xfrm>
            <a:custGeom>
              <a:rect b="b" l="l" r="r" t="t"/>
              <a:pathLst>
                <a:path extrusionOk="0" h="178" w="186">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rgbClr val="000000"/>
                </a:solidFill>
                <a:latin typeface="Arial"/>
                <a:ea typeface="Arial"/>
                <a:cs typeface="Arial"/>
                <a:sym typeface="Arial"/>
              </a:endParaRPr>
            </a:p>
          </p:txBody>
        </p:sp>
        <p:sp>
          <p:nvSpPr>
            <p:cNvPr id="10270" name="Google Shape;10270;p266"/>
            <p:cNvSpPr/>
            <p:nvPr/>
          </p:nvSpPr>
          <p:spPr>
            <a:xfrm>
              <a:off x="3017838" y="2587625"/>
              <a:ext cx="450850" cy="433388"/>
            </a:xfrm>
            <a:custGeom>
              <a:rect b="b" l="l" r="r" t="t"/>
              <a:pathLst>
                <a:path extrusionOk="0" h="150" w="156">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405"/>
                <a:buFont typeface="Arial"/>
                <a:buNone/>
              </a:pPr>
              <a:r>
                <a:t/>
              </a:r>
              <a:endParaRPr b="0" i="0" sz="1405" u="none" cap="none" strike="noStrike">
                <a:solidFill>
                  <a:schemeClr val="accent5"/>
                </a:solidFill>
                <a:latin typeface="Arial"/>
                <a:ea typeface="Arial"/>
                <a:cs typeface="Arial"/>
                <a:sym typeface="Arial"/>
              </a:endParaRPr>
            </a:p>
          </p:txBody>
        </p:sp>
      </p:grpSp>
      <p:sp>
        <p:nvSpPr>
          <p:cNvPr id="10271" name="Google Shape;10271;p266"/>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cial Custom">
  <p:cSld name="Special Custom">
    <p:bg>
      <p:bgPr>
        <a:blipFill>
          <a:blip r:embed="rId2">
            <a:alphaModFix/>
          </a:blip>
          <a:stretch>
            <a:fillRect/>
          </a:stretch>
        </a:blipFill>
      </p:bgPr>
    </p:bg>
    <p:spTree>
      <p:nvGrpSpPr>
        <p:cNvPr id="10272" name="Shape 10272"/>
        <p:cNvGrpSpPr/>
        <p:nvPr/>
      </p:nvGrpSpPr>
      <p:grpSpPr>
        <a:xfrm>
          <a:off x="0" y="0"/>
          <a:ext cx="0" cy="0"/>
          <a:chOff x="0" y="0"/>
          <a:chExt cx="0" cy="0"/>
        </a:xfrm>
      </p:grpSpPr>
      <p:sp>
        <p:nvSpPr>
          <p:cNvPr id="10273" name="Google Shape;10273;p267"/>
          <p:cNvSpPr txBox="1"/>
          <p:nvPr>
            <p:ph type="title"/>
          </p:nvPr>
        </p:nvSpPr>
        <p:spPr>
          <a:xfrm>
            <a:off x="413099" y="2189157"/>
            <a:ext cx="8317802" cy="503052"/>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74" name="Google Shape;10274;p267"/>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75" name="Google Shape;10275;p267"/>
          <p:cNvSpPr txBox="1"/>
          <p:nvPr>
            <p:ph idx="1" type="body"/>
          </p:nvPr>
        </p:nvSpPr>
        <p:spPr>
          <a:xfrm>
            <a:off x="413099" y="2665691"/>
            <a:ext cx="8317802" cy="324608"/>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1687">
                <a:solidFill>
                  <a:schemeClr val="lt1"/>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76" name="Google Shape;10276;p267"/>
          <p:cNvSpPr txBox="1"/>
          <p:nvPr>
            <p:ph idx="2" type="body"/>
          </p:nvPr>
        </p:nvSpPr>
        <p:spPr>
          <a:xfrm>
            <a:off x="413099" y="1366243"/>
            <a:ext cx="8317802" cy="275917"/>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accent5"/>
              </a:buClr>
              <a:buSzPts val="1406"/>
              <a:buFont typeface="Inter"/>
              <a:buNone/>
              <a:defRPr b="0" sz="1406" cap="none">
                <a:solidFill>
                  <a:schemeClr val="accent5"/>
                </a:solidFill>
              </a:defRPr>
            </a:lvl1pPr>
            <a:lvl2pPr indent="-228600" lvl="1" marL="914400" algn="l">
              <a:lnSpc>
                <a:spcPct val="100000"/>
              </a:lnSpc>
              <a:spcBef>
                <a:spcPts val="633"/>
              </a:spcBef>
              <a:spcAft>
                <a:spcPts val="0"/>
              </a:spcAft>
              <a:buClr>
                <a:schemeClr val="dk2"/>
              </a:buClr>
              <a:buSzPts val="1800"/>
              <a:buNone/>
              <a:defRPr/>
            </a:lvl2pPr>
            <a:lvl3pPr indent="-228600" lvl="2" marL="1371600" algn="l">
              <a:lnSpc>
                <a:spcPct val="100000"/>
              </a:lnSpc>
              <a:spcBef>
                <a:spcPts val="633"/>
              </a:spcBef>
              <a:spcAft>
                <a:spcPts val="0"/>
              </a:spcAft>
              <a:buClr>
                <a:schemeClr val="dk2"/>
              </a:buClr>
              <a:buSzPts val="1800"/>
              <a:buNone/>
              <a:defRPr/>
            </a:lvl3pPr>
            <a:lvl4pPr indent="-228600" lvl="3" marL="1828800" algn="l">
              <a:lnSpc>
                <a:spcPct val="100000"/>
              </a:lnSpc>
              <a:spcBef>
                <a:spcPts val="633"/>
              </a:spcBef>
              <a:spcAft>
                <a:spcPts val="0"/>
              </a:spcAft>
              <a:buClr>
                <a:schemeClr val="dk2"/>
              </a:buClr>
              <a:buSzPts val="1800"/>
              <a:buNone/>
              <a:defRPr/>
            </a:lvl4pPr>
            <a:lvl5pPr indent="-228600" lvl="4" marL="2286000" algn="l">
              <a:lnSpc>
                <a:spcPct val="100000"/>
              </a:lnSpc>
              <a:spcBef>
                <a:spcPts val="633"/>
              </a:spcBef>
              <a:spcAft>
                <a:spcPts val="0"/>
              </a:spcAft>
              <a:buClr>
                <a:schemeClr val="dk2"/>
              </a:buClr>
              <a:buSzPts val="1800"/>
              <a:buNone/>
              <a:defRPr/>
            </a:lvl5pPr>
            <a:lvl6pPr indent="-228600" lvl="5" marL="2743200" algn="ctr">
              <a:lnSpc>
                <a:spcPct val="100000"/>
              </a:lnSpc>
              <a:spcBef>
                <a:spcPts val="633"/>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77" name="Google Shape;10277;p267"/>
          <p:cNvSpPr/>
          <p:nvPr>
            <p:ph idx="3" type="pic"/>
          </p:nvPr>
        </p:nvSpPr>
        <p:spPr>
          <a:xfrm>
            <a:off x="4365998" y="1090325"/>
            <a:ext cx="404428" cy="275917"/>
          </a:xfrm>
          <a:prstGeom prst="rect">
            <a:avLst/>
          </a:prstGeom>
          <a:noFill/>
          <a:ln>
            <a:noFill/>
          </a:ln>
        </p:spPr>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blipFill>
          <a:blip r:embed="rId2">
            <a:alphaModFix/>
          </a:blip>
          <a:stretch>
            <a:fillRect/>
          </a:stretch>
        </a:blipFill>
      </p:bgPr>
    </p:bg>
    <p:spTree>
      <p:nvGrpSpPr>
        <p:cNvPr id="10278" name="Shape 10278"/>
        <p:cNvGrpSpPr/>
        <p:nvPr/>
      </p:nvGrpSpPr>
      <p:grpSpPr>
        <a:xfrm>
          <a:off x="0" y="0"/>
          <a:ext cx="0" cy="0"/>
          <a:chOff x="0" y="0"/>
          <a:chExt cx="0" cy="0"/>
        </a:xfrm>
      </p:grpSpPr>
      <p:sp>
        <p:nvSpPr>
          <p:cNvPr id="10279" name="Google Shape;10279;p268"/>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80" name="Google Shape;10280;p268"/>
          <p:cNvSpPr/>
          <p:nvPr/>
        </p:nvSpPr>
        <p:spPr>
          <a:xfrm>
            <a:off x="294410" y="4856522"/>
            <a:ext cx="1013419" cy="21127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73"/>
              <a:buFont typeface="Arial"/>
              <a:buNone/>
            </a:pPr>
            <a:r>
              <a:rPr b="0" i="0" lang="en" sz="773" u="none" cap="none" strike="noStrike">
                <a:solidFill>
                  <a:schemeClr val="lt1"/>
                </a:solidFill>
                <a:latin typeface="Inter Black"/>
                <a:ea typeface="Inter Black"/>
                <a:cs typeface="Inter Black"/>
                <a:sym typeface="Inter Black"/>
              </a:rPr>
              <a:t>© 2021 WEX Inc.</a:t>
            </a:r>
            <a:endParaRPr b="0" i="0" sz="773" u="none" cap="none" strike="noStrike">
              <a:solidFill>
                <a:schemeClr val="lt1"/>
              </a:solidFill>
              <a:latin typeface="Arial"/>
              <a:ea typeface="Arial"/>
              <a:cs typeface="Arial"/>
              <a:sym typeface="Arial"/>
            </a:endParaRPr>
          </a:p>
        </p:txBody>
      </p:sp>
      <p:sp>
        <p:nvSpPr>
          <p:cNvPr id="10281" name="Google Shape;10281;p268"/>
          <p:cNvSpPr txBox="1"/>
          <p:nvPr>
            <p:ph type="ctrTitle"/>
          </p:nvPr>
        </p:nvSpPr>
        <p:spPr>
          <a:xfrm>
            <a:off x="2493386" y="1166259"/>
            <a:ext cx="4157228" cy="1958717"/>
          </a:xfrm>
          <a:prstGeom prst="rect">
            <a:avLst/>
          </a:prstGeom>
          <a:noFill/>
          <a:ln>
            <a:noFill/>
          </a:ln>
        </p:spPr>
        <p:txBody>
          <a:bodyPr anchorCtr="0" anchor="ctr" bIns="45700" lIns="91425" spcFirstLastPara="1" rIns="91425" wrap="square" tIns="45700">
            <a:noAutofit/>
          </a:bodyPr>
          <a:lstStyle>
            <a:lvl1pPr lvl="0" algn="ctr">
              <a:lnSpc>
                <a:spcPct val="90000"/>
              </a:lnSpc>
              <a:spcBef>
                <a:spcPts val="0"/>
              </a:spcBef>
              <a:spcAft>
                <a:spcPts val="0"/>
              </a:spcAft>
              <a:buClr>
                <a:srgbClr val="FFFFFF"/>
              </a:buClr>
              <a:buSzPts val="5062"/>
              <a:buFont typeface="Inter Black"/>
              <a:buNone/>
              <a:defRPr sz="5062">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_ONLY_1">
    <p:spTree>
      <p:nvGrpSpPr>
        <p:cNvPr id="2059" name="Shape 2059"/>
        <p:cNvGrpSpPr/>
        <p:nvPr/>
      </p:nvGrpSpPr>
      <p:grpSpPr>
        <a:xfrm>
          <a:off x="0" y="0"/>
          <a:ext cx="0" cy="0"/>
          <a:chOff x="0" y="0"/>
          <a:chExt cx="0" cy="0"/>
        </a:xfrm>
      </p:grpSpPr>
      <p:sp>
        <p:nvSpPr>
          <p:cNvPr id="2060" name="Google Shape;2060;p106"/>
          <p:cNvSpPr/>
          <p:nvPr/>
        </p:nvSpPr>
        <p:spPr>
          <a:xfrm>
            <a:off x="0" y="0"/>
            <a:ext cx="6399000" cy="51435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10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62" name="Google Shape;2062;p1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63" name="Google Shape;2063;p1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0288" name="Shape 10288"/>
        <p:cNvGrpSpPr/>
        <p:nvPr/>
      </p:nvGrpSpPr>
      <p:grpSpPr>
        <a:xfrm>
          <a:off x="0" y="0"/>
          <a:ext cx="0" cy="0"/>
          <a:chOff x="0" y="0"/>
          <a:chExt cx="0" cy="0"/>
        </a:xfrm>
      </p:grpSpPr>
      <p:sp>
        <p:nvSpPr>
          <p:cNvPr id="10289" name="Google Shape;10289;p84"/>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0" name="Google Shape;10290;p84"/>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291" name="Google Shape;10291;p84"/>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2" name="Google Shape;10292;p84"/>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3" name="Google Shape;10293;p84"/>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294" name="Shape 10294"/>
        <p:cNvGrpSpPr/>
        <p:nvPr/>
      </p:nvGrpSpPr>
      <p:grpSpPr>
        <a:xfrm>
          <a:off x="0" y="0"/>
          <a:ext cx="0" cy="0"/>
          <a:chOff x="0" y="0"/>
          <a:chExt cx="0" cy="0"/>
        </a:xfrm>
      </p:grpSpPr>
      <p:sp>
        <p:nvSpPr>
          <p:cNvPr id="10295" name="Google Shape;10295;p175"/>
          <p:cNvSpPr txBox="1"/>
          <p:nvPr>
            <p:ph type="title"/>
          </p:nvPr>
        </p:nvSpPr>
        <p:spPr>
          <a:xfrm>
            <a:off x="623888" y="1282304"/>
            <a:ext cx="7886700" cy="2139553"/>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6" name="Google Shape;10296;p175"/>
          <p:cNvSpPr txBox="1"/>
          <p:nvPr>
            <p:ph idx="1" type="body"/>
          </p:nvPr>
        </p:nvSpPr>
        <p:spPr>
          <a:xfrm>
            <a:off x="623888" y="3442098"/>
            <a:ext cx="7886700" cy="1125140"/>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rgbClr val="888888"/>
              </a:buClr>
              <a:buSzPts val="2400"/>
              <a:buNone/>
              <a:defRPr sz="1800">
                <a:solidFill>
                  <a:srgbClr val="888888"/>
                </a:solidFill>
              </a:defRPr>
            </a:lvl1pPr>
            <a:lvl2pPr indent="-228600" lvl="1" marL="914400" algn="l">
              <a:lnSpc>
                <a:spcPct val="90000"/>
              </a:lnSpc>
              <a:spcBef>
                <a:spcPts val="375"/>
              </a:spcBef>
              <a:spcAft>
                <a:spcPts val="0"/>
              </a:spcAft>
              <a:buClr>
                <a:srgbClr val="888888"/>
              </a:buClr>
              <a:buSzPts val="2000"/>
              <a:buNone/>
              <a:defRPr sz="1500">
                <a:solidFill>
                  <a:srgbClr val="888888"/>
                </a:solidFill>
              </a:defRPr>
            </a:lvl2pPr>
            <a:lvl3pPr indent="-228600" lvl="2" marL="1371600" algn="l">
              <a:lnSpc>
                <a:spcPct val="90000"/>
              </a:lnSpc>
              <a:spcBef>
                <a:spcPts val="375"/>
              </a:spcBef>
              <a:spcAft>
                <a:spcPts val="0"/>
              </a:spcAft>
              <a:buClr>
                <a:srgbClr val="888888"/>
              </a:buClr>
              <a:buSzPts val="1800"/>
              <a:buNone/>
              <a:defRPr sz="1350">
                <a:solidFill>
                  <a:srgbClr val="888888"/>
                </a:solidFill>
              </a:defRPr>
            </a:lvl3pPr>
            <a:lvl4pPr indent="-228600" lvl="3" marL="1828800" algn="l">
              <a:lnSpc>
                <a:spcPct val="90000"/>
              </a:lnSpc>
              <a:spcBef>
                <a:spcPts val="375"/>
              </a:spcBef>
              <a:spcAft>
                <a:spcPts val="0"/>
              </a:spcAft>
              <a:buClr>
                <a:srgbClr val="888888"/>
              </a:buClr>
              <a:buSzPts val="1600"/>
              <a:buNone/>
              <a:defRPr sz="1200">
                <a:solidFill>
                  <a:srgbClr val="888888"/>
                </a:solidFill>
              </a:defRPr>
            </a:lvl4pPr>
            <a:lvl5pPr indent="-228600" lvl="4" marL="2286000" algn="l">
              <a:lnSpc>
                <a:spcPct val="90000"/>
              </a:lnSpc>
              <a:spcBef>
                <a:spcPts val="375"/>
              </a:spcBef>
              <a:spcAft>
                <a:spcPts val="0"/>
              </a:spcAft>
              <a:buClr>
                <a:srgbClr val="888888"/>
              </a:buClr>
              <a:buSzPts val="1600"/>
              <a:buNone/>
              <a:defRPr sz="1200">
                <a:solidFill>
                  <a:srgbClr val="888888"/>
                </a:solidFill>
              </a:defRPr>
            </a:lvl5pPr>
            <a:lvl6pPr indent="-228600" lvl="5" marL="2743200" algn="l">
              <a:lnSpc>
                <a:spcPct val="90000"/>
              </a:lnSpc>
              <a:spcBef>
                <a:spcPts val="375"/>
              </a:spcBef>
              <a:spcAft>
                <a:spcPts val="0"/>
              </a:spcAft>
              <a:buClr>
                <a:srgbClr val="888888"/>
              </a:buClr>
              <a:buSzPts val="1600"/>
              <a:buNone/>
              <a:defRPr sz="1200">
                <a:solidFill>
                  <a:srgbClr val="888888"/>
                </a:solidFill>
              </a:defRPr>
            </a:lvl6pPr>
            <a:lvl7pPr indent="-228600" lvl="6" marL="3200400" algn="l">
              <a:lnSpc>
                <a:spcPct val="90000"/>
              </a:lnSpc>
              <a:spcBef>
                <a:spcPts val="375"/>
              </a:spcBef>
              <a:spcAft>
                <a:spcPts val="0"/>
              </a:spcAft>
              <a:buClr>
                <a:srgbClr val="888888"/>
              </a:buClr>
              <a:buSzPts val="1600"/>
              <a:buNone/>
              <a:defRPr sz="1200">
                <a:solidFill>
                  <a:srgbClr val="888888"/>
                </a:solidFill>
              </a:defRPr>
            </a:lvl7pPr>
            <a:lvl8pPr indent="-228600" lvl="7" marL="3657600" algn="l">
              <a:lnSpc>
                <a:spcPct val="90000"/>
              </a:lnSpc>
              <a:spcBef>
                <a:spcPts val="375"/>
              </a:spcBef>
              <a:spcAft>
                <a:spcPts val="0"/>
              </a:spcAft>
              <a:buClr>
                <a:srgbClr val="888888"/>
              </a:buClr>
              <a:buSzPts val="1600"/>
              <a:buNone/>
              <a:defRPr sz="1200">
                <a:solidFill>
                  <a:srgbClr val="888888"/>
                </a:solidFill>
              </a:defRPr>
            </a:lvl8pPr>
            <a:lvl9pPr indent="-228600" lvl="8" marL="4114800" algn="l">
              <a:lnSpc>
                <a:spcPct val="90000"/>
              </a:lnSpc>
              <a:spcBef>
                <a:spcPts val="375"/>
              </a:spcBef>
              <a:spcAft>
                <a:spcPts val="0"/>
              </a:spcAft>
              <a:buClr>
                <a:srgbClr val="888888"/>
              </a:buClr>
              <a:buSzPts val="1600"/>
              <a:buNone/>
              <a:defRPr sz="1200">
                <a:solidFill>
                  <a:srgbClr val="888888"/>
                </a:solidFill>
              </a:defRPr>
            </a:lvl9pPr>
          </a:lstStyle>
          <a:p/>
        </p:txBody>
      </p:sp>
      <p:sp>
        <p:nvSpPr>
          <p:cNvPr id="10297" name="Google Shape;10297;p175"/>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8" name="Google Shape;10298;p175"/>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299" name="Google Shape;10299;p175"/>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0300" name="Shape 10300"/>
        <p:cNvGrpSpPr/>
        <p:nvPr/>
      </p:nvGrpSpPr>
      <p:grpSpPr>
        <a:xfrm>
          <a:off x="0" y="0"/>
          <a:ext cx="0" cy="0"/>
          <a:chOff x="0" y="0"/>
          <a:chExt cx="0" cy="0"/>
        </a:xfrm>
      </p:grpSpPr>
      <p:sp>
        <p:nvSpPr>
          <p:cNvPr id="10301" name="Google Shape;10301;p176"/>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2" name="Google Shape;10302;p176"/>
          <p:cNvSpPr txBox="1"/>
          <p:nvPr>
            <p:ph idx="1" type="body"/>
          </p:nvPr>
        </p:nvSpPr>
        <p:spPr>
          <a:xfrm>
            <a:off x="6286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03" name="Google Shape;10303;p176"/>
          <p:cNvSpPr txBox="1"/>
          <p:nvPr>
            <p:ph idx="2" type="body"/>
          </p:nvPr>
        </p:nvSpPr>
        <p:spPr>
          <a:xfrm>
            <a:off x="4629150" y="1369219"/>
            <a:ext cx="3886200" cy="326350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04" name="Google Shape;10304;p176"/>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5" name="Google Shape;10305;p176"/>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6" name="Google Shape;10306;p176"/>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0307" name="Shape 10307"/>
        <p:cNvGrpSpPr/>
        <p:nvPr/>
      </p:nvGrpSpPr>
      <p:grpSpPr>
        <a:xfrm>
          <a:off x="0" y="0"/>
          <a:ext cx="0" cy="0"/>
          <a:chOff x="0" y="0"/>
          <a:chExt cx="0" cy="0"/>
        </a:xfrm>
      </p:grpSpPr>
      <p:sp>
        <p:nvSpPr>
          <p:cNvPr id="10308" name="Google Shape;10308;p177"/>
          <p:cNvSpPr txBox="1"/>
          <p:nvPr>
            <p:ph type="title"/>
          </p:nvPr>
        </p:nvSpPr>
        <p:spPr>
          <a:xfrm>
            <a:off x="629841"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09" name="Google Shape;10309;p177"/>
          <p:cNvSpPr txBox="1"/>
          <p:nvPr>
            <p:ph idx="1" type="body"/>
          </p:nvPr>
        </p:nvSpPr>
        <p:spPr>
          <a:xfrm>
            <a:off x="629842" y="1260872"/>
            <a:ext cx="3868340"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310" name="Google Shape;10310;p177"/>
          <p:cNvSpPr txBox="1"/>
          <p:nvPr>
            <p:ph idx="2" type="body"/>
          </p:nvPr>
        </p:nvSpPr>
        <p:spPr>
          <a:xfrm>
            <a:off x="629842" y="1878806"/>
            <a:ext cx="3868340"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11" name="Google Shape;10311;p177"/>
          <p:cNvSpPr txBox="1"/>
          <p:nvPr>
            <p:ph idx="3" type="body"/>
          </p:nvPr>
        </p:nvSpPr>
        <p:spPr>
          <a:xfrm>
            <a:off x="4629150" y="1260872"/>
            <a:ext cx="3887391" cy="617934"/>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2400"/>
              <a:buNone/>
              <a:defRPr b="1" sz="1800"/>
            </a:lvl1pPr>
            <a:lvl2pPr indent="-228600" lvl="1" marL="914400" algn="l">
              <a:lnSpc>
                <a:spcPct val="90000"/>
              </a:lnSpc>
              <a:spcBef>
                <a:spcPts val="375"/>
              </a:spcBef>
              <a:spcAft>
                <a:spcPts val="0"/>
              </a:spcAft>
              <a:buClr>
                <a:schemeClr val="dk1"/>
              </a:buClr>
              <a:buSzPts val="2000"/>
              <a:buNone/>
              <a:defRPr b="1" sz="1500"/>
            </a:lvl2pPr>
            <a:lvl3pPr indent="-228600" lvl="2" marL="1371600" algn="l">
              <a:lnSpc>
                <a:spcPct val="90000"/>
              </a:lnSpc>
              <a:spcBef>
                <a:spcPts val="375"/>
              </a:spcBef>
              <a:spcAft>
                <a:spcPts val="0"/>
              </a:spcAft>
              <a:buClr>
                <a:schemeClr val="dk1"/>
              </a:buClr>
              <a:buSzPts val="1800"/>
              <a:buNone/>
              <a:defRPr b="1" sz="1350"/>
            </a:lvl3pPr>
            <a:lvl4pPr indent="-228600" lvl="3" marL="1828800" algn="l">
              <a:lnSpc>
                <a:spcPct val="90000"/>
              </a:lnSpc>
              <a:spcBef>
                <a:spcPts val="375"/>
              </a:spcBef>
              <a:spcAft>
                <a:spcPts val="0"/>
              </a:spcAft>
              <a:buClr>
                <a:schemeClr val="dk1"/>
              </a:buClr>
              <a:buSzPts val="1600"/>
              <a:buNone/>
              <a:defRPr b="1" sz="1200"/>
            </a:lvl4pPr>
            <a:lvl5pPr indent="-228600" lvl="4" marL="2286000" algn="l">
              <a:lnSpc>
                <a:spcPct val="90000"/>
              </a:lnSpc>
              <a:spcBef>
                <a:spcPts val="375"/>
              </a:spcBef>
              <a:spcAft>
                <a:spcPts val="0"/>
              </a:spcAft>
              <a:buClr>
                <a:schemeClr val="dk1"/>
              </a:buClr>
              <a:buSzPts val="1600"/>
              <a:buNone/>
              <a:defRPr b="1" sz="1200"/>
            </a:lvl5pPr>
            <a:lvl6pPr indent="-228600" lvl="5" marL="2743200" algn="l">
              <a:lnSpc>
                <a:spcPct val="90000"/>
              </a:lnSpc>
              <a:spcBef>
                <a:spcPts val="375"/>
              </a:spcBef>
              <a:spcAft>
                <a:spcPts val="0"/>
              </a:spcAft>
              <a:buClr>
                <a:schemeClr val="dk1"/>
              </a:buClr>
              <a:buSzPts val="1600"/>
              <a:buNone/>
              <a:defRPr b="1" sz="1200"/>
            </a:lvl6pPr>
            <a:lvl7pPr indent="-228600" lvl="6" marL="3200400" algn="l">
              <a:lnSpc>
                <a:spcPct val="90000"/>
              </a:lnSpc>
              <a:spcBef>
                <a:spcPts val="375"/>
              </a:spcBef>
              <a:spcAft>
                <a:spcPts val="0"/>
              </a:spcAft>
              <a:buClr>
                <a:schemeClr val="dk1"/>
              </a:buClr>
              <a:buSzPts val="1600"/>
              <a:buNone/>
              <a:defRPr b="1" sz="1200"/>
            </a:lvl7pPr>
            <a:lvl8pPr indent="-228600" lvl="7" marL="3657600" algn="l">
              <a:lnSpc>
                <a:spcPct val="90000"/>
              </a:lnSpc>
              <a:spcBef>
                <a:spcPts val="375"/>
              </a:spcBef>
              <a:spcAft>
                <a:spcPts val="0"/>
              </a:spcAft>
              <a:buClr>
                <a:schemeClr val="dk1"/>
              </a:buClr>
              <a:buSzPts val="1600"/>
              <a:buNone/>
              <a:defRPr b="1" sz="1200"/>
            </a:lvl8pPr>
            <a:lvl9pPr indent="-228600" lvl="8" marL="4114800" algn="l">
              <a:lnSpc>
                <a:spcPct val="90000"/>
              </a:lnSpc>
              <a:spcBef>
                <a:spcPts val="375"/>
              </a:spcBef>
              <a:spcAft>
                <a:spcPts val="0"/>
              </a:spcAft>
              <a:buClr>
                <a:schemeClr val="dk1"/>
              </a:buClr>
              <a:buSzPts val="1600"/>
              <a:buNone/>
              <a:defRPr b="1" sz="1200"/>
            </a:lvl9pPr>
          </a:lstStyle>
          <a:p/>
        </p:txBody>
      </p:sp>
      <p:sp>
        <p:nvSpPr>
          <p:cNvPr id="10312" name="Google Shape;10312;p177"/>
          <p:cNvSpPr txBox="1"/>
          <p:nvPr>
            <p:ph idx="4" type="body"/>
          </p:nvPr>
        </p:nvSpPr>
        <p:spPr>
          <a:xfrm>
            <a:off x="4629150" y="1878806"/>
            <a:ext cx="3887391" cy="2763441"/>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13" name="Google Shape;10313;p177"/>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4" name="Google Shape;10314;p177"/>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5" name="Google Shape;10315;p177"/>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316" name="Shape 10316"/>
        <p:cNvGrpSpPr/>
        <p:nvPr/>
      </p:nvGrpSpPr>
      <p:grpSpPr>
        <a:xfrm>
          <a:off x="0" y="0"/>
          <a:ext cx="0" cy="0"/>
          <a:chOff x="0" y="0"/>
          <a:chExt cx="0" cy="0"/>
        </a:xfrm>
      </p:grpSpPr>
      <p:sp>
        <p:nvSpPr>
          <p:cNvPr id="10317" name="Google Shape;10317;p178"/>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8" name="Google Shape;10318;p178"/>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19" name="Google Shape;10319;p178"/>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0" name="Google Shape;10320;p178"/>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321" name="Shape 10321"/>
        <p:cNvGrpSpPr/>
        <p:nvPr/>
      </p:nvGrpSpPr>
      <p:grpSpPr>
        <a:xfrm>
          <a:off x="0" y="0"/>
          <a:ext cx="0" cy="0"/>
          <a:chOff x="0" y="0"/>
          <a:chExt cx="0" cy="0"/>
        </a:xfrm>
      </p:grpSpPr>
      <p:sp>
        <p:nvSpPr>
          <p:cNvPr id="10322" name="Google Shape;10322;p179"/>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3" name="Google Shape;10323;p179"/>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4" name="Google Shape;10324;p179"/>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0325" name="Shape 10325"/>
        <p:cNvGrpSpPr/>
        <p:nvPr/>
      </p:nvGrpSpPr>
      <p:grpSpPr>
        <a:xfrm>
          <a:off x="0" y="0"/>
          <a:ext cx="0" cy="0"/>
          <a:chOff x="0" y="0"/>
          <a:chExt cx="0" cy="0"/>
        </a:xfrm>
      </p:grpSpPr>
      <p:sp>
        <p:nvSpPr>
          <p:cNvPr id="10326" name="Google Shape;10326;p180"/>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27" name="Google Shape;10327;p180"/>
          <p:cNvSpPr txBox="1"/>
          <p:nvPr>
            <p:ph idx="1" type="body"/>
          </p:nvPr>
        </p:nvSpPr>
        <p:spPr>
          <a:xfrm>
            <a:off x="3887391" y="740569"/>
            <a:ext cx="4629150" cy="3655219"/>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750"/>
              </a:spcBef>
              <a:spcAft>
                <a:spcPts val="0"/>
              </a:spcAft>
              <a:buClr>
                <a:schemeClr val="dk1"/>
              </a:buClr>
              <a:buSzPts val="3200"/>
              <a:buChar char="•"/>
              <a:defRPr sz="2400"/>
            </a:lvl1pPr>
            <a:lvl2pPr indent="-406400" lvl="1" marL="914400" algn="l">
              <a:lnSpc>
                <a:spcPct val="90000"/>
              </a:lnSpc>
              <a:spcBef>
                <a:spcPts val="375"/>
              </a:spcBef>
              <a:spcAft>
                <a:spcPts val="0"/>
              </a:spcAft>
              <a:buClr>
                <a:schemeClr val="dk1"/>
              </a:buClr>
              <a:buSzPts val="2800"/>
              <a:buChar char="•"/>
              <a:defRPr sz="2100"/>
            </a:lvl2pPr>
            <a:lvl3pPr indent="-381000" lvl="2" marL="1371600" algn="l">
              <a:lnSpc>
                <a:spcPct val="90000"/>
              </a:lnSpc>
              <a:spcBef>
                <a:spcPts val="375"/>
              </a:spcBef>
              <a:spcAft>
                <a:spcPts val="0"/>
              </a:spcAft>
              <a:buClr>
                <a:schemeClr val="dk1"/>
              </a:buClr>
              <a:buSzPts val="2400"/>
              <a:buChar char="•"/>
              <a:defRPr sz="1800"/>
            </a:lvl3pPr>
            <a:lvl4pPr indent="-355600" lvl="3" marL="1828800" algn="l">
              <a:lnSpc>
                <a:spcPct val="90000"/>
              </a:lnSpc>
              <a:spcBef>
                <a:spcPts val="375"/>
              </a:spcBef>
              <a:spcAft>
                <a:spcPts val="0"/>
              </a:spcAft>
              <a:buClr>
                <a:schemeClr val="dk1"/>
              </a:buClr>
              <a:buSzPts val="2000"/>
              <a:buChar char="•"/>
              <a:defRPr sz="1500"/>
            </a:lvl4pPr>
            <a:lvl5pPr indent="-355600" lvl="4" marL="2286000" algn="l">
              <a:lnSpc>
                <a:spcPct val="90000"/>
              </a:lnSpc>
              <a:spcBef>
                <a:spcPts val="375"/>
              </a:spcBef>
              <a:spcAft>
                <a:spcPts val="0"/>
              </a:spcAft>
              <a:buClr>
                <a:schemeClr val="dk1"/>
              </a:buClr>
              <a:buSzPts val="2000"/>
              <a:buChar char="•"/>
              <a:defRPr sz="1500"/>
            </a:lvl5pPr>
            <a:lvl6pPr indent="-355600" lvl="5" marL="2743200" algn="l">
              <a:lnSpc>
                <a:spcPct val="90000"/>
              </a:lnSpc>
              <a:spcBef>
                <a:spcPts val="375"/>
              </a:spcBef>
              <a:spcAft>
                <a:spcPts val="0"/>
              </a:spcAft>
              <a:buClr>
                <a:schemeClr val="dk1"/>
              </a:buClr>
              <a:buSzPts val="2000"/>
              <a:buChar char="•"/>
              <a:defRPr sz="1500"/>
            </a:lvl6pPr>
            <a:lvl7pPr indent="-355600" lvl="6" marL="3200400" algn="l">
              <a:lnSpc>
                <a:spcPct val="90000"/>
              </a:lnSpc>
              <a:spcBef>
                <a:spcPts val="375"/>
              </a:spcBef>
              <a:spcAft>
                <a:spcPts val="0"/>
              </a:spcAft>
              <a:buClr>
                <a:schemeClr val="dk1"/>
              </a:buClr>
              <a:buSzPts val="2000"/>
              <a:buChar char="•"/>
              <a:defRPr sz="1500"/>
            </a:lvl7pPr>
            <a:lvl8pPr indent="-355600" lvl="7" marL="3657600" algn="l">
              <a:lnSpc>
                <a:spcPct val="90000"/>
              </a:lnSpc>
              <a:spcBef>
                <a:spcPts val="375"/>
              </a:spcBef>
              <a:spcAft>
                <a:spcPts val="0"/>
              </a:spcAft>
              <a:buClr>
                <a:schemeClr val="dk1"/>
              </a:buClr>
              <a:buSzPts val="2000"/>
              <a:buChar char="•"/>
              <a:defRPr sz="1500"/>
            </a:lvl8pPr>
            <a:lvl9pPr indent="-355600" lvl="8" marL="4114800" algn="l">
              <a:lnSpc>
                <a:spcPct val="90000"/>
              </a:lnSpc>
              <a:spcBef>
                <a:spcPts val="375"/>
              </a:spcBef>
              <a:spcAft>
                <a:spcPts val="0"/>
              </a:spcAft>
              <a:buClr>
                <a:schemeClr val="dk1"/>
              </a:buClr>
              <a:buSzPts val="2000"/>
              <a:buChar char="•"/>
              <a:defRPr sz="1500"/>
            </a:lvl9pPr>
          </a:lstStyle>
          <a:p/>
        </p:txBody>
      </p:sp>
      <p:sp>
        <p:nvSpPr>
          <p:cNvPr id="10328" name="Google Shape;10328;p180"/>
          <p:cNvSpPr txBox="1"/>
          <p:nvPr>
            <p:ph idx="2"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329" name="Google Shape;10329;p180"/>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0" name="Google Shape;10330;p180"/>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1" name="Google Shape;10331;p180"/>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0332" name="Shape 10332"/>
        <p:cNvGrpSpPr/>
        <p:nvPr/>
      </p:nvGrpSpPr>
      <p:grpSpPr>
        <a:xfrm>
          <a:off x="0" y="0"/>
          <a:ext cx="0" cy="0"/>
          <a:chOff x="0" y="0"/>
          <a:chExt cx="0" cy="0"/>
        </a:xfrm>
      </p:grpSpPr>
      <p:sp>
        <p:nvSpPr>
          <p:cNvPr id="10333" name="Google Shape;10333;p181"/>
          <p:cNvSpPr txBox="1"/>
          <p:nvPr>
            <p:ph type="title"/>
          </p:nvPr>
        </p:nvSpPr>
        <p:spPr>
          <a:xfrm>
            <a:off x="629841" y="342900"/>
            <a:ext cx="2949178" cy="120015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4" name="Google Shape;10334;p181"/>
          <p:cNvSpPr/>
          <p:nvPr>
            <p:ph idx="2" type="pic"/>
          </p:nvPr>
        </p:nvSpPr>
        <p:spPr>
          <a:xfrm>
            <a:off x="3887391" y="740569"/>
            <a:ext cx="4629150" cy="3655219"/>
          </a:xfrm>
          <a:prstGeom prst="rect">
            <a:avLst/>
          </a:prstGeom>
          <a:noFill/>
          <a:ln>
            <a:noFill/>
          </a:ln>
        </p:spPr>
      </p:sp>
      <p:sp>
        <p:nvSpPr>
          <p:cNvPr id="10335" name="Google Shape;10335;p181"/>
          <p:cNvSpPr txBox="1"/>
          <p:nvPr>
            <p:ph idx="1" type="body"/>
          </p:nvPr>
        </p:nvSpPr>
        <p:spPr>
          <a:xfrm>
            <a:off x="629841" y="1543050"/>
            <a:ext cx="2949178" cy="2858691"/>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750"/>
              </a:spcBef>
              <a:spcAft>
                <a:spcPts val="0"/>
              </a:spcAft>
              <a:buClr>
                <a:schemeClr val="dk1"/>
              </a:buClr>
              <a:buSzPts val="1600"/>
              <a:buNone/>
              <a:defRPr sz="1200"/>
            </a:lvl1pPr>
            <a:lvl2pPr indent="-228600" lvl="1" marL="914400" algn="l">
              <a:lnSpc>
                <a:spcPct val="90000"/>
              </a:lnSpc>
              <a:spcBef>
                <a:spcPts val="375"/>
              </a:spcBef>
              <a:spcAft>
                <a:spcPts val="0"/>
              </a:spcAft>
              <a:buClr>
                <a:schemeClr val="dk1"/>
              </a:buClr>
              <a:buSzPts val="1400"/>
              <a:buNone/>
              <a:defRPr sz="1050"/>
            </a:lvl2pPr>
            <a:lvl3pPr indent="-228600" lvl="2" marL="1371600" algn="l">
              <a:lnSpc>
                <a:spcPct val="90000"/>
              </a:lnSpc>
              <a:spcBef>
                <a:spcPts val="375"/>
              </a:spcBef>
              <a:spcAft>
                <a:spcPts val="0"/>
              </a:spcAft>
              <a:buClr>
                <a:schemeClr val="dk1"/>
              </a:buClr>
              <a:buSzPts val="1200"/>
              <a:buNone/>
              <a:defRPr sz="900"/>
            </a:lvl3pPr>
            <a:lvl4pPr indent="-228600" lvl="3" marL="1828800" algn="l">
              <a:lnSpc>
                <a:spcPct val="90000"/>
              </a:lnSpc>
              <a:spcBef>
                <a:spcPts val="375"/>
              </a:spcBef>
              <a:spcAft>
                <a:spcPts val="0"/>
              </a:spcAft>
              <a:buClr>
                <a:schemeClr val="dk1"/>
              </a:buClr>
              <a:buSzPts val="1000"/>
              <a:buNone/>
              <a:defRPr sz="750"/>
            </a:lvl4pPr>
            <a:lvl5pPr indent="-228600" lvl="4" marL="2286000" algn="l">
              <a:lnSpc>
                <a:spcPct val="90000"/>
              </a:lnSpc>
              <a:spcBef>
                <a:spcPts val="375"/>
              </a:spcBef>
              <a:spcAft>
                <a:spcPts val="0"/>
              </a:spcAft>
              <a:buClr>
                <a:schemeClr val="dk1"/>
              </a:buClr>
              <a:buSzPts val="1000"/>
              <a:buNone/>
              <a:defRPr sz="750"/>
            </a:lvl5pPr>
            <a:lvl6pPr indent="-228600" lvl="5" marL="2743200" algn="l">
              <a:lnSpc>
                <a:spcPct val="90000"/>
              </a:lnSpc>
              <a:spcBef>
                <a:spcPts val="375"/>
              </a:spcBef>
              <a:spcAft>
                <a:spcPts val="0"/>
              </a:spcAft>
              <a:buClr>
                <a:schemeClr val="dk1"/>
              </a:buClr>
              <a:buSzPts val="1000"/>
              <a:buNone/>
              <a:defRPr sz="750"/>
            </a:lvl6pPr>
            <a:lvl7pPr indent="-228600" lvl="6" marL="3200400" algn="l">
              <a:lnSpc>
                <a:spcPct val="90000"/>
              </a:lnSpc>
              <a:spcBef>
                <a:spcPts val="375"/>
              </a:spcBef>
              <a:spcAft>
                <a:spcPts val="0"/>
              </a:spcAft>
              <a:buClr>
                <a:schemeClr val="dk1"/>
              </a:buClr>
              <a:buSzPts val="1000"/>
              <a:buNone/>
              <a:defRPr sz="750"/>
            </a:lvl7pPr>
            <a:lvl8pPr indent="-228600" lvl="7" marL="3657600" algn="l">
              <a:lnSpc>
                <a:spcPct val="90000"/>
              </a:lnSpc>
              <a:spcBef>
                <a:spcPts val="375"/>
              </a:spcBef>
              <a:spcAft>
                <a:spcPts val="0"/>
              </a:spcAft>
              <a:buClr>
                <a:schemeClr val="dk1"/>
              </a:buClr>
              <a:buSzPts val="1000"/>
              <a:buNone/>
              <a:defRPr sz="750"/>
            </a:lvl8pPr>
            <a:lvl9pPr indent="-228600" lvl="8" marL="4114800" algn="l">
              <a:lnSpc>
                <a:spcPct val="90000"/>
              </a:lnSpc>
              <a:spcBef>
                <a:spcPts val="375"/>
              </a:spcBef>
              <a:spcAft>
                <a:spcPts val="0"/>
              </a:spcAft>
              <a:buClr>
                <a:schemeClr val="dk1"/>
              </a:buClr>
              <a:buSzPts val="1000"/>
              <a:buNone/>
              <a:defRPr sz="750"/>
            </a:lvl9pPr>
          </a:lstStyle>
          <a:p/>
        </p:txBody>
      </p:sp>
      <p:sp>
        <p:nvSpPr>
          <p:cNvPr id="10336" name="Google Shape;10336;p181"/>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7" name="Google Shape;10337;p181"/>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38" name="Google Shape;10338;p181"/>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0339" name="Shape 10339"/>
        <p:cNvGrpSpPr/>
        <p:nvPr/>
      </p:nvGrpSpPr>
      <p:grpSpPr>
        <a:xfrm>
          <a:off x="0" y="0"/>
          <a:ext cx="0" cy="0"/>
          <a:chOff x="0" y="0"/>
          <a:chExt cx="0" cy="0"/>
        </a:xfrm>
      </p:grpSpPr>
      <p:sp>
        <p:nvSpPr>
          <p:cNvPr id="10340" name="Google Shape;10340;p182"/>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1" name="Google Shape;10341;p182"/>
          <p:cNvSpPr txBox="1"/>
          <p:nvPr>
            <p:ph idx="1" type="body"/>
          </p:nvPr>
        </p:nvSpPr>
        <p:spPr>
          <a:xfrm rot="5400000">
            <a:off x="2940248" y="-942380"/>
            <a:ext cx="3263504" cy="78867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42" name="Google Shape;10342;p182"/>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3" name="Google Shape;10343;p182"/>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4" name="Google Shape;10344;p182"/>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0345" name="Shape 10345"/>
        <p:cNvGrpSpPr/>
        <p:nvPr/>
      </p:nvGrpSpPr>
      <p:grpSpPr>
        <a:xfrm>
          <a:off x="0" y="0"/>
          <a:ext cx="0" cy="0"/>
          <a:chOff x="0" y="0"/>
          <a:chExt cx="0" cy="0"/>
        </a:xfrm>
      </p:grpSpPr>
      <p:sp>
        <p:nvSpPr>
          <p:cNvPr id="10346" name="Google Shape;10346;p183"/>
          <p:cNvSpPr txBox="1"/>
          <p:nvPr>
            <p:ph type="title"/>
          </p:nvPr>
        </p:nvSpPr>
        <p:spPr>
          <a:xfrm rot="5400000">
            <a:off x="5350073" y="1467446"/>
            <a:ext cx="4358879" cy="1971675"/>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7" name="Google Shape;10347;p183"/>
          <p:cNvSpPr txBox="1"/>
          <p:nvPr>
            <p:ph idx="1" type="body"/>
          </p:nvPr>
        </p:nvSpPr>
        <p:spPr>
          <a:xfrm rot="5400000">
            <a:off x="1349573" y="-447080"/>
            <a:ext cx="4358879" cy="5800725"/>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750"/>
              </a:spcBef>
              <a:spcAft>
                <a:spcPts val="0"/>
              </a:spcAft>
              <a:buClr>
                <a:schemeClr val="dk1"/>
              </a:buClr>
              <a:buSzPts val="1800"/>
              <a:buChar char="•"/>
              <a:defRPr/>
            </a:lvl1pPr>
            <a:lvl2pPr indent="-342900" lvl="1" marL="914400" algn="l">
              <a:lnSpc>
                <a:spcPct val="90000"/>
              </a:lnSpc>
              <a:spcBef>
                <a:spcPts val="375"/>
              </a:spcBef>
              <a:spcAft>
                <a:spcPts val="0"/>
              </a:spcAft>
              <a:buClr>
                <a:schemeClr val="dk1"/>
              </a:buClr>
              <a:buSzPts val="1800"/>
              <a:buChar char="•"/>
              <a:defRPr/>
            </a:lvl2pPr>
            <a:lvl3pPr indent="-342900" lvl="2" marL="1371600" algn="l">
              <a:lnSpc>
                <a:spcPct val="90000"/>
              </a:lnSpc>
              <a:spcBef>
                <a:spcPts val="375"/>
              </a:spcBef>
              <a:spcAft>
                <a:spcPts val="0"/>
              </a:spcAft>
              <a:buClr>
                <a:schemeClr val="dk1"/>
              </a:buClr>
              <a:buSzPts val="1800"/>
              <a:buChar char="•"/>
              <a:defRPr/>
            </a:lvl3pPr>
            <a:lvl4pPr indent="-342900" lvl="3" marL="1828800" algn="l">
              <a:lnSpc>
                <a:spcPct val="90000"/>
              </a:lnSpc>
              <a:spcBef>
                <a:spcPts val="375"/>
              </a:spcBef>
              <a:spcAft>
                <a:spcPts val="0"/>
              </a:spcAft>
              <a:buClr>
                <a:schemeClr val="dk1"/>
              </a:buClr>
              <a:buSzPts val="1800"/>
              <a:buChar char="•"/>
              <a:defRPr/>
            </a:lvl4pPr>
            <a:lvl5pPr indent="-342900" lvl="4" marL="2286000" algn="l">
              <a:lnSpc>
                <a:spcPct val="90000"/>
              </a:lnSpc>
              <a:spcBef>
                <a:spcPts val="375"/>
              </a:spcBef>
              <a:spcAft>
                <a:spcPts val="0"/>
              </a:spcAft>
              <a:buClr>
                <a:schemeClr val="dk1"/>
              </a:buClr>
              <a:buSzPts val="1800"/>
              <a:buChar char="•"/>
              <a:defRPr/>
            </a:lvl5pPr>
            <a:lvl6pPr indent="-342900" lvl="5" marL="2743200" algn="l">
              <a:lnSpc>
                <a:spcPct val="90000"/>
              </a:lnSpc>
              <a:spcBef>
                <a:spcPts val="375"/>
              </a:spcBef>
              <a:spcAft>
                <a:spcPts val="0"/>
              </a:spcAft>
              <a:buClr>
                <a:schemeClr val="dk1"/>
              </a:buClr>
              <a:buSzPts val="1800"/>
              <a:buChar char="•"/>
              <a:defRPr/>
            </a:lvl6pPr>
            <a:lvl7pPr indent="-342900" lvl="6" marL="3200400" algn="l">
              <a:lnSpc>
                <a:spcPct val="90000"/>
              </a:lnSpc>
              <a:spcBef>
                <a:spcPts val="375"/>
              </a:spcBef>
              <a:spcAft>
                <a:spcPts val="0"/>
              </a:spcAft>
              <a:buClr>
                <a:schemeClr val="dk1"/>
              </a:buClr>
              <a:buSzPts val="1800"/>
              <a:buChar char="•"/>
              <a:defRPr/>
            </a:lvl7pPr>
            <a:lvl8pPr indent="-342900" lvl="7" marL="3657600" algn="l">
              <a:lnSpc>
                <a:spcPct val="90000"/>
              </a:lnSpc>
              <a:spcBef>
                <a:spcPts val="375"/>
              </a:spcBef>
              <a:spcAft>
                <a:spcPts val="0"/>
              </a:spcAft>
              <a:buClr>
                <a:schemeClr val="dk1"/>
              </a:buClr>
              <a:buSzPts val="1800"/>
              <a:buChar char="•"/>
              <a:defRPr/>
            </a:lvl8pPr>
            <a:lvl9pPr indent="-342900" lvl="8" marL="4114800" algn="l">
              <a:lnSpc>
                <a:spcPct val="90000"/>
              </a:lnSpc>
              <a:spcBef>
                <a:spcPts val="375"/>
              </a:spcBef>
              <a:spcAft>
                <a:spcPts val="0"/>
              </a:spcAft>
              <a:buClr>
                <a:schemeClr val="dk1"/>
              </a:buClr>
              <a:buSzPts val="1800"/>
              <a:buChar char="•"/>
              <a:defRPr/>
            </a:lvl9pPr>
          </a:lstStyle>
          <a:p/>
        </p:txBody>
      </p:sp>
      <p:sp>
        <p:nvSpPr>
          <p:cNvPr id="10348" name="Google Shape;10348;p1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49" name="Google Shape;10349;p1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0350" name="Google Shape;10350;p1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064" name="Shape 2064"/>
        <p:cNvGrpSpPr/>
        <p:nvPr/>
      </p:nvGrpSpPr>
      <p:grpSpPr>
        <a:xfrm>
          <a:off x="0" y="0"/>
          <a:ext cx="0" cy="0"/>
          <a:chOff x="0" y="0"/>
          <a:chExt cx="0" cy="0"/>
        </a:xfrm>
      </p:grpSpPr>
      <p:sp>
        <p:nvSpPr>
          <p:cNvPr id="2065" name="Google Shape;2065;p107"/>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2066" name="Google Shape;2066;p1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67" name="Google Shape;2067;p107"/>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2068" name="Google Shape;2068;p107"/>
          <p:cNvGrpSpPr/>
          <p:nvPr/>
        </p:nvGrpSpPr>
        <p:grpSpPr>
          <a:xfrm>
            <a:off x="8041173" y="4778596"/>
            <a:ext cx="598277" cy="170409"/>
            <a:chOff x="238125" y="1822850"/>
            <a:chExt cx="7080200" cy="2016675"/>
          </a:xfrm>
        </p:grpSpPr>
        <p:sp>
          <p:nvSpPr>
            <p:cNvPr id="2069" name="Google Shape;2069;p1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1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1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1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p1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1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1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76" name="Google Shape;2076;p107"/>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077" name="Shape 2077"/>
        <p:cNvGrpSpPr/>
        <p:nvPr/>
      </p:nvGrpSpPr>
      <p:grpSpPr>
        <a:xfrm>
          <a:off x="0" y="0"/>
          <a:ext cx="0" cy="0"/>
          <a:chOff x="0" y="0"/>
          <a:chExt cx="0" cy="0"/>
        </a:xfrm>
      </p:grpSpPr>
      <p:sp>
        <p:nvSpPr>
          <p:cNvPr id="2078" name="Google Shape;2078;p108"/>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2079" name="Google Shape;2079;p108"/>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BLANK_1">
    <p:bg>
      <p:bgPr>
        <a:solidFill>
          <a:schemeClr val="dk1"/>
        </a:solidFill>
      </p:bgPr>
    </p:bg>
    <p:spTree>
      <p:nvGrpSpPr>
        <p:cNvPr id="2080" name="Shape 2080"/>
        <p:cNvGrpSpPr/>
        <p:nvPr/>
      </p:nvGrpSpPr>
      <p:grpSpPr>
        <a:xfrm>
          <a:off x="0" y="0"/>
          <a:ext cx="0" cy="0"/>
          <a:chOff x="0" y="0"/>
          <a:chExt cx="0" cy="0"/>
        </a:xfrm>
      </p:grpSpPr>
      <p:grpSp>
        <p:nvGrpSpPr>
          <p:cNvPr id="2081" name="Google Shape;2081;p110"/>
          <p:cNvGrpSpPr/>
          <p:nvPr/>
        </p:nvGrpSpPr>
        <p:grpSpPr>
          <a:xfrm>
            <a:off x="3698727" y="6"/>
            <a:ext cx="3697033" cy="5143642"/>
            <a:chOff x="1926275" y="238125"/>
            <a:chExt cx="3765950" cy="5239525"/>
          </a:xfrm>
        </p:grpSpPr>
        <p:sp>
          <p:nvSpPr>
            <p:cNvPr id="2082" name="Google Shape;2082;p11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11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11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11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11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11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11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11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11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11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11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11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11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11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11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11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11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11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11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11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11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11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11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11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11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11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11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11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11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11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11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11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11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11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11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11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11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11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11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11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11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11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11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11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11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11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11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11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11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11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11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11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11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11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11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11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11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11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11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11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42" name="Google Shape;2142;p110"/>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11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44" name="Google Shape;2144;p110"/>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2145" name="Google Shape;2145;p11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2146" name="Google Shape;2146;p110"/>
          <p:cNvPicPr preferRelativeResize="0"/>
          <p:nvPr/>
        </p:nvPicPr>
        <p:blipFill rotWithShape="1">
          <a:blip r:embed="rId2">
            <a:alphaModFix/>
          </a:blip>
          <a:srcRect b="0" l="0" r="0" t="0"/>
          <a:stretch/>
        </p:blipFill>
        <p:spPr>
          <a:xfrm>
            <a:off x="1285955" y="2144127"/>
            <a:ext cx="2868902" cy="818074"/>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_HEADER_1">
    <p:spTree>
      <p:nvGrpSpPr>
        <p:cNvPr id="588"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2" name="Google Shape;592;p74"/>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3" name="Google Shape;593;p7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BLANK_1_1">
    <p:bg>
      <p:bgPr>
        <a:solidFill>
          <a:schemeClr val="accent1"/>
        </a:solidFill>
      </p:bgPr>
    </p:bg>
    <p:spTree>
      <p:nvGrpSpPr>
        <p:cNvPr id="2147" name="Shape 2147"/>
        <p:cNvGrpSpPr/>
        <p:nvPr/>
      </p:nvGrpSpPr>
      <p:grpSpPr>
        <a:xfrm>
          <a:off x="0" y="0"/>
          <a:ext cx="0" cy="0"/>
          <a:chOff x="0" y="0"/>
          <a:chExt cx="0" cy="0"/>
        </a:xfrm>
      </p:grpSpPr>
      <p:sp>
        <p:nvSpPr>
          <p:cNvPr id="2148" name="Google Shape;2148;p111"/>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11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50" name="Google Shape;2150;p111"/>
          <p:cNvGrpSpPr/>
          <p:nvPr/>
        </p:nvGrpSpPr>
        <p:grpSpPr>
          <a:xfrm>
            <a:off x="1285921" y="2144122"/>
            <a:ext cx="2868897" cy="817157"/>
            <a:chOff x="238125" y="1822850"/>
            <a:chExt cx="7080200" cy="2016675"/>
          </a:xfrm>
        </p:grpSpPr>
        <p:sp>
          <p:nvSpPr>
            <p:cNvPr id="2151" name="Google Shape;2151;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58" name="Google Shape;2158;p111"/>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2159" name="Google Shape;2159;p111"/>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_3">
    <p:spTree>
      <p:nvGrpSpPr>
        <p:cNvPr id="2160" name="Shape 2160"/>
        <p:cNvGrpSpPr/>
        <p:nvPr/>
      </p:nvGrpSpPr>
      <p:grpSpPr>
        <a:xfrm>
          <a:off x="0" y="0"/>
          <a:ext cx="0" cy="0"/>
          <a:chOff x="0" y="0"/>
          <a:chExt cx="0" cy="0"/>
        </a:xfrm>
      </p:grpSpPr>
      <p:sp>
        <p:nvSpPr>
          <p:cNvPr id="2161" name="Google Shape;2161;g24c3299a92b_0_337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2162" name="Shape 2162"/>
        <p:cNvGrpSpPr/>
        <p:nvPr/>
      </p:nvGrpSpPr>
      <p:grpSpPr>
        <a:xfrm>
          <a:off x="0" y="0"/>
          <a:ext cx="0" cy="0"/>
          <a:chOff x="0" y="0"/>
          <a:chExt cx="0" cy="0"/>
        </a:xfrm>
      </p:grpSpPr>
      <p:sp>
        <p:nvSpPr>
          <p:cNvPr id="2163" name="Google Shape;2163;g28bf203a7c3_0_28"/>
          <p:cNvSpPr/>
          <p:nvPr/>
        </p:nvSpPr>
        <p:spPr>
          <a:xfrm>
            <a:off x="4201297" y="0"/>
            <a:ext cx="3811800" cy="5143500"/>
          </a:xfrm>
          <a:prstGeom prst="rect">
            <a:avLst/>
          </a:prstGeom>
          <a:solidFill>
            <a:schemeClr val="lt1"/>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Arial"/>
              <a:ea typeface="Arial"/>
              <a:cs typeface="Arial"/>
              <a:sym typeface="Arial"/>
            </a:endParaRPr>
          </a:p>
        </p:txBody>
      </p:sp>
      <p:sp>
        <p:nvSpPr>
          <p:cNvPr id="2164" name="Google Shape;2164;g28bf203a7c3_0_28"/>
          <p:cNvSpPr txBox="1"/>
          <p:nvPr>
            <p:ph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
        <p:nvSpPr>
          <p:cNvPr id="2165" name="Google Shape;2165;g28bf203a7c3_0_28"/>
          <p:cNvSpPr txBox="1"/>
          <p:nvPr>
            <p:ph idx="1" type="body"/>
          </p:nvPr>
        </p:nvSpPr>
        <p:spPr>
          <a:xfrm>
            <a:off x="874835" y="1258745"/>
            <a:ext cx="7394400" cy="29859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indent="-317500" lvl="1" marL="9144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indent="-304800" lvl="2" marL="13716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indent="-298450" lvl="3" marL="18288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indent="-298450" lvl="4" marL="228600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indent="-317500" lvl="5" marL="2743200" algn="l">
              <a:lnSpc>
                <a:spcPct val="90000"/>
              </a:lnSpc>
              <a:spcBef>
                <a:spcPts val="400"/>
              </a:spcBef>
              <a:spcAft>
                <a:spcPts val="0"/>
              </a:spcAft>
              <a:buClr>
                <a:schemeClr val="dk1"/>
              </a:buClr>
              <a:buSzPts val="1400"/>
              <a:buChar char="•"/>
              <a:defRPr/>
            </a:lvl6pPr>
            <a:lvl7pPr indent="-317500" lvl="6" marL="3200400" algn="l">
              <a:lnSpc>
                <a:spcPct val="90000"/>
              </a:lnSpc>
              <a:spcBef>
                <a:spcPts val="400"/>
              </a:spcBef>
              <a:spcAft>
                <a:spcPts val="0"/>
              </a:spcAft>
              <a:buClr>
                <a:schemeClr val="dk1"/>
              </a:buClr>
              <a:buSzPts val="1400"/>
              <a:buChar char="•"/>
              <a:defRPr/>
            </a:lvl7pPr>
            <a:lvl8pPr indent="-317500" lvl="7" marL="3657600" algn="l">
              <a:lnSpc>
                <a:spcPct val="90000"/>
              </a:lnSpc>
              <a:spcBef>
                <a:spcPts val="400"/>
              </a:spcBef>
              <a:spcAft>
                <a:spcPts val="0"/>
              </a:spcAft>
              <a:buClr>
                <a:schemeClr val="dk1"/>
              </a:buClr>
              <a:buSzPts val="1400"/>
              <a:buChar char="•"/>
              <a:defRPr/>
            </a:lvl8pPr>
            <a:lvl9pPr indent="-317500" lvl="8" marL="4114800" algn="l">
              <a:lnSpc>
                <a:spcPct val="90000"/>
              </a:lnSpc>
              <a:spcBef>
                <a:spcPts val="400"/>
              </a:spcBef>
              <a:spcAft>
                <a:spcPts val="0"/>
              </a:spcAft>
              <a:buClr>
                <a:schemeClr val="dk1"/>
              </a:buClr>
              <a:buSzPts val="14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2170" name="Shape 2170"/>
        <p:cNvGrpSpPr/>
        <p:nvPr/>
      </p:nvGrpSpPr>
      <p:grpSpPr>
        <a:xfrm>
          <a:off x="0" y="0"/>
          <a:ext cx="0" cy="0"/>
          <a:chOff x="0" y="0"/>
          <a:chExt cx="0" cy="0"/>
        </a:xfrm>
      </p:grpSpPr>
      <p:sp>
        <p:nvSpPr>
          <p:cNvPr id="2171" name="Google Shape;2171;p7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2172" name="Shape 2172"/>
        <p:cNvGrpSpPr/>
        <p:nvPr/>
      </p:nvGrpSpPr>
      <p:grpSpPr>
        <a:xfrm>
          <a:off x="0" y="0"/>
          <a:ext cx="0" cy="0"/>
          <a:chOff x="0" y="0"/>
          <a:chExt cx="0" cy="0"/>
        </a:xfrm>
      </p:grpSpPr>
      <p:sp>
        <p:nvSpPr>
          <p:cNvPr id="2173" name="Google Shape;2173;p112"/>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174" name="Google Shape;2174;p112"/>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175" name="Google Shape;2175;p112"/>
          <p:cNvGrpSpPr/>
          <p:nvPr/>
        </p:nvGrpSpPr>
        <p:grpSpPr>
          <a:xfrm>
            <a:off x="7833120" y="4564515"/>
            <a:ext cx="1026629" cy="292418"/>
            <a:chOff x="238125" y="1822850"/>
            <a:chExt cx="7080200" cy="2016675"/>
          </a:xfrm>
        </p:grpSpPr>
        <p:sp>
          <p:nvSpPr>
            <p:cNvPr id="2176" name="Google Shape;2176;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7" name="Google Shape;2177;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8" name="Google Shape;2178;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79" name="Google Shape;2179;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0" name="Google Shape;2180;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1" name="Google Shape;2181;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2" name="Google Shape;2182;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2183" name="Shape 2183"/>
        <p:cNvGrpSpPr/>
        <p:nvPr/>
      </p:nvGrpSpPr>
      <p:grpSpPr>
        <a:xfrm>
          <a:off x="0" y="0"/>
          <a:ext cx="0" cy="0"/>
          <a:chOff x="0" y="0"/>
          <a:chExt cx="0" cy="0"/>
        </a:xfrm>
      </p:grpSpPr>
      <p:sp>
        <p:nvSpPr>
          <p:cNvPr id="2184" name="Google Shape;2184;p113"/>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5" name="Google Shape;2185;p113"/>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186" name="Google Shape;2186;p113"/>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187" name="Google Shape;2187;p113"/>
          <p:cNvGrpSpPr/>
          <p:nvPr/>
        </p:nvGrpSpPr>
        <p:grpSpPr>
          <a:xfrm>
            <a:off x="7833120" y="4564515"/>
            <a:ext cx="1026629" cy="292418"/>
            <a:chOff x="238125" y="1822850"/>
            <a:chExt cx="7080200" cy="2016675"/>
          </a:xfrm>
        </p:grpSpPr>
        <p:sp>
          <p:nvSpPr>
            <p:cNvPr id="2188" name="Google Shape;2188;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89" name="Google Shape;2189;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0" name="Google Shape;2190;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1" name="Google Shape;2191;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2" name="Google Shape;2192;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3" name="Google Shape;2193;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194" name="Google Shape;2194;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2195" name="Shape 2195"/>
        <p:cNvGrpSpPr/>
        <p:nvPr/>
      </p:nvGrpSpPr>
      <p:grpSpPr>
        <a:xfrm>
          <a:off x="0" y="0"/>
          <a:ext cx="0" cy="0"/>
          <a:chOff x="0" y="0"/>
          <a:chExt cx="0" cy="0"/>
        </a:xfrm>
      </p:grpSpPr>
      <p:sp>
        <p:nvSpPr>
          <p:cNvPr id="2196" name="Google Shape;2196;p114"/>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197" name="Google Shape;2197;p114"/>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198" name="Google Shape;2198;p114"/>
          <p:cNvGrpSpPr/>
          <p:nvPr/>
        </p:nvGrpSpPr>
        <p:grpSpPr>
          <a:xfrm>
            <a:off x="455002" y="401910"/>
            <a:ext cx="908390" cy="258739"/>
            <a:chOff x="238125" y="1822850"/>
            <a:chExt cx="7080200" cy="2016675"/>
          </a:xfrm>
        </p:grpSpPr>
        <p:sp>
          <p:nvSpPr>
            <p:cNvPr id="2199" name="Google Shape;2199;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0" name="Google Shape;2200;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1" name="Google Shape;2201;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2" name="Google Shape;2202;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3" name="Google Shape;2203;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4" name="Google Shape;2204;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05" name="Google Shape;2205;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2206" name="Google Shape;2206;p114"/>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2207" name="Shape 2207"/>
        <p:cNvGrpSpPr/>
        <p:nvPr/>
      </p:nvGrpSpPr>
      <p:grpSpPr>
        <a:xfrm>
          <a:off x="0" y="0"/>
          <a:ext cx="0" cy="0"/>
          <a:chOff x="0" y="0"/>
          <a:chExt cx="0" cy="0"/>
        </a:xfrm>
      </p:grpSpPr>
      <p:sp>
        <p:nvSpPr>
          <p:cNvPr id="2208" name="Google Shape;2208;p115"/>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209" name="Google Shape;2209;p115"/>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210" name="Google Shape;2210;p115"/>
          <p:cNvGrpSpPr/>
          <p:nvPr/>
        </p:nvGrpSpPr>
        <p:grpSpPr>
          <a:xfrm>
            <a:off x="455002" y="401910"/>
            <a:ext cx="908390" cy="258739"/>
            <a:chOff x="238125" y="1822850"/>
            <a:chExt cx="7080200" cy="2016675"/>
          </a:xfrm>
        </p:grpSpPr>
        <p:sp>
          <p:nvSpPr>
            <p:cNvPr id="2211" name="Google Shape;2211;p11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2" name="Google Shape;2212;p11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3" name="Google Shape;2213;p11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4" name="Google Shape;2214;p11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5" name="Google Shape;2215;p11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6" name="Google Shape;2216;p11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17" name="Google Shape;2217;p11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2218" name="Google Shape;2218;p115"/>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2219" name="Shape 2219"/>
        <p:cNvGrpSpPr/>
        <p:nvPr/>
      </p:nvGrpSpPr>
      <p:grpSpPr>
        <a:xfrm>
          <a:off x="0" y="0"/>
          <a:ext cx="0" cy="0"/>
          <a:chOff x="0" y="0"/>
          <a:chExt cx="0" cy="0"/>
        </a:xfrm>
      </p:grpSpPr>
      <p:sp>
        <p:nvSpPr>
          <p:cNvPr id="2220" name="Google Shape;2220;p116"/>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221" name="Google Shape;2221;p116"/>
          <p:cNvGrpSpPr/>
          <p:nvPr/>
        </p:nvGrpSpPr>
        <p:grpSpPr>
          <a:xfrm>
            <a:off x="2622652" y="3587454"/>
            <a:ext cx="2377550" cy="653782"/>
            <a:chOff x="2159414" y="3486447"/>
            <a:chExt cx="2606105" cy="720500"/>
          </a:xfrm>
        </p:grpSpPr>
        <p:grpSp>
          <p:nvGrpSpPr>
            <p:cNvPr id="2222" name="Google Shape;2222;p116"/>
            <p:cNvGrpSpPr/>
            <p:nvPr/>
          </p:nvGrpSpPr>
          <p:grpSpPr>
            <a:xfrm>
              <a:off x="2159414" y="3486447"/>
              <a:ext cx="2606105" cy="49200"/>
              <a:chOff x="2159414" y="3486447"/>
              <a:chExt cx="2606105" cy="49200"/>
            </a:xfrm>
          </p:grpSpPr>
          <p:sp>
            <p:nvSpPr>
              <p:cNvPr id="2223" name="Google Shape;2223;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4" name="Google Shape;2224;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5" name="Google Shape;2225;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6" name="Google Shape;2226;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7" name="Google Shape;2227;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8" name="Google Shape;2228;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29" name="Google Shape;2229;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0" name="Google Shape;2230;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1" name="Google Shape;2231;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2" name="Google Shape;2232;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3" name="Google Shape;2233;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4" name="Google Shape;2234;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5" name="Google Shape;2235;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6" name="Google Shape;2236;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7" name="Google Shape;2237;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38" name="Google Shape;2238;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39" name="Google Shape;2239;p116"/>
            <p:cNvGrpSpPr/>
            <p:nvPr/>
          </p:nvGrpSpPr>
          <p:grpSpPr>
            <a:xfrm>
              <a:off x="2159414" y="3652838"/>
              <a:ext cx="2606105" cy="49200"/>
              <a:chOff x="2159414" y="3486447"/>
              <a:chExt cx="2606105" cy="49200"/>
            </a:xfrm>
          </p:grpSpPr>
          <p:sp>
            <p:nvSpPr>
              <p:cNvPr id="2240" name="Google Shape;2240;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1" name="Google Shape;2241;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2" name="Google Shape;2242;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3" name="Google Shape;2243;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4" name="Google Shape;2244;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5" name="Google Shape;2245;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6" name="Google Shape;2246;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7" name="Google Shape;2247;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8" name="Google Shape;2248;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49" name="Google Shape;2249;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0" name="Google Shape;2250;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1" name="Google Shape;2251;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2" name="Google Shape;2252;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3" name="Google Shape;2253;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4" name="Google Shape;2254;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5" name="Google Shape;2255;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56" name="Google Shape;2256;p116"/>
            <p:cNvGrpSpPr/>
            <p:nvPr/>
          </p:nvGrpSpPr>
          <p:grpSpPr>
            <a:xfrm>
              <a:off x="2159414" y="3819188"/>
              <a:ext cx="2606105" cy="49200"/>
              <a:chOff x="2159414" y="3486447"/>
              <a:chExt cx="2606105" cy="49200"/>
            </a:xfrm>
          </p:grpSpPr>
          <p:sp>
            <p:nvSpPr>
              <p:cNvPr id="2257" name="Google Shape;2257;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8" name="Google Shape;2258;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59" name="Google Shape;2259;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0" name="Google Shape;2260;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1" name="Google Shape;2261;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2" name="Google Shape;2262;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3" name="Google Shape;2263;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4" name="Google Shape;2264;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5" name="Google Shape;2265;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6" name="Google Shape;2266;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7" name="Google Shape;2267;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8" name="Google Shape;2268;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69" name="Google Shape;2269;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0" name="Google Shape;2270;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1" name="Google Shape;2271;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2" name="Google Shape;2272;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73" name="Google Shape;2273;p116"/>
            <p:cNvGrpSpPr/>
            <p:nvPr/>
          </p:nvGrpSpPr>
          <p:grpSpPr>
            <a:xfrm>
              <a:off x="2159414" y="3983540"/>
              <a:ext cx="2606105" cy="49200"/>
              <a:chOff x="2159414" y="3486447"/>
              <a:chExt cx="2606105" cy="49200"/>
            </a:xfrm>
          </p:grpSpPr>
          <p:sp>
            <p:nvSpPr>
              <p:cNvPr id="2274" name="Google Shape;2274;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5" name="Google Shape;2275;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6" name="Google Shape;2276;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7" name="Google Shape;2277;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8" name="Google Shape;2278;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79" name="Google Shape;2279;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0" name="Google Shape;2280;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1" name="Google Shape;2281;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2" name="Google Shape;2282;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3" name="Google Shape;2283;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4" name="Google Shape;2284;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5" name="Google Shape;2285;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6" name="Google Shape;2286;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7" name="Google Shape;2287;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8" name="Google Shape;2288;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89" name="Google Shape;2289;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2290" name="Google Shape;2290;p116"/>
            <p:cNvGrpSpPr/>
            <p:nvPr/>
          </p:nvGrpSpPr>
          <p:grpSpPr>
            <a:xfrm>
              <a:off x="2159414" y="4157747"/>
              <a:ext cx="2606105" cy="49200"/>
              <a:chOff x="2159414" y="3486447"/>
              <a:chExt cx="2606105" cy="49200"/>
            </a:xfrm>
          </p:grpSpPr>
          <p:sp>
            <p:nvSpPr>
              <p:cNvPr id="2291" name="Google Shape;2291;p116"/>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2" name="Google Shape;2292;p116"/>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3" name="Google Shape;2293;p116"/>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4" name="Google Shape;2294;p116"/>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5" name="Google Shape;2295;p116"/>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6" name="Google Shape;2296;p116"/>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7" name="Google Shape;2297;p116"/>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8" name="Google Shape;2298;p116"/>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299" name="Google Shape;2299;p116"/>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0" name="Google Shape;2300;p116"/>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1" name="Google Shape;2301;p116"/>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2" name="Google Shape;2302;p116"/>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3" name="Google Shape;2303;p116"/>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4" name="Google Shape;2304;p116"/>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5" name="Google Shape;2305;p116"/>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06" name="Google Shape;2306;p116"/>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2307" name="Google Shape;2307;p116"/>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2308" name="Google Shape;2308;p116"/>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2309" name="Google Shape;2309;p116"/>
          <p:cNvGrpSpPr/>
          <p:nvPr/>
        </p:nvGrpSpPr>
        <p:grpSpPr>
          <a:xfrm>
            <a:off x="455002" y="401910"/>
            <a:ext cx="908390" cy="258739"/>
            <a:chOff x="238125" y="1822850"/>
            <a:chExt cx="7080200" cy="2016675"/>
          </a:xfrm>
        </p:grpSpPr>
        <p:sp>
          <p:nvSpPr>
            <p:cNvPr id="2310" name="Google Shape;2310;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1" name="Google Shape;2311;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2" name="Google Shape;2312;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3" name="Google Shape;2313;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4" name="Google Shape;2314;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5" name="Google Shape;2315;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16" name="Google Shape;2316;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2317" name="Google Shape;2317;p116"/>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2318" name="Google Shape;2318;p116"/>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319" name="Shape 2319"/>
        <p:cNvGrpSpPr/>
        <p:nvPr/>
      </p:nvGrpSpPr>
      <p:grpSpPr>
        <a:xfrm>
          <a:off x="0" y="0"/>
          <a:ext cx="0" cy="0"/>
          <a:chOff x="0" y="0"/>
          <a:chExt cx="0" cy="0"/>
        </a:xfrm>
      </p:grpSpPr>
      <p:sp>
        <p:nvSpPr>
          <p:cNvPr id="2320" name="Google Shape;2320;p117"/>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2321" name="Google Shape;2321;p11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322" name="Google Shape;2322;p11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_AND_TWO_COLUMNS_1">
    <p:bg>
      <p:bgPr>
        <a:solidFill>
          <a:srgbClr val="E2F0F9">
            <a:alpha val="57254"/>
          </a:srgbClr>
        </a:solidFill>
      </p:bgPr>
    </p:bg>
    <p:spTree>
      <p:nvGrpSpPr>
        <p:cNvPr id="595"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fmla="val 0" name="adj1"/>
              <a:gd fmla="val 5382146" name="adj2"/>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872" name="Google Shape;872;p7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73" name="Google Shape;873;p75"/>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4" name="Google Shape;874;p75"/>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875" name="Google Shape;875;p7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2323" name="Shape 2323"/>
        <p:cNvGrpSpPr/>
        <p:nvPr/>
      </p:nvGrpSpPr>
      <p:grpSpPr>
        <a:xfrm>
          <a:off x="0" y="0"/>
          <a:ext cx="0" cy="0"/>
          <a:chOff x="0" y="0"/>
          <a:chExt cx="0" cy="0"/>
        </a:xfrm>
      </p:grpSpPr>
      <p:grpSp>
        <p:nvGrpSpPr>
          <p:cNvPr id="2324" name="Google Shape;2324;p118"/>
          <p:cNvGrpSpPr/>
          <p:nvPr/>
        </p:nvGrpSpPr>
        <p:grpSpPr>
          <a:xfrm>
            <a:off x="2693441" y="10"/>
            <a:ext cx="3757132" cy="5143716"/>
            <a:chOff x="1895100" y="238125"/>
            <a:chExt cx="3826000" cy="5238000"/>
          </a:xfrm>
        </p:grpSpPr>
        <p:sp>
          <p:nvSpPr>
            <p:cNvPr id="2325" name="Google Shape;2325;p1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26" name="Google Shape;2326;p1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327" name="Google Shape;2327;p11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2328" name="Google Shape;2328;p11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329" name="Google Shape;2329;p11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330" name="Shape 2330"/>
        <p:cNvGrpSpPr/>
        <p:nvPr/>
      </p:nvGrpSpPr>
      <p:grpSpPr>
        <a:xfrm>
          <a:off x="0" y="0"/>
          <a:ext cx="0" cy="0"/>
          <a:chOff x="0" y="0"/>
          <a:chExt cx="0" cy="0"/>
        </a:xfrm>
      </p:grpSpPr>
      <p:sp>
        <p:nvSpPr>
          <p:cNvPr id="2331" name="Google Shape;2331;p11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332" name="Google Shape;2332;p119"/>
          <p:cNvGrpSpPr/>
          <p:nvPr/>
        </p:nvGrpSpPr>
        <p:grpSpPr>
          <a:xfrm>
            <a:off x="8041174" y="4778597"/>
            <a:ext cx="598277" cy="170409"/>
            <a:chOff x="238125" y="1822850"/>
            <a:chExt cx="7080200" cy="2016675"/>
          </a:xfrm>
        </p:grpSpPr>
        <p:sp>
          <p:nvSpPr>
            <p:cNvPr id="2333" name="Google Shape;2333;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4" name="Google Shape;2334;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5" name="Google Shape;2335;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6" name="Google Shape;2336;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7" name="Google Shape;2337;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8" name="Google Shape;2338;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39" name="Google Shape;2339;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340" name="Google Shape;2340;p11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341" name="Google Shape;2341;p11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2342" name="Google Shape;2342;p11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3" name="Google Shape;2343;p119"/>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2344" name="Google Shape;2344;p11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2345" name="Shape 2345"/>
        <p:cNvGrpSpPr/>
        <p:nvPr/>
      </p:nvGrpSpPr>
      <p:grpSpPr>
        <a:xfrm>
          <a:off x="0" y="0"/>
          <a:ext cx="0" cy="0"/>
          <a:chOff x="0" y="0"/>
          <a:chExt cx="0" cy="0"/>
        </a:xfrm>
      </p:grpSpPr>
      <p:grpSp>
        <p:nvGrpSpPr>
          <p:cNvPr id="2346" name="Google Shape;2346;p120"/>
          <p:cNvGrpSpPr/>
          <p:nvPr/>
        </p:nvGrpSpPr>
        <p:grpSpPr>
          <a:xfrm>
            <a:off x="1936603" y="6"/>
            <a:ext cx="3697033" cy="5143642"/>
            <a:chOff x="1926275" y="238125"/>
            <a:chExt cx="3765950" cy="5239525"/>
          </a:xfrm>
        </p:grpSpPr>
        <p:sp>
          <p:nvSpPr>
            <p:cNvPr id="2347" name="Google Shape;2347;p1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8" name="Google Shape;2348;p1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49" name="Google Shape;2349;p1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0" name="Google Shape;2350;p1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1" name="Google Shape;2351;p1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2" name="Google Shape;2352;p1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3" name="Google Shape;2353;p1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4" name="Google Shape;2354;p1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5" name="Google Shape;2355;p1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6" name="Google Shape;2356;p1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7" name="Google Shape;2357;p1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8" name="Google Shape;2358;p1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59" name="Google Shape;2359;p1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0" name="Google Shape;2360;p1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1" name="Google Shape;2361;p1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2" name="Google Shape;2362;p1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3" name="Google Shape;2363;p1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4" name="Google Shape;2364;p1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5" name="Google Shape;2365;p1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6" name="Google Shape;2366;p1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7" name="Google Shape;2367;p1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8" name="Google Shape;2368;p1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69" name="Google Shape;2369;p1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0" name="Google Shape;2370;p1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1" name="Google Shape;2371;p1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2" name="Google Shape;2372;p1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3" name="Google Shape;2373;p1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4" name="Google Shape;2374;p1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5" name="Google Shape;2375;p1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6" name="Google Shape;2376;p1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7" name="Google Shape;2377;p1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8" name="Google Shape;2378;p1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79" name="Google Shape;2379;p1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0" name="Google Shape;2380;p1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1" name="Google Shape;2381;p1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2" name="Google Shape;2382;p1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3" name="Google Shape;2383;p1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4" name="Google Shape;2384;p1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5" name="Google Shape;2385;p1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6" name="Google Shape;2386;p1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7" name="Google Shape;2387;p1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8" name="Google Shape;2388;p1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89" name="Google Shape;2389;p1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0" name="Google Shape;2390;p1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1" name="Google Shape;2391;p1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2" name="Google Shape;2392;p1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3" name="Google Shape;2393;p1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4" name="Google Shape;2394;p1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5" name="Google Shape;2395;p1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6" name="Google Shape;2396;p1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7" name="Google Shape;2397;p1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8" name="Google Shape;2398;p1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399" name="Google Shape;2399;p1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0" name="Google Shape;2400;p1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1" name="Google Shape;2401;p1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2" name="Google Shape;2402;p1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3" name="Google Shape;2403;p1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4" name="Google Shape;2404;p1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5" name="Google Shape;2405;p1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06" name="Google Shape;2406;p1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07" name="Google Shape;2407;p12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2408" name="Google Shape;2408;p12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09" name="Google Shape;2409;p120"/>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2410" name="Google Shape;2410;p120"/>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411" name="Google Shape;2411;p120"/>
          <p:cNvGrpSpPr/>
          <p:nvPr/>
        </p:nvGrpSpPr>
        <p:grpSpPr>
          <a:xfrm>
            <a:off x="8041174" y="4778597"/>
            <a:ext cx="598277" cy="170409"/>
            <a:chOff x="238125" y="1822850"/>
            <a:chExt cx="7080200" cy="2016675"/>
          </a:xfrm>
        </p:grpSpPr>
        <p:sp>
          <p:nvSpPr>
            <p:cNvPr id="2412" name="Google Shape;2412;p1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3" name="Google Shape;2413;p1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4" name="Google Shape;2414;p1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5" name="Google Shape;2415;p1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6" name="Google Shape;2416;p1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7" name="Google Shape;2417;p1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18" name="Google Shape;2418;p1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19" name="Google Shape;2419;p120"/>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2420" name="Google Shape;2420;p12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2421" name="Shape 2421"/>
        <p:cNvGrpSpPr/>
        <p:nvPr/>
      </p:nvGrpSpPr>
      <p:grpSpPr>
        <a:xfrm>
          <a:off x="0" y="0"/>
          <a:ext cx="0" cy="0"/>
          <a:chOff x="0" y="0"/>
          <a:chExt cx="0" cy="0"/>
        </a:xfrm>
      </p:grpSpPr>
      <p:sp>
        <p:nvSpPr>
          <p:cNvPr id="2422" name="Google Shape;2422;p121"/>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2423" name="Google Shape;2423;p12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24" name="Google Shape;2424;p121"/>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2425" name="Google Shape;2425;p121"/>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2426" name="Google Shape;2426;p121"/>
          <p:cNvGrpSpPr/>
          <p:nvPr/>
        </p:nvGrpSpPr>
        <p:grpSpPr>
          <a:xfrm>
            <a:off x="8041174" y="4778597"/>
            <a:ext cx="598277" cy="170409"/>
            <a:chOff x="238125" y="1822850"/>
            <a:chExt cx="7080200" cy="2016675"/>
          </a:xfrm>
        </p:grpSpPr>
        <p:sp>
          <p:nvSpPr>
            <p:cNvPr id="2427" name="Google Shape;2427;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8" name="Google Shape;2428;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29" name="Google Shape;2429;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0" name="Google Shape;2430;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1" name="Google Shape;2431;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2" name="Google Shape;2432;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33" name="Google Shape;2433;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34" name="Google Shape;2434;p121"/>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2435" name="Google Shape;2435;p12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2436" name="Shape 2436"/>
        <p:cNvGrpSpPr/>
        <p:nvPr/>
      </p:nvGrpSpPr>
      <p:grpSpPr>
        <a:xfrm>
          <a:off x="0" y="0"/>
          <a:ext cx="0" cy="0"/>
          <a:chOff x="0" y="0"/>
          <a:chExt cx="0" cy="0"/>
        </a:xfrm>
      </p:grpSpPr>
      <p:sp>
        <p:nvSpPr>
          <p:cNvPr id="2437" name="Google Shape;2437;p122"/>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438" name="Google Shape;2438;p122"/>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439" name="Google Shape;2439;p12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440" name="Google Shape;2440;p122"/>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1" name="Google Shape;2441;p122"/>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2442" name="Google Shape;2442;p122"/>
          <p:cNvGrpSpPr/>
          <p:nvPr/>
        </p:nvGrpSpPr>
        <p:grpSpPr>
          <a:xfrm>
            <a:off x="8041174" y="4778597"/>
            <a:ext cx="598277" cy="170409"/>
            <a:chOff x="238125" y="1822850"/>
            <a:chExt cx="7080200" cy="2016675"/>
          </a:xfrm>
        </p:grpSpPr>
        <p:sp>
          <p:nvSpPr>
            <p:cNvPr id="2443" name="Google Shape;2443;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4" name="Google Shape;2444;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5" name="Google Shape;2445;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6" name="Google Shape;2446;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7" name="Google Shape;2447;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8" name="Google Shape;2448;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49" name="Google Shape;2449;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2450" name="Shape 2450"/>
        <p:cNvGrpSpPr/>
        <p:nvPr/>
      </p:nvGrpSpPr>
      <p:grpSpPr>
        <a:xfrm>
          <a:off x="0" y="0"/>
          <a:ext cx="0" cy="0"/>
          <a:chOff x="0" y="0"/>
          <a:chExt cx="0" cy="0"/>
        </a:xfrm>
      </p:grpSpPr>
      <p:sp>
        <p:nvSpPr>
          <p:cNvPr id="2451" name="Google Shape;2451;p123"/>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452" name="Google Shape;2452;p12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453" name="Google Shape;2453;p123"/>
          <p:cNvGrpSpPr/>
          <p:nvPr/>
        </p:nvGrpSpPr>
        <p:grpSpPr>
          <a:xfrm>
            <a:off x="8041174" y="4778597"/>
            <a:ext cx="598277" cy="170409"/>
            <a:chOff x="238125" y="1822850"/>
            <a:chExt cx="7080200" cy="2016675"/>
          </a:xfrm>
        </p:grpSpPr>
        <p:sp>
          <p:nvSpPr>
            <p:cNvPr id="2454" name="Google Shape;2454;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5" name="Google Shape;2455;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6" name="Google Shape;2456;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7" name="Google Shape;2457;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8" name="Google Shape;2458;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59" name="Google Shape;2459;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0" name="Google Shape;2460;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2461" name="Google Shape;2461;p123"/>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2" name="Google Shape;2462;p123"/>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63" name="Google Shape;2463;p123"/>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2464" name="Google Shape;2464;p123"/>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2465" name="Google Shape;2465;p123"/>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2466" name="Google Shape;2466;p123"/>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2467" name="Google Shape;2467;p123"/>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2468" name="Google Shape;2468;p123"/>
          <p:cNvGrpSpPr/>
          <p:nvPr/>
        </p:nvGrpSpPr>
        <p:grpSpPr>
          <a:xfrm>
            <a:off x="-117" y="1714760"/>
            <a:ext cx="1714747" cy="1713968"/>
            <a:chOff x="1189450" y="238125"/>
            <a:chExt cx="5177375" cy="5175025"/>
          </a:xfrm>
        </p:grpSpPr>
        <p:sp>
          <p:nvSpPr>
            <p:cNvPr id="2469" name="Google Shape;2469;p1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0" name="Google Shape;2470;p1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1" name="Google Shape;2471;p1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2" name="Google Shape;2472;p1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3" name="Google Shape;2473;p1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4" name="Google Shape;2474;p1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5" name="Google Shape;2475;p1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6" name="Google Shape;2476;p1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7" name="Google Shape;2477;p1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8" name="Google Shape;2478;p1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79" name="Google Shape;2479;p1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0" name="Google Shape;2480;p1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1" name="Google Shape;2481;p1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2" name="Google Shape;2482;p1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3" name="Google Shape;2483;p1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4" name="Google Shape;2484;p1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5" name="Google Shape;2485;p1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6" name="Google Shape;2486;p1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7" name="Google Shape;2487;p1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8" name="Google Shape;2488;p1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89" name="Google Shape;2489;p1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0" name="Google Shape;2490;p1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1" name="Google Shape;2491;p1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2" name="Google Shape;2492;p1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3" name="Google Shape;2493;p1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4" name="Google Shape;2494;p1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5" name="Google Shape;2495;p1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6" name="Google Shape;2496;p1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7" name="Google Shape;2497;p1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8" name="Google Shape;2498;p1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499" name="Google Shape;2499;p1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0" name="Google Shape;2500;p1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1" name="Google Shape;2501;p1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2" name="Google Shape;2502;p1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3" name="Google Shape;2503;p1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4" name="Google Shape;2504;p1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5" name="Google Shape;2505;p1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6" name="Google Shape;2506;p1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7" name="Google Shape;2507;p1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8" name="Google Shape;2508;p1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09" name="Google Shape;2509;p1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0" name="Google Shape;2510;p1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1" name="Google Shape;2511;p1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2" name="Google Shape;2512;p1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3" name="Google Shape;2513;p1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4" name="Google Shape;2514;p1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5" name="Google Shape;2515;p1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6" name="Google Shape;2516;p1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7" name="Google Shape;2517;p1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8" name="Google Shape;2518;p1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19" name="Google Shape;2519;p1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0" name="Google Shape;2520;p1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1" name="Google Shape;2521;p1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2" name="Google Shape;2522;p1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3" name="Google Shape;2523;p1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4" name="Google Shape;2524;p1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5" name="Google Shape;2525;p1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6" name="Google Shape;2526;p1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7" name="Google Shape;2527;p1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8" name="Google Shape;2528;p1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29" name="Google Shape;2529;p1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0" name="Google Shape;2530;p1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1" name="Google Shape;2531;p1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2" name="Google Shape;2532;p1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3" name="Google Shape;2533;p1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4" name="Google Shape;2534;p1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5" name="Google Shape;2535;p1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6" name="Google Shape;2536;p1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7" name="Google Shape;2537;p1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8" name="Google Shape;2538;p1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39" name="Google Shape;2539;p1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0" name="Google Shape;2540;p1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1" name="Google Shape;2541;p1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2" name="Google Shape;2542;p1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3" name="Google Shape;2543;p1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4" name="Google Shape;2544;p1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5" name="Google Shape;2545;p1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6" name="Google Shape;2546;p1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7" name="Google Shape;2547;p1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8" name="Google Shape;2548;p1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49" name="Google Shape;2549;p1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0" name="Google Shape;2550;p1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1" name="Google Shape;2551;p1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2" name="Google Shape;2552;p1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3" name="Google Shape;2553;p1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4" name="Google Shape;2554;p1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5" name="Google Shape;2555;p1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6" name="Google Shape;2556;p1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7" name="Google Shape;2557;p1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8" name="Google Shape;2558;p1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59" name="Google Shape;2559;p1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0" name="Google Shape;2560;p1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1" name="Google Shape;2561;p1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2" name="Google Shape;2562;p1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3" name="Google Shape;2563;p1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4" name="Google Shape;2564;p1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5" name="Google Shape;2565;p1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6" name="Google Shape;2566;p1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7" name="Google Shape;2567;p1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8" name="Google Shape;2568;p1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69" name="Google Shape;2569;p1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0" name="Google Shape;2570;p1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1" name="Google Shape;2571;p1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2" name="Google Shape;2572;p1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3" name="Google Shape;2573;p1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4" name="Google Shape;2574;p1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5" name="Google Shape;2575;p1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6" name="Google Shape;2576;p1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7" name="Google Shape;2577;p1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8" name="Google Shape;2578;p1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79" name="Google Shape;2579;p1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0" name="Google Shape;2580;p1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1" name="Google Shape;2581;p1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2" name="Google Shape;2582;p1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3" name="Google Shape;2583;p1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4" name="Google Shape;2584;p1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5" name="Google Shape;2585;p1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6" name="Google Shape;2586;p1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7" name="Google Shape;2587;p1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8" name="Google Shape;2588;p1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89" name="Google Shape;2589;p1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0" name="Google Shape;2590;p1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1" name="Google Shape;2591;p1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2" name="Google Shape;2592;p1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3" name="Google Shape;2593;p1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4" name="Google Shape;2594;p1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5" name="Google Shape;2595;p1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6" name="Google Shape;2596;p1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7" name="Google Shape;2597;p1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8" name="Google Shape;2598;p1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599" name="Google Shape;2599;p1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0" name="Google Shape;2600;p1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1" name="Google Shape;2601;p1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2" name="Google Shape;2602;p1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3" name="Google Shape;2603;p1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4" name="Google Shape;2604;p1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5" name="Google Shape;2605;p1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6" name="Google Shape;2606;p1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7" name="Google Shape;2607;p1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8" name="Google Shape;2608;p1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09" name="Google Shape;2609;p1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0" name="Google Shape;2610;p1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1" name="Google Shape;2611;p1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2" name="Google Shape;2612;p1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3" name="Google Shape;2613;p1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4" name="Google Shape;2614;p1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5" name="Google Shape;2615;p1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6" name="Google Shape;2616;p1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7" name="Google Shape;2617;p1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8" name="Google Shape;2618;p1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19" name="Google Shape;2619;p1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0" name="Google Shape;2620;p1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1" name="Google Shape;2621;p1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2" name="Google Shape;2622;p1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3" name="Google Shape;2623;p1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4" name="Google Shape;2624;p1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5" name="Google Shape;2625;p1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6" name="Google Shape;2626;p1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7" name="Google Shape;2627;p1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8" name="Google Shape;2628;p1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29" name="Google Shape;2629;p1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0" name="Google Shape;2630;p1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1" name="Google Shape;2631;p1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2" name="Google Shape;2632;p1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3" name="Google Shape;2633;p1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4" name="Google Shape;2634;p1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5" name="Google Shape;2635;p1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6" name="Google Shape;2636;p1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7" name="Google Shape;2637;p1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8" name="Google Shape;2638;p1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39" name="Google Shape;2639;p1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0" name="Google Shape;2640;p1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1" name="Google Shape;2641;p1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2" name="Google Shape;2642;p1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3" name="Google Shape;2643;p1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4" name="Google Shape;2644;p1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5" name="Google Shape;2645;p1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6" name="Google Shape;2646;p1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7" name="Google Shape;2647;p1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8" name="Google Shape;2648;p1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49" name="Google Shape;2649;p1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0" name="Google Shape;2650;p1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1" name="Google Shape;2651;p1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2" name="Google Shape;2652;p1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3" name="Google Shape;2653;p1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4" name="Google Shape;2654;p1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5" name="Google Shape;2655;p1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6" name="Google Shape;2656;p1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7" name="Google Shape;2657;p1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8" name="Google Shape;2658;p1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59" name="Google Shape;2659;p1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0" name="Google Shape;2660;p1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1" name="Google Shape;2661;p1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2" name="Google Shape;2662;p1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3" name="Google Shape;2663;p1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4" name="Google Shape;2664;p1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5" name="Google Shape;2665;p1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6" name="Google Shape;2666;p1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7" name="Google Shape;2667;p1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8" name="Google Shape;2668;p1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69" name="Google Shape;2669;p1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0" name="Google Shape;2670;p1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1" name="Google Shape;2671;p1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2" name="Google Shape;2672;p1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3" name="Google Shape;2673;p1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4" name="Google Shape;2674;p1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5" name="Google Shape;2675;p1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6" name="Google Shape;2676;p1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7" name="Google Shape;2677;p1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8" name="Google Shape;2678;p1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79" name="Google Shape;2679;p1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0" name="Google Shape;2680;p1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1" name="Google Shape;2681;p1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2" name="Google Shape;2682;p1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3" name="Google Shape;2683;p1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4" name="Google Shape;2684;p1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5" name="Google Shape;2685;p1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6" name="Google Shape;2686;p1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7" name="Google Shape;2687;p1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8" name="Google Shape;2688;p1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89" name="Google Shape;2689;p1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0" name="Google Shape;2690;p1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1" name="Google Shape;2691;p1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2" name="Google Shape;2692;p1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3" name="Google Shape;2693;p1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4" name="Google Shape;2694;p1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5" name="Google Shape;2695;p1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6" name="Google Shape;2696;p1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7" name="Google Shape;2697;p1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8" name="Google Shape;2698;p1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699" name="Google Shape;2699;p1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0" name="Google Shape;2700;p1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1" name="Google Shape;2701;p1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2" name="Google Shape;2702;p1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3" name="Google Shape;2703;p1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4" name="Google Shape;2704;p1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5" name="Google Shape;2705;p1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6" name="Google Shape;2706;p1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7" name="Google Shape;2707;p1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8" name="Google Shape;2708;p1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09" name="Google Shape;2709;p1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0" name="Google Shape;2710;p1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1" name="Google Shape;2711;p1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2" name="Google Shape;2712;p1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3" name="Google Shape;2713;p1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4" name="Google Shape;2714;p1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5" name="Google Shape;2715;p1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6" name="Google Shape;2716;p1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7" name="Google Shape;2717;p1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8" name="Google Shape;2718;p1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19" name="Google Shape;2719;p1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0" name="Google Shape;2720;p1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1" name="Google Shape;2721;p1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2" name="Google Shape;2722;p1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3" name="Google Shape;2723;p1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4" name="Google Shape;2724;p1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5" name="Google Shape;2725;p1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6" name="Google Shape;2726;p1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7" name="Google Shape;2727;p1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8" name="Google Shape;2728;p1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29" name="Google Shape;2729;p1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0" name="Google Shape;2730;p1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1" name="Google Shape;2731;p1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2" name="Google Shape;2732;p1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3" name="Google Shape;2733;p1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4" name="Google Shape;2734;p1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5" name="Google Shape;2735;p1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6" name="Google Shape;2736;p1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7" name="Google Shape;2737;p1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8" name="Google Shape;2738;p1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39" name="Google Shape;2739;p1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0" name="Google Shape;2740;p1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1" name="Google Shape;2741;p1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2" name="Google Shape;2742;p1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3" name="Google Shape;2743;p1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4" name="Google Shape;2744;p1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5" name="Google Shape;2745;p1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6" name="Google Shape;2746;p1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7" name="Google Shape;2747;p1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8" name="Google Shape;2748;p1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49" name="Google Shape;2749;p1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0" name="Google Shape;2750;p1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1" name="Google Shape;2751;p1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2" name="Google Shape;2752;p1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3" name="Google Shape;2753;p1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4" name="Google Shape;2754;p1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5" name="Google Shape;2755;p1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6" name="Google Shape;2756;p1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7" name="Google Shape;2757;p1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8" name="Google Shape;2758;p1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59" name="Google Shape;2759;p1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0" name="Google Shape;2760;p1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1" name="Google Shape;2761;p1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2" name="Google Shape;2762;p1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3" name="Google Shape;2763;p1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4" name="Google Shape;2764;p1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5" name="Google Shape;2765;p1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6" name="Google Shape;2766;p1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7" name="Google Shape;2767;p1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8" name="Google Shape;2768;p1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69" name="Google Shape;2769;p1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0" name="Google Shape;2770;p1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1" name="Google Shape;2771;p1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2" name="Google Shape;2772;p1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3" name="Google Shape;2773;p1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4" name="Google Shape;2774;p1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5" name="Google Shape;2775;p1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6" name="Google Shape;2776;p1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7" name="Google Shape;2777;p1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8" name="Google Shape;2778;p1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79" name="Google Shape;2779;p1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0" name="Google Shape;2780;p1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1" name="Google Shape;2781;p1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2" name="Google Shape;2782;p1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3" name="Google Shape;2783;p1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4" name="Google Shape;2784;p1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5" name="Google Shape;2785;p1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6" name="Google Shape;2786;p1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7" name="Google Shape;2787;p1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8" name="Google Shape;2788;p1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89" name="Google Shape;2789;p1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0" name="Google Shape;2790;p1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1" name="Google Shape;2791;p1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2" name="Google Shape;2792;p1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3" name="Google Shape;2793;p1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4" name="Google Shape;2794;p1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5" name="Google Shape;2795;p1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6" name="Google Shape;2796;p1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7" name="Google Shape;2797;p1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8" name="Google Shape;2798;p1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799" name="Google Shape;2799;p1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0" name="Google Shape;2800;p1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1" name="Google Shape;2801;p1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2" name="Google Shape;2802;p1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3" name="Google Shape;2803;p1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4" name="Google Shape;2804;p1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5" name="Google Shape;2805;p1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6" name="Google Shape;2806;p1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7" name="Google Shape;2807;p1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8" name="Google Shape;2808;p1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09" name="Google Shape;2809;p1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0" name="Google Shape;2810;p1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1" name="Google Shape;2811;p1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2" name="Google Shape;2812;p1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3" name="Google Shape;2813;p1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4" name="Google Shape;2814;p1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5" name="Google Shape;2815;p1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6" name="Google Shape;2816;p1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7" name="Google Shape;2817;p1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8" name="Google Shape;2818;p1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19" name="Google Shape;2819;p1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0" name="Google Shape;2820;p1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1" name="Google Shape;2821;p1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2" name="Google Shape;2822;p1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3" name="Google Shape;2823;p1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4" name="Google Shape;2824;p1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5" name="Google Shape;2825;p1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6" name="Google Shape;2826;p1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7" name="Google Shape;2827;p1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8" name="Google Shape;2828;p1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29" name="Google Shape;2829;p1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0" name="Google Shape;2830;p1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1" name="Google Shape;2831;p1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2" name="Google Shape;2832;p1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3" name="Google Shape;2833;p1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4" name="Google Shape;2834;p1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5" name="Google Shape;2835;p1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6" name="Google Shape;2836;p1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7" name="Google Shape;2837;p1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8" name="Google Shape;2838;p1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39" name="Google Shape;2839;p1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0" name="Google Shape;2840;p1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1" name="Google Shape;2841;p1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2" name="Google Shape;2842;p1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3" name="Google Shape;2843;p1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4" name="Google Shape;2844;p1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5" name="Google Shape;2845;p1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6" name="Google Shape;2846;p1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7" name="Google Shape;2847;p1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8" name="Google Shape;2848;p1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49" name="Google Shape;2849;p1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0" name="Google Shape;2850;p1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1" name="Google Shape;2851;p1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2" name="Google Shape;2852;p1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3" name="Google Shape;2853;p1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4" name="Google Shape;2854;p1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5" name="Google Shape;2855;p1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6" name="Google Shape;2856;p1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7" name="Google Shape;2857;p1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8" name="Google Shape;2858;p1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59" name="Google Shape;2859;p1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0" name="Google Shape;2860;p1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1" name="Google Shape;2861;p1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2" name="Google Shape;2862;p1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3" name="Google Shape;2863;p1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4" name="Google Shape;2864;p1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5" name="Google Shape;2865;p1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6" name="Google Shape;2866;p1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7" name="Google Shape;2867;p1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8" name="Google Shape;2868;p1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69" name="Google Shape;2869;p1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0" name="Google Shape;2870;p1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1" name="Google Shape;2871;p1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2" name="Google Shape;2872;p1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3" name="Google Shape;2873;p1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4" name="Google Shape;2874;p1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5" name="Google Shape;2875;p1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6" name="Google Shape;2876;p1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7" name="Google Shape;2877;p1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8" name="Google Shape;2878;p1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79" name="Google Shape;2879;p1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0" name="Google Shape;2880;p1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1" name="Google Shape;2881;p1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2" name="Google Shape;2882;p1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3" name="Google Shape;2883;p1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4" name="Google Shape;2884;p1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5" name="Google Shape;2885;p1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6" name="Google Shape;2886;p1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7" name="Google Shape;2887;p1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8" name="Google Shape;2888;p1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89" name="Google Shape;2889;p1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0" name="Google Shape;2890;p1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1" name="Google Shape;2891;p1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2" name="Google Shape;2892;p1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3" name="Google Shape;2893;p1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4" name="Google Shape;2894;p1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5" name="Google Shape;2895;p1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6" name="Google Shape;2896;p1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7" name="Google Shape;2897;p1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8" name="Google Shape;2898;p1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899" name="Google Shape;2899;p1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0" name="Google Shape;2900;p1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1" name="Google Shape;2901;p1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2" name="Google Shape;2902;p1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3" name="Google Shape;2903;p1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4" name="Google Shape;2904;p1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5" name="Google Shape;2905;p1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6" name="Google Shape;2906;p1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7" name="Google Shape;2907;p1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8" name="Google Shape;2908;p1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09" name="Google Shape;2909;p1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0" name="Google Shape;2910;p1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1" name="Google Shape;2911;p1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2" name="Google Shape;2912;p1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3" name="Google Shape;2913;p1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4" name="Google Shape;2914;p1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5" name="Google Shape;2915;p1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6" name="Google Shape;2916;p1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7" name="Google Shape;2917;p1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8" name="Google Shape;2918;p1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19" name="Google Shape;2919;p1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0" name="Google Shape;2920;p1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1" name="Google Shape;2921;p1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2" name="Google Shape;2922;p1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3" name="Google Shape;2923;p1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4" name="Google Shape;2924;p1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5" name="Google Shape;2925;p1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6" name="Google Shape;2926;p1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7" name="Google Shape;2927;p1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8" name="Google Shape;2928;p1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29" name="Google Shape;2929;p1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0" name="Google Shape;2930;p1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1" name="Google Shape;2931;p1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2" name="Google Shape;2932;p1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3" name="Google Shape;2933;p1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4" name="Google Shape;2934;p1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5" name="Google Shape;2935;p1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6" name="Google Shape;2936;p1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7" name="Google Shape;2937;p1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8" name="Google Shape;2938;p1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39" name="Google Shape;2939;p1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0" name="Google Shape;2940;p1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1" name="Google Shape;2941;p1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2" name="Google Shape;2942;p1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3" name="Google Shape;2943;p1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4" name="Google Shape;2944;p1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5" name="Google Shape;2945;p1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6" name="Google Shape;2946;p1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7" name="Google Shape;2947;p1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8" name="Google Shape;2948;p1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49" name="Google Shape;2949;p1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0" name="Google Shape;2950;p1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1" name="Google Shape;2951;p1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2" name="Google Shape;2952;p1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3" name="Google Shape;2953;p1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4" name="Google Shape;2954;p1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5" name="Google Shape;2955;p1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6" name="Google Shape;2956;p1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7" name="Google Shape;2957;p1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8" name="Google Shape;2958;p1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59" name="Google Shape;2959;p1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0" name="Google Shape;2960;p1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1" name="Google Shape;2961;p1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2" name="Google Shape;2962;p1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3" name="Google Shape;2963;p1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4" name="Google Shape;2964;p1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5" name="Google Shape;2965;p1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6" name="Google Shape;2966;p1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7" name="Google Shape;2967;p1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8" name="Google Shape;2968;p1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69" name="Google Shape;2969;p1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0" name="Google Shape;2970;p1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1" name="Google Shape;2971;p1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2" name="Google Shape;2972;p1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3" name="Google Shape;2973;p1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4" name="Google Shape;2974;p1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5" name="Google Shape;2975;p1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6" name="Google Shape;2976;p1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7" name="Google Shape;2977;p1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8" name="Google Shape;2978;p1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79" name="Google Shape;2979;p1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0" name="Google Shape;2980;p1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1" name="Google Shape;2981;p1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2" name="Google Shape;2982;p1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3" name="Google Shape;2983;p1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4" name="Google Shape;2984;p1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5" name="Google Shape;2985;p1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6" name="Google Shape;2986;p1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7" name="Google Shape;2987;p1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8" name="Google Shape;2988;p1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89" name="Google Shape;2989;p1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0" name="Google Shape;2990;p1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1" name="Google Shape;2991;p1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2" name="Google Shape;2992;p1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3" name="Google Shape;2993;p1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4" name="Google Shape;2994;p1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5" name="Google Shape;2995;p1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6" name="Google Shape;2996;p1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7" name="Google Shape;2997;p1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8" name="Google Shape;2998;p1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2999" name="Google Shape;2999;p1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0" name="Google Shape;3000;p1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1" name="Google Shape;3001;p1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2" name="Google Shape;3002;p1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3" name="Google Shape;3003;p1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4" name="Google Shape;3004;p1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5" name="Google Shape;3005;p1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6" name="Google Shape;3006;p1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7" name="Google Shape;3007;p1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8" name="Google Shape;3008;p1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09" name="Google Shape;3009;p1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0" name="Google Shape;3010;p1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1" name="Google Shape;3011;p1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2" name="Google Shape;3012;p1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3" name="Google Shape;3013;p1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4" name="Google Shape;3014;p1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5" name="Google Shape;3015;p1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6" name="Google Shape;3016;p1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7" name="Google Shape;3017;p1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8" name="Google Shape;3018;p1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19" name="Google Shape;3019;p1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0" name="Google Shape;3020;p1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1" name="Google Shape;3021;p1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2" name="Google Shape;3022;p1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3" name="Google Shape;3023;p1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4" name="Google Shape;3024;p1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5" name="Google Shape;3025;p1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6" name="Google Shape;3026;p1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7" name="Google Shape;3027;p1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8" name="Google Shape;3028;p1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29" name="Google Shape;3029;p1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0" name="Google Shape;3030;p1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1" name="Google Shape;3031;p1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2" name="Google Shape;3032;p1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3" name="Google Shape;3033;p1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4" name="Google Shape;3034;p1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5" name="Google Shape;3035;p1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36" name="Google Shape;3036;p1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037" name="Google Shape;3037;p123"/>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3038" name="Shape 3038"/>
        <p:cNvGrpSpPr/>
        <p:nvPr/>
      </p:nvGrpSpPr>
      <p:grpSpPr>
        <a:xfrm>
          <a:off x="0" y="0"/>
          <a:ext cx="0" cy="0"/>
          <a:chOff x="0" y="0"/>
          <a:chExt cx="0" cy="0"/>
        </a:xfrm>
      </p:grpSpPr>
      <p:sp>
        <p:nvSpPr>
          <p:cNvPr id="3039" name="Google Shape;3039;p124"/>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0" name="Google Shape;3040;p124"/>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1" name="Google Shape;3041;p124"/>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2" name="Google Shape;3042;p124"/>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043" name="Google Shape;3043;p12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044" name="Google Shape;3044;p124"/>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45" name="Google Shape;3045;p124"/>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3046" name="Google Shape;3046;p124"/>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3047" name="Google Shape;3047;p124"/>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3048" name="Google Shape;3048;p124"/>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3049" name="Google Shape;3049;p124"/>
          <p:cNvGrpSpPr/>
          <p:nvPr/>
        </p:nvGrpSpPr>
        <p:grpSpPr>
          <a:xfrm>
            <a:off x="8041174" y="4778597"/>
            <a:ext cx="598277" cy="170409"/>
            <a:chOff x="238125" y="1822850"/>
            <a:chExt cx="7080200" cy="2016675"/>
          </a:xfrm>
        </p:grpSpPr>
        <p:sp>
          <p:nvSpPr>
            <p:cNvPr id="3050" name="Google Shape;3050;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1" name="Google Shape;3051;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2" name="Google Shape;3052;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3" name="Google Shape;3053;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4" name="Google Shape;3054;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5" name="Google Shape;3055;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6" name="Google Shape;3056;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3057" name="Google Shape;3057;p124"/>
          <p:cNvGrpSpPr/>
          <p:nvPr/>
        </p:nvGrpSpPr>
        <p:grpSpPr>
          <a:xfrm>
            <a:off x="7429557" y="273"/>
            <a:ext cx="1714747" cy="1713968"/>
            <a:chOff x="1189450" y="238125"/>
            <a:chExt cx="5177375" cy="5175025"/>
          </a:xfrm>
        </p:grpSpPr>
        <p:sp>
          <p:nvSpPr>
            <p:cNvPr id="3058" name="Google Shape;3058;p1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59" name="Google Shape;3059;p1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0" name="Google Shape;3060;p1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1" name="Google Shape;3061;p1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2" name="Google Shape;3062;p1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3" name="Google Shape;3063;p1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4" name="Google Shape;3064;p1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5" name="Google Shape;3065;p1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6" name="Google Shape;3066;p1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7" name="Google Shape;3067;p1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8" name="Google Shape;3068;p1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69" name="Google Shape;3069;p1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0" name="Google Shape;3070;p1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1" name="Google Shape;3071;p1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2" name="Google Shape;3072;p1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3" name="Google Shape;3073;p1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4" name="Google Shape;3074;p1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5" name="Google Shape;3075;p1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6" name="Google Shape;3076;p1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7" name="Google Shape;3077;p1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8" name="Google Shape;3078;p1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79" name="Google Shape;3079;p1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0" name="Google Shape;3080;p1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1" name="Google Shape;3081;p1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2" name="Google Shape;3082;p1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3" name="Google Shape;3083;p1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4" name="Google Shape;3084;p1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5" name="Google Shape;3085;p1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6" name="Google Shape;3086;p1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7" name="Google Shape;3087;p1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8" name="Google Shape;3088;p1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89" name="Google Shape;3089;p1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0" name="Google Shape;3090;p1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1" name="Google Shape;3091;p1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2" name="Google Shape;3092;p1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3" name="Google Shape;3093;p1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4" name="Google Shape;3094;p1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5" name="Google Shape;3095;p1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6" name="Google Shape;3096;p1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7" name="Google Shape;3097;p1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8" name="Google Shape;3098;p1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099" name="Google Shape;3099;p1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0" name="Google Shape;3100;p1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1" name="Google Shape;3101;p1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2" name="Google Shape;3102;p1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3" name="Google Shape;3103;p1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4" name="Google Shape;3104;p1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5" name="Google Shape;3105;p1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6" name="Google Shape;3106;p1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7" name="Google Shape;3107;p1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8" name="Google Shape;3108;p1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09" name="Google Shape;3109;p1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0" name="Google Shape;3110;p1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1" name="Google Shape;3111;p1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2" name="Google Shape;3112;p1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3" name="Google Shape;3113;p1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4" name="Google Shape;3114;p1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5" name="Google Shape;3115;p1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6" name="Google Shape;3116;p1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7" name="Google Shape;3117;p1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8" name="Google Shape;3118;p1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19" name="Google Shape;3119;p1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0" name="Google Shape;3120;p1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1" name="Google Shape;3121;p1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2" name="Google Shape;3122;p1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3" name="Google Shape;3123;p1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4" name="Google Shape;3124;p1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5" name="Google Shape;3125;p1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6" name="Google Shape;3126;p1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7" name="Google Shape;3127;p1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8" name="Google Shape;3128;p1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29" name="Google Shape;3129;p1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0" name="Google Shape;3130;p1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1" name="Google Shape;3131;p1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2" name="Google Shape;3132;p1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3" name="Google Shape;3133;p1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4" name="Google Shape;3134;p1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5" name="Google Shape;3135;p1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6" name="Google Shape;3136;p1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7" name="Google Shape;3137;p1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8" name="Google Shape;3138;p1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39" name="Google Shape;3139;p1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0" name="Google Shape;3140;p1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1" name="Google Shape;3141;p1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2" name="Google Shape;3142;p1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3" name="Google Shape;3143;p1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4" name="Google Shape;3144;p1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5" name="Google Shape;3145;p1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6" name="Google Shape;3146;p1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7" name="Google Shape;3147;p1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8" name="Google Shape;3148;p1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49" name="Google Shape;3149;p1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0" name="Google Shape;3150;p1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1" name="Google Shape;3151;p1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2" name="Google Shape;3152;p1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3" name="Google Shape;3153;p1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4" name="Google Shape;3154;p1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5" name="Google Shape;3155;p1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6" name="Google Shape;3156;p1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7" name="Google Shape;3157;p1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8" name="Google Shape;3158;p1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59" name="Google Shape;3159;p1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0" name="Google Shape;3160;p1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1" name="Google Shape;3161;p1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2" name="Google Shape;3162;p1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3" name="Google Shape;3163;p1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4" name="Google Shape;3164;p1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5" name="Google Shape;3165;p1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6" name="Google Shape;3166;p1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7" name="Google Shape;3167;p1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8" name="Google Shape;3168;p1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69" name="Google Shape;3169;p1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0" name="Google Shape;3170;p1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1" name="Google Shape;3171;p1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2" name="Google Shape;3172;p1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3" name="Google Shape;3173;p1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4" name="Google Shape;3174;p1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5" name="Google Shape;3175;p1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6" name="Google Shape;3176;p1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7" name="Google Shape;3177;p1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8" name="Google Shape;3178;p1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79" name="Google Shape;3179;p1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0" name="Google Shape;3180;p1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1" name="Google Shape;3181;p1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2" name="Google Shape;3182;p1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3" name="Google Shape;3183;p1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4" name="Google Shape;3184;p1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5" name="Google Shape;3185;p1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6" name="Google Shape;3186;p1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7" name="Google Shape;3187;p1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8" name="Google Shape;3188;p1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89" name="Google Shape;3189;p1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0" name="Google Shape;3190;p1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1" name="Google Shape;3191;p1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2" name="Google Shape;3192;p1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3" name="Google Shape;3193;p1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4" name="Google Shape;3194;p1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5" name="Google Shape;3195;p1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6" name="Google Shape;3196;p1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7" name="Google Shape;3197;p1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8" name="Google Shape;3198;p1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199" name="Google Shape;3199;p1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0" name="Google Shape;3200;p1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1" name="Google Shape;3201;p1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2" name="Google Shape;3202;p1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3" name="Google Shape;3203;p1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4" name="Google Shape;3204;p1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5" name="Google Shape;3205;p1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6" name="Google Shape;3206;p1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7" name="Google Shape;3207;p1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8" name="Google Shape;3208;p1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09" name="Google Shape;3209;p1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0" name="Google Shape;3210;p1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1" name="Google Shape;3211;p1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2" name="Google Shape;3212;p1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3" name="Google Shape;3213;p1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4" name="Google Shape;3214;p1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5" name="Google Shape;3215;p1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6" name="Google Shape;3216;p1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7" name="Google Shape;3217;p1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8" name="Google Shape;3218;p1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19" name="Google Shape;3219;p1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0" name="Google Shape;3220;p1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1" name="Google Shape;3221;p1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2" name="Google Shape;3222;p1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3" name="Google Shape;3223;p1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4" name="Google Shape;3224;p1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5" name="Google Shape;3225;p1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6" name="Google Shape;3226;p1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7" name="Google Shape;3227;p1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8" name="Google Shape;3228;p1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29" name="Google Shape;3229;p1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0" name="Google Shape;3230;p1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1" name="Google Shape;3231;p1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2" name="Google Shape;3232;p1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3" name="Google Shape;3233;p1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4" name="Google Shape;3234;p1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5" name="Google Shape;3235;p1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6" name="Google Shape;3236;p1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7" name="Google Shape;3237;p1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8" name="Google Shape;3238;p1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39" name="Google Shape;3239;p1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0" name="Google Shape;3240;p1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1" name="Google Shape;3241;p1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2" name="Google Shape;3242;p1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3" name="Google Shape;3243;p1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4" name="Google Shape;3244;p1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5" name="Google Shape;3245;p1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6" name="Google Shape;3246;p1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7" name="Google Shape;3247;p1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8" name="Google Shape;3248;p1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49" name="Google Shape;3249;p1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0" name="Google Shape;3250;p1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1" name="Google Shape;3251;p1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2" name="Google Shape;3252;p1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3" name="Google Shape;3253;p1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4" name="Google Shape;3254;p1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5" name="Google Shape;3255;p1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6" name="Google Shape;3256;p1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7" name="Google Shape;3257;p1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8" name="Google Shape;3258;p1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59" name="Google Shape;3259;p1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0" name="Google Shape;3260;p1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1" name="Google Shape;3261;p1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2" name="Google Shape;3262;p1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3" name="Google Shape;3263;p1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4" name="Google Shape;3264;p1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5" name="Google Shape;3265;p1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6" name="Google Shape;3266;p1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7" name="Google Shape;3267;p1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8" name="Google Shape;3268;p1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69" name="Google Shape;3269;p1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0" name="Google Shape;3270;p1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1" name="Google Shape;3271;p1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2" name="Google Shape;3272;p1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3" name="Google Shape;3273;p1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4" name="Google Shape;3274;p1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5" name="Google Shape;3275;p1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6" name="Google Shape;3276;p1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7" name="Google Shape;3277;p1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8" name="Google Shape;3278;p1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79" name="Google Shape;3279;p1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0" name="Google Shape;3280;p1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1" name="Google Shape;3281;p1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2" name="Google Shape;3282;p1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3" name="Google Shape;3283;p1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4" name="Google Shape;3284;p1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5" name="Google Shape;3285;p1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6" name="Google Shape;3286;p1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7" name="Google Shape;3287;p1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8" name="Google Shape;3288;p1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89" name="Google Shape;3289;p1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0" name="Google Shape;3290;p1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1" name="Google Shape;3291;p1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2" name="Google Shape;3292;p1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3" name="Google Shape;3293;p1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4" name="Google Shape;3294;p1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5" name="Google Shape;3295;p1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6" name="Google Shape;3296;p1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7" name="Google Shape;3297;p1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8" name="Google Shape;3298;p1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299" name="Google Shape;3299;p1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0" name="Google Shape;3300;p1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1" name="Google Shape;3301;p1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2" name="Google Shape;3302;p1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3" name="Google Shape;3303;p1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4" name="Google Shape;3304;p1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5" name="Google Shape;3305;p1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6" name="Google Shape;3306;p1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7" name="Google Shape;3307;p1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8" name="Google Shape;3308;p1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09" name="Google Shape;3309;p1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0" name="Google Shape;3310;p1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1" name="Google Shape;3311;p1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2" name="Google Shape;3312;p1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3" name="Google Shape;3313;p1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4" name="Google Shape;3314;p1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5" name="Google Shape;3315;p1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6" name="Google Shape;3316;p1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7" name="Google Shape;3317;p1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8" name="Google Shape;3318;p1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19" name="Google Shape;3319;p1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0" name="Google Shape;3320;p1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1" name="Google Shape;3321;p1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2" name="Google Shape;3322;p1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3" name="Google Shape;3323;p1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4" name="Google Shape;3324;p1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5" name="Google Shape;3325;p1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6" name="Google Shape;3326;p1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7" name="Google Shape;3327;p1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8" name="Google Shape;3328;p1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29" name="Google Shape;3329;p1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0" name="Google Shape;3330;p1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1" name="Google Shape;3331;p1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2" name="Google Shape;3332;p1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3" name="Google Shape;3333;p1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4" name="Google Shape;3334;p1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5" name="Google Shape;3335;p1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6" name="Google Shape;3336;p1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7" name="Google Shape;3337;p1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8" name="Google Shape;3338;p1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39" name="Google Shape;3339;p1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0" name="Google Shape;3340;p1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1" name="Google Shape;3341;p1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2" name="Google Shape;3342;p1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3" name="Google Shape;3343;p1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4" name="Google Shape;3344;p1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5" name="Google Shape;3345;p1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6" name="Google Shape;3346;p1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7" name="Google Shape;3347;p1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8" name="Google Shape;3348;p1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49" name="Google Shape;3349;p1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0" name="Google Shape;3350;p1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1" name="Google Shape;3351;p1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2" name="Google Shape;3352;p1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3" name="Google Shape;3353;p1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4" name="Google Shape;3354;p1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5" name="Google Shape;3355;p1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6" name="Google Shape;3356;p1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7" name="Google Shape;3357;p1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8" name="Google Shape;3358;p1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59" name="Google Shape;3359;p1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0" name="Google Shape;3360;p1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1" name="Google Shape;3361;p1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2" name="Google Shape;3362;p1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3" name="Google Shape;3363;p1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4" name="Google Shape;3364;p1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5" name="Google Shape;3365;p1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6" name="Google Shape;3366;p1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7" name="Google Shape;3367;p1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8" name="Google Shape;3368;p1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69" name="Google Shape;3369;p1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0" name="Google Shape;3370;p1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1" name="Google Shape;3371;p1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2" name="Google Shape;3372;p1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3" name="Google Shape;3373;p1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4" name="Google Shape;3374;p1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5" name="Google Shape;3375;p1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6" name="Google Shape;3376;p1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7" name="Google Shape;3377;p1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8" name="Google Shape;3378;p1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79" name="Google Shape;3379;p1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0" name="Google Shape;3380;p1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1" name="Google Shape;3381;p1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2" name="Google Shape;3382;p1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3" name="Google Shape;3383;p1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4" name="Google Shape;3384;p1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5" name="Google Shape;3385;p1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6" name="Google Shape;3386;p1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7" name="Google Shape;3387;p1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8" name="Google Shape;3388;p1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89" name="Google Shape;3389;p1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0" name="Google Shape;3390;p1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1" name="Google Shape;3391;p1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2" name="Google Shape;3392;p1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3" name="Google Shape;3393;p1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4" name="Google Shape;3394;p1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5" name="Google Shape;3395;p1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6" name="Google Shape;3396;p1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7" name="Google Shape;3397;p1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8" name="Google Shape;3398;p1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399" name="Google Shape;3399;p1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0" name="Google Shape;3400;p1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1" name="Google Shape;3401;p1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2" name="Google Shape;3402;p1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3" name="Google Shape;3403;p1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4" name="Google Shape;3404;p1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5" name="Google Shape;3405;p1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6" name="Google Shape;3406;p1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7" name="Google Shape;3407;p1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8" name="Google Shape;3408;p1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09" name="Google Shape;3409;p1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0" name="Google Shape;3410;p1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1" name="Google Shape;3411;p1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2" name="Google Shape;3412;p1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3" name="Google Shape;3413;p1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4" name="Google Shape;3414;p1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5" name="Google Shape;3415;p1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6" name="Google Shape;3416;p1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7" name="Google Shape;3417;p1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8" name="Google Shape;3418;p1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19" name="Google Shape;3419;p1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0" name="Google Shape;3420;p1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1" name="Google Shape;3421;p1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2" name="Google Shape;3422;p1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3" name="Google Shape;3423;p1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4" name="Google Shape;3424;p1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5" name="Google Shape;3425;p1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6" name="Google Shape;3426;p1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7" name="Google Shape;3427;p1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8" name="Google Shape;3428;p1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29" name="Google Shape;3429;p1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0" name="Google Shape;3430;p1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1" name="Google Shape;3431;p1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2" name="Google Shape;3432;p1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3" name="Google Shape;3433;p1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4" name="Google Shape;3434;p1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5" name="Google Shape;3435;p1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6" name="Google Shape;3436;p1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7" name="Google Shape;3437;p1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8" name="Google Shape;3438;p1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39" name="Google Shape;3439;p1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0" name="Google Shape;3440;p1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1" name="Google Shape;3441;p1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2" name="Google Shape;3442;p1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3" name="Google Shape;3443;p1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4" name="Google Shape;3444;p1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5" name="Google Shape;3445;p1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6" name="Google Shape;3446;p1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7" name="Google Shape;3447;p1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8" name="Google Shape;3448;p1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49" name="Google Shape;3449;p1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0" name="Google Shape;3450;p1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1" name="Google Shape;3451;p1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2" name="Google Shape;3452;p1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3" name="Google Shape;3453;p1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4" name="Google Shape;3454;p1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5" name="Google Shape;3455;p1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6" name="Google Shape;3456;p1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7" name="Google Shape;3457;p1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8" name="Google Shape;3458;p1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59" name="Google Shape;3459;p1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0" name="Google Shape;3460;p1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1" name="Google Shape;3461;p1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2" name="Google Shape;3462;p1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3" name="Google Shape;3463;p1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4" name="Google Shape;3464;p1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5" name="Google Shape;3465;p1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6" name="Google Shape;3466;p1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7" name="Google Shape;3467;p1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8" name="Google Shape;3468;p1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69" name="Google Shape;3469;p1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0" name="Google Shape;3470;p1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1" name="Google Shape;3471;p1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2" name="Google Shape;3472;p1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3" name="Google Shape;3473;p1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4" name="Google Shape;3474;p1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5" name="Google Shape;3475;p1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6" name="Google Shape;3476;p1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7" name="Google Shape;3477;p1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8" name="Google Shape;3478;p1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79" name="Google Shape;3479;p1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0" name="Google Shape;3480;p1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1" name="Google Shape;3481;p1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2" name="Google Shape;3482;p1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3" name="Google Shape;3483;p1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4" name="Google Shape;3484;p1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5" name="Google Shape;3485;p1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6" name="Google Shape;3486;p1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7" name="Google Shape;3487;p1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8" name="Google Shape;3488;p1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89" name="Google Shape;3489;p1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0" name="Google Shape;3490;p1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1" name="Google Shape;3491;p1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2" name="Google Shape;3492;p1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3" name="Google Shape;3493;p1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4" name="Google Shape;3494;p1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5" name="Google Shape;3495;p1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6" name="Google Shape;3496;p1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7" name="Google Shape;3497;p1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8" name="Google Shape;3498;p1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499" name="Google Shape;3499;p1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0" name="Google Shape;3500;p1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1" name="Google Shape;3501;p1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2" name="Google Shape;3502;p1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3" name="Google Shape;3503;p1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4" name="Google Shape;3504;p1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5" name="Google Shape;3505;p1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6" name="Google Shape;3506;p1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7" name="Google Shape;3507;p1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8" name="Google Shape;3508;p1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09" name="Google Shape;3509;p1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0" name="Google Shape;3510;p1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1" name="Google Shape;3511;p1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2" name="Google Shape;3512;p1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3" name="Google Shape;3513;p1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4" name="Google Shape;3514;p1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5" name="Google Shape;3515;p1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6" name="Google Shape;3516;p1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7" name="Google Shape;3517;p1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8" name="Google Shape;3518;p1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19" name="Google Shape;3519;p1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0" name="Google Shape;3520;p1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1" name="Google Shape;3521;p1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2" name="Google Shape;3522;p1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3" name="Google Shape;3523;p1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4" name="Google Shape;3524;p1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5" name="Google Shape;3525;p1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6" name="Google Shape;3526;p1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7" name="Google Shape;3527;p1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8" name="Google Shape;3528;p1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29" name="Google Shape;3529;p1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0" name="Google Shape;3530;p1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1" name="Google Shape;3531;p1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2" name="Google Shape;3532;p1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3" name="Google Shape;3533;p1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4" name="Google Shape;3534;p1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5" name="Google Shape;3535;p1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6" name="Google Shape;3536;p1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7" name="Google Shape;3537;p1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8" name="Google Shape;3538;p1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39" name="Google Shape;3539;p1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0" name="Google Shape;3540;p1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1" name="Google Shape;3541;p1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2" name="Google Shape;3542;p1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3" name="Google Shape;3543;p1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4" name="Google Shape;3544;p1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5" name="Google Shape;3545;p1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6" name="Google Shape;3546;p1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7" name="Google Shape;3547;p1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8" name="Google Shape;3548;p1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49" name="Google Shape;3549;p1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0" name="Google Shape;3550;p1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1" name="Google Shape;3551;p1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2" name="Google Shape;3552;p1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3" name="Google Shape;3553;p1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4" name="Google Shape;3554;p1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5" name="Google Shape;3555;p1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6" name="Google Shape;3556;p1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7" name="Google Shape;3557;p1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8" name="Google Shape;3558;p1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59" name="Google Shape;3559;p1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0" name="Google Shape;3560;p1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1" name="Google Shape;3561;p1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2" name="Google Shape;3562;p1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3" name="Google Shape;3563;p1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4" name="Google Shape;3564;p1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5" name="Google Shape;3565;p1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6" name="Google Shape;3566;p1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7" name="Google Shape;3567;p1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8" name="Google Shape;3568;p1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69" name="Google Shape;3569;p1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0" name="Google Shape;3570;p1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1" name="Google Shape;3571;p1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2" name="Google Shape;3572;p1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3" name="Google Shape;3573;p1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4" name="Google Shape;3574;p1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5" name="Google Shape;3575;p1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6" name="Google Shape;3576;p1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7" name="Google Shape;3577;p1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8" name="Google Shape;3578;p1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79" name="Google Shape;3579;p1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0" name="Google Shape;3580;p1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1" name="Google Shape;3581;p1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2" name="Google Shape;3582;p1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3" name="Google Shape;3583;p1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4" name="Google Shape;3584;p1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5" name="Google Shape;3585;p1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6" name="Google Shape;3586;p1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7" name="Google Shape;3587;p1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8" name="Google Shape;3588;p1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89" name="Google Shape;3589;p1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0" name="Google Shape;3590;p1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1" name="Google Shape;3591;p1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2" name="Google Shape;3592;p1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3" name="Google Shape;3593;p1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4" name="Google Shape;3594;p1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5" name="Google Shape;3595;p1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6" name="Google Shape;3596;p1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7" name="Google Shape;3597;p1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8" name="Google Shape;3598;p1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599" name="Google Shape;3599;p1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0" name="Google Shape;3600;p1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1" name="Google Shape;3601;p1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2" name="Google Shape;3602;p1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3" name="Google Shape;3603;p1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4" name="Google Shape;3604;p1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5" name="Google Shape;3605;p1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6" name="Google Shape;3606;p1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7" name="Google Shape;3607;p1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8" name="Google Shape;3608;p1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09" name="Google Shape;3609;p1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0" name="Google Shape;3610;p1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1" name="Google Shape;3611;p1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2" name="Google Shape;3612;p1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3" name="Google Shape;3613;p1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4" name="Google Shape;3614;p1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5" name="Google Shape;3615;p1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6" name="Google Shape;3616;p1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7" name="Google Shape;3617;p1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8" name="Google Shape;3618;p1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19" name="Google Shape;3619;p1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0" name="Google Shape;3620;p1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1" name="Google Shape;3621;p1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2" name="Google Shape;3622;p1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3" name="Google Shape;3623;p1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4" name="Google Shape;3624;p1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5" name="Google Shape;3625;p1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626" name="Google Shape;3626;p124"/>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3627" name="Shape 3627"/>
        <p:cNvGrpSpPr/>
        <p:nvPr/>
      </p:nvGrpSpPr>
      <p:grpSpPr>
        <a:xfrm>
          <a:off x="0" y="0"/>
          <a:ext cx="0" cy="0"/>
          <a:chOff x="0" y="0"/>
          <a:chExt cx="0" cy="0"/>
        </a:xfrm>
      </p:grpSpPr>
      <p:sp>
        <p:nvSpPr>
          <p:cNvPr id="3628" name="Google Shape;3628;p12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29" name="Google Shape;3629;p12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630" name="Google Shape;3630;p12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631" name="Google Shape;3631;p12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632" name="Google Shape;3632;p12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3" name="Google Shape;3633;p125"/>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3634" name="Google Shape;3634;p125"/>
          <p:cNvGrpSpPr/>
          <p:nvPr/>
        </p:nvGrpSpPr>
        <p:grpSpPr>
          <a:xfrm>
            <a:off x="8041174" y="4778597"/>
            <a:ext cx="598277" cy="170409"/>
            <a:chOff x="238125" y="1822850"/>
            <a:chExt cx="7080200" cy="2016675"/>
          </a:xfrm>
        </p:grpSpPr>
        <p:sp>
          <p:nvSpPr>
            <p:cNvPr id="3635" name="Google Shape;3635;p12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6" name="Google Shape;3636;p12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7" name="Google Shape;3637;p12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8" name="Google Shape;3638;p12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39" name="Google Shape;3639;p12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0" name="Google Shape;3640;p12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1" name="Google Shape;3641;p12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642" name="Google Shape;3642;p12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3643" name="Shape 3643"/>
        <p:cNvGrpSpPr/>
        <p:nvPr/>
      </p:nvGrpSpPr>
      <p:grpSpPr>
        <a:xfrm>
          <a:off x="0" y="0"/>
          <a:ext cx="0" cy="0"/>
          <a:chOff x="0" y="0"/>
          <a:chExt cx="0" cy="0"/>
        </a:xfrm>
      </p:grpSpPr>
      <p:grpSp>
        <p:nvGrpSpPr>
          <p:cNvPr id="3644" name="Google Shape;3644;p126"/>
          <p:cNvGrpSpPr/>
          <p:nvPr/>
        </p:nvGrpSpPr>
        <p:grpSpPr>
          <a:xfrm>
            <a:off x="2726704" y="6"/>
            <a:ext cx="3697033" cy="5143642"/>
            <a:chOff x="1926275" y="238125"/>
            <a:chExt cx="3765950" cy="5239525"/>
          </a:xfrm>
        </p:grpSpPr>
        <p:sp>
          <p:nvSpPr>
            <p:cNvPr id="3645" name="Google Shape;3645;p1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6" name="Google Shape;3646;p1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7" name="Google Shape;3647;p1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8" name="Google Shape;3648;p1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49" name="Google Shape;3649;p1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0" name="Google Shape;3650;p1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1" name="Google Shape;3651;p1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2" name="Google Shape;3652;p1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3" name="Google Shape;3653;p1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4" name="Google Shape;3654;p1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5" name="Google Shape;3655;p1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6" name="Google Shape;3656;p1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7" name="Google Shape;3657;p1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8" name="Google Shape;3658;p1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59" name="Google Shape;3659;p1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0" name="Google Shape;3660;p1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1" name="Google Shape;3661;p1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2" name="Google Shape;3662;p1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3" name="Google Shape;3663;p1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4" name="Google Shape;3664;p1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5" name="Google Shape;3665;p1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6" name="Google Shape;3666;p1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7" name="Google Shape;3667;p1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8" name="Google Shape;3668;p1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69" name="Google Shape;3669;p1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0" name="Google Shape;3670;p1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1" name="Google Shape;3671;p1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2" name="Google Shape;3672;p1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3" name="Google Shape;3673;p1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4" name="Google Shape;3674;p1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5" name="Google Shape;3675;p1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6" name="Google Shape;3676;p1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7" name="Google Shape;3677;p1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8" name="Google Shape;3678;p1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79" name="Google Shape;3679;p1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0" name="Google Shape;3680;p1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1" name="Google Shape;3681;p1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2" name="Google Shape;3682;p1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3" name="Google Shape;3683;p1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4" name="Google Shape;3684;p1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5" name="Google Shape;3685;p1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6" name="Google Shape;3686;p1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7" name="Google Shape;3687;p1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8" name="Google Shape;3688;p1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89" name="Google Shape;3689;p1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0" name="Google Shape;3690;p1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1" name="Google Shape;3691;p1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2" name="Google Shape;3692;p1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3" name="Google Shape;3693;p1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4" name="Google Shape;3694;p1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5" name="Google Shape;3695;p1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6" name="Google Shape;3696;p1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7" name="Google Shape;3697;p1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8" name="Google Shape;3698;p1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699" name="Google Shape;3699;p1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0" name="Google Shape;3700;p1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1" name="Google Shape;3701;p1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2" name="Google Shape;3702;p1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3" name="Google Shape;3703;p1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4" name="Google Shape;3704;p1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05" name="Google Shape;3705;p12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06" name="Google Shape;3706;p126"/>
          <p:cNvGrpSpPr/>
          <p:nvPr/>
        </p:nvGrpSpPr>
        <p:grpSpPr>
          <a:xfrm>
            <a:off x="2686261" y="2"/>
            <a:ext cx="2103910" cy="5143716"/>
            <a:chOff x="2726150" y="238125"/>
            <a:chExt cx="2142475" cy="5238000"/>
          </a:xfrm>
        </p:grpSpPr>
        <p:sp>
          <p:nvSpPr>
            <p:cNvPr id="3707" name="Google Shape;3707;p1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8" name="Google Shape;3708;p1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09" name="Google Shape;3709;p1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10" name="Google Shape;3710;p12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11" name="Google Shape;3711;p12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712" name="Google Shape;3712;p12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13" name="Google Shape;3713;p12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4" name="Google Shape;3714;p126"/>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3715" name="Google Shape;3715;p126"/>
          <p:cNvGrpSpPr/>
          <p:nvPr/>
        </p:nvGrpSpPr>
        <p:grpSpPr>
          <a:xfrm>
            <a:off x="8041174" y="4778597"/>
            <a:ext cx="598277" cy="170409"/>
            <a:chOff x="238125" y="1822850"/>
            <a:chExt cx="7080200" cy="2016675"/>
          </a:xfrm>
        </p:grpSpPr>
        <p:sp>
          <p:nvSpPr>
            <p:cNvPr id="3716" name="Google Shape;3716;p12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7" name="Google Shape;3717;p12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8" name="Google Shape;3718;p12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19" name="Google Shape;3719;p12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0" name="Google Shape;3720;p12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1" name="Google Shape;3721;p12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2" name="Google Shape;3722;p12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23" name="Google Shape;3723;p12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3724" name="Shape 3724"/>
        <p:cNvGrpSpPr/>
        <p:nvPr/>
      </p:nvGrpSpPr>
      <p:grpSpPr>
        <a:xfrm>
          <a:off x="0" y="0"/>
          <a:ext cx="0" cy="0"/>
          <a:chOff x="0" y="0"/>
          <a:chExt cx="0" cy="0"/>
        </a:xfrm>
      </p:grpSpPr>
      <p:sp>
        <p:nvSpPr>
          <p:cNvPr id="3725" name="Google Shape;3725;p127"/>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26" name="Google Shape;3726;p127"/>
          <p:cNvGrpSpPr/>
          <p:nvPr/>
        </p:nvGrpSpPr>
        <p:grpSpPr>
          <a:xfrm>
            <a:off x="2686261" y="2"/>
            <a:ext cx="2103910" cy="5143716"/>
            <a:chOff x="2726150" y="238125"/>
            <a:chExt cx="2142475" cy="5238000"/>
          </a:xfrm>
        </p:grpSpPr>
        <p:sp>
          <p:nvSpPr>
            <p:cNvPr id="3727" name="Google Shape;3727;p1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8" name="Google Shape;3728;p1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29" name="Google Shape;3729;p1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30" name="Google Shape;3730;p127"/>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31" name="Google Shape;3731;p127"/>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3732" name="Google Shape;3732;p12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33" name="Google Shape;3733;p127"/>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34" name="Google Shape;3734;p127"/>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3735" name="Google Shape;3735;p127"/>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3736" name="Google Shape;3736;p127"/>
          <p:cNvGrpSpPr/>
          <p:nvPr/>
        </p:nvGrpSpPr>
        <p:grpSpPr>
          <a:xfrm>
            <a:off x="8041174" y="4778597"/>
            <a:ext cx="598277" cy="170409"/>
            <a:chOff x="238125" y="1822850"/>
            <a:chExt cx="7080200" cy="2016675"/>
          </a:xfrm>
        </p:grpSpPr>
        <p:sp>
          <p:nvSpPr>
            <p:cNvPr id="3737" name="Google Shape;3737;p12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38" name="Google Shape;3738;p12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39" name="Google Shape;3739;p12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0" name="Google Shape;3740;p12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1" name="Google Shape;3741;p12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2" name="Google Shape;3742;p12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43" name="Google Shape;3743;p12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1">
  <p:cSld name="Title and two columns (w/Light BG)">
    <p:bg>
      <p:bgPr>
        <a:solidFill>
          <a:srgbClr val="F1FAFE"/>
        </a:solidFill>
      </p:bgPr>
    </p:bg>
    <p:spTree>
      <p:nvGrpSpPr>
        <p:cNvPr id="885" name="Shape 885"/>
        <p:cNvGrpSpPr/>
        <p:nvPr/>
      </p:nvGrpSpPr>
      <p:grpSpPr>
        <a:xfrm>
          <a:off x="0" y="0"/>
          <a:ext cx="0" cy="0"/>
          <a:chOff x="0" y="0"/>
          <a:chExt cx="0" cy="0"/>
        </a:xfrm>
      </p:grpSpPr>
      <p:sp>
        <p:nvSpPr>
          <p:cNvPr id="886" name="Google Shape;886;g28bac9ff52b_0_3208"/>
          <p:cNvSpPr/>
          <p:nvPr/>
        </p:nvSpPr>
        <p:spPr>
          <a:xfrm rot="-5400000">
            <a:off x="-2754775" y="2407832"/>
            <a:ext cx="5499900" cy="5499900"/>
          </a:xfrm>
          <a:prstGeom prst="pie">
            <a:avLst>
              <a:gd fmla="val 0" name="adj1"/>
              <a:gd fmla="val 5382146" name="adj2"/>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887" name="Google Shape;887;g28bac9ff52b_0_3208"/>
          <p:cNvGrpSpPr/>
          <p:nvPr/>
        </p:nvGrpSpPr>
        <p:grpSpPr>
          <a:xfrm>
            <a:off x="6808167" y="782935"/>
            <a:ext cx="1845454" cy="1820070"/>
            <a:chOff x="5927502" y="551678"/>
            <a:chExt cx="2377550" cy="2344847"/>
          </a:xfrm>
        </p:grpSpPr>
        <p:grpSp>
          <p:nvGrpSpPr>
            <p:cNvPr id="888" name="Google Shape;888;g28bac9ff52b_0_3208"/>
            <p:cNvGrpSpPr/>
            <p:nvPr/>
          </p:nvGrpSpPr>
          <p:grpSpPr>
            <a:xfrm>
              <a:off x="5927502" y="551678"/>
              <a:ext cx="2377550" cy="653782"/>
              <a:chOff x="2159414" y="3486447"/>
              <a:chExt cx="2606105" cy="720500"/>
            </a:xfrm>
          </p:grpSpPr>
          <p:grpSp>
            <p:nvGrpSpPr>
              <p:cNvPr id="889" name="Google Shape;889;g28bac9ff52b_0_3208"/>
              <p:cNvGrpSpPr/>
              <p:nvPr/>
            </p:nvGrpSpPr>
            <p:grpSpPr>
              <a:xfrm>
                <a:off x="2159414" y="3486447"/>
                <a:ext cx="2606105" cy="49200"/>
                <a:chOff x="2159414" y="3486447"/>
                <a:chExt cx="2606105" cy="49200"/>
              </a:xfrm>
            </p:grpSpPr>
            <p:sp>
              <p:nvSpPr>
                <p:cNvPr id="890" name="Google Shape;890;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1" name="Google Shape;891;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2" name="Google Shape;892;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3" name="Google Shape;893;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4" name="Google Shape;894;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5" name="Google Shape;895;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6" name="Google Shape;896;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7" name="Google Shape;897;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8" name="Google Shape;898;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899" name="Google Shape;899;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0" name="Google Shape;900;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1" name="Google Shape;901;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2" name="Google Shape;902;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3" name="Google Shape;903;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4" name="Google Shape;904;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5" name="Google Shape;905;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06" name="Google Shape;906;g28bac9ff52b_0_3208"/>
              <p:cNvGrpSpPr/>
              <p:nvPr/>
            </p:nvGrpSpPr>
            <p:grpSpPr>
              <a:xfrm>
                <a:off x="2159414" y="3652838"/>
                <a:ext cx="2606105" cy="49200"/>
                <a:chOff x="2159414" y="3486447"/>
                <a:chExt cx="2606105" cy="49200"/>
              </a:xfrm>
            </p:grpSpPr>
            <p:sp>
              <p:nvSpPr>
                <p:cNvPr id="907" name="Google Shape;907;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8" name="Google Shape;908;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09" name="Google Shape;909;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0" name="Google Shape;910;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1" name="Google Shape;911;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2" name="Google Shape;912;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3" name="Google Shape;913;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4" name="Google Shape;914;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5" name="Google Shape;915;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6" name="Google Shape;916;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7" name="Google Shape;917;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8" name="Google Shape;918;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19" name="Google Shape;919;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0" name="Google Shape;920;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1" name="Google Shape;921;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2" name="Google Shape;922;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23" name="Google Shape;923;g28bac9ff52b_0_3208"/>
              <p:cNvGrpSpPr/>
              <p:nvPr/>
            </p:nvGrpSpPr>
            <p:grpSpPr>
              <a:xfrm>
                <a:off x="2159414" y="3819188"/>
                <a:ext cx="2606105" cy="49200"/>
                <a:chOff x="2159414" y="3486447"/>
                <a:chExt cx="2606105" cy="49200"/>
              </a:xfrm>
            </p:grpSpPr>
            <p:sp>
              <p:nvSpPr>
                <p:cNvPr id="924" name="Google Shape;924;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5" name="Google Shape;925;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6" name="Google Shape;926;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7" name="Google Shape;927;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8" name="Google Shape;928;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29" name="Google Shape;929;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0" name="Google Shape;930;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1" name="Google Shape;931;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2" name="Google Shape;932;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3" name="Google Shape;933;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4" name="Google Shape;934;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5" name="Google Shape;935;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6" name="Google Shape;936;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7" name="Google Shape;937;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8" name="Google Shape;938;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39" name="Google Shape;939;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40" name="Google Shape;940;g28bac9ff52b_0_3208"/>
              <p:cNvGrpSpPr/>
              <p:nvPr/>
            </p:nvGrpSpPr>
            <p:grpSpPr>
              <a:xfrm>
                <a:off x="2159414" y="3983540"/>
                <a:ext cx="2606105" cy="49200"/>
                <a:chOff x="2159414" y="3486447"/>
                <a:chExt cx="2606105" cy="49200"/>
              </a:xfrm>
            </p:grpSpPr>
            <p:sp>
              <p:nvSpPr>
                <p:cNvPr id="941" name="Google Shape;941;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2" name="Google Shape;942;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3" name="Google Shape;943;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4" name="Google Shape;944;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5" name="Google Shape;945;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6" name="Google Shape;946;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7" name="Google Shape;947;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8" name="Google Shape;948;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49" name="Google Shape;949;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0" name="Google Shape;950;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1" name="Google Shape;951;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2" name="Google Shape;952;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3" name="Google Shape;953;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4" name="Google Shape;954;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5" name="Google Shape;955;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6" name="Google Shape;956;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57" name="Google Shape;957;g28bac9ff52b_0_3208"/>
              <p:cNvGrpSpPr/>
              <p:nvPr/>
            </p:nvGrpSpPr>
            <p:grpSpPr>
              <a:xfrm>
                <a:off x="2159414" y="4157747"/>
                <a:ext cx="2606105" cy="49200"/>
                <a:chOff x="2159414" y="3486447"/>
                <a:chExt cx="2606105" cy="49200"/>
              </a:xfrm>
            </p:grpSpPr>
            <p:sp>
              <p:nvSpPr>
                <p:cNvPr id="958" name="Google Shape;958;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59" name="Google Shape;959;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0" name="Google Shape;960;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1" name="Google Shape;961;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2" name="Google Shape;962;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3" name="Google Shape;963;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4" name="Google Shape;964;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5" name="Google Shape;965;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6" name="Google Shape;966;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7" name="Google Shape;967;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8" name="Google Shape;968;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69" name="Google Shape;969;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0" name="Google Shape;970;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1" name="Google Shape;971;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2" name="Google Shape;972;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3" name="Google Shape;973;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974" name="Google Shape;974;g28bac9ff52b_0_3208"/>
            <p:cNvGrpSpPr/>
            <p:nvPr/>
          </p:nvGrpSpPr>
          <p:grpSpPr>
            <a:xfrm>
              <a:off x="5927502" y="1318161"/>
              <a:ext cx="2377550" cy="653782"/>
              <a:chOff x="2159414" y="3486447"/>
              <a:chExt cx="2606105" cy="720500"/>
            </a:xfrm>
          </p:grpSpPr>
          <p:grpSp>
            <p:nvGrpSpPr>
              <p:cNvPr id="975" name="Google Shape;975;g28bac9ff52b_0_3208"/>
              <p:cNvGrpSpPr/>
              <p:nvPr/>
            </p:nvGrpSpPr>
            <p:grpSpPr>
              <a:xfrm>
                <a:off x="2159414" y="3486447"/>
                <a:ext cx="2606105" cy="49200"/>
                <a:chOff x="2159414" y="3486447"/>
                <a:chExt cx="2606105" cy="49200"/>
              </a:xfrm>
            </p:grpSpPr>
            <p:sp>
              <p:nvSpPr>
                <p:cNvPr id="976" name="Google Shape;976;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7" name="Google Shape;977;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8" name="Google Shape;978;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79" name="Google Shape;979;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0" name="Google Shape;980;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1" name="Google Shape;981;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2" name="Google Shape;982;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3" name="Google Shape;983;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4" name="Google Shape;984;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5" name="Google Shape;985;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6" name="Google Shape;986;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7" name="Google Shape;987;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8" name="Google Shape;988;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89" name="Google Shape;989;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0" name="Google Shape;990;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1" name="Google Shape;991;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992" name="Google Shape;992;g28bac9ff52b_0_3208"/>
              <p:cNvGrpSpPr/>
              <p:nvPr/>
            </p:nvGrpSpPr>
            <p:grpSpPr>
              <a:xfrm>
                <a:off x="2159414" y="3652838"/>
                <a:ext cx="2606105" cy="49200"/>
                <a:chOff x="2159414" y="3486447"/>
                <a:chExt cx="2606105" cy="49200"/>
              </a:xfrm>
            </p:grpSpPr>
            <p:sp>
              <p:nvSpPr>
                <p:cNvPr id="993" name="Google Shape;993;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4" name="Google Shape;994;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5" name="Google Shape;995;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6" name="Google Shape;996;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7" name="Google Shape;997;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8" name="Google Shape;998;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999" name="Google Shape;999;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0" name="Google Shape;1000;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1" name="Google Shape;1001;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2" name="Google Shape;1002;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3" name="Google Shape;1003;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4" name="Google Shape;1004;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5" name="Google Shape;1005;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6" name="Google Shape;1006;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7" name="Google Shape;1007;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08" name="Google Shape;1008;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09" name="Google Shape;1009;g28bac9ff52b_0_3208"/>
              <p:cNvGrpSpPr/>
              <p:nvPr/>
            </p:nvGrpSpPr>
            <p:grpSpPr>
              <a:xfrm>
                <a:off x="2159414" y="3819188"/>
                <a:ext cx="2606105" cy="49200"/>
                <a:chOff x="2159414" y="3486447"/>
                <a:chExt cx="2606105" cy="49200"/>
              </a:xfrm>
            </p:grpSpPr>
            <p:sp>
              <p:nvSpPr>
                <p:cNvPr id="1010" name="Google Shape;1010;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1" name="Google Shape;1011;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2" name="Google Shape;1012;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3" name="Google Shape;1013;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4" name="Google Shape;1014;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5" name="Google Shape;1015;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6" name="Google Shape;1016;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7" name="Google Shape;1017;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8" name="Google Shape;1018;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19" name="Google Shape;1019;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0" name="Google Shape;1020;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1" name="Google Shape;1021;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2" name="Google Shape;1022;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3" name="Google Shape;1023;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4" name="Google Shape;1024;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5" name="Google Shape;1025;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26" name="Google Shape;1026;g28bac9ff52b_0_3208"/>
              <p:cNvGrpSpPr/>
              <p:nvPr/>
            </p:nvGrpSpPr>
            <p:grpSpPr>
              <a:xfrm>
                <a:off x="2159414" y="3983540"/>
                <a:ext cx="2606105" cy="49200"/>
                <a:chOff x="2159414" y="3486447"/>
                <a:chExt cx="2606105" cy="49200"/>
              </a:xfrm>
            </p:grpSpPr>
            <p:sp>
              <p:nvSpPr>
                <p:cNvPr id="1027" name="Google Shape;1027;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8" name="Google Shape;1028;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29" name="Google Shape;1029;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0" name="Google Shape;1030;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1" name="Google Shape;1031;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2" name="Google Shape;1032;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3" name="Google Shape;1033;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4" name="Google Shape;1034;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5" name="Google Shape;1035;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6" name="Google Shape;1036;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7" name="Google Shape;1037;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8" name="Google Shape;1038;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39" name="Google Shape;1039;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0" name="Google Shape;1040;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1" name="Google Shape;1041;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2" name="Google Shape;1042;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43" name="Google Shape;1043;g28bac9ff52b_0_3208"/>
              <p:cNvGrpSpPr/>
              <p:nvPr/>
            </p:nvGrpSpPr>
            <p:grpSpPr>
              <a:xfrm>
                <a:off x="2159414" y="4157747"/>
                <a:ext cx="2606105" cy="49200"/>
                <a:chOff x="2159414" y="3486447"/>
                <a:chExt cx="2606105" cy="49200"/>
              </a:xfrm>
            </p:grpSpPr>
            <p:sp>
              <p:nvSpPr>
                <p:cNvPr id="1044" name="Google Shape;1044;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5" name="Google Shape;1045;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6" name="Google Shape;1046;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7" name="Google Shape;1047;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8" name="Google Shape;1048;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49" name="Google Shape;1049;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0" name="Google Shape;1050;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1" name="Google Shape;1051;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2" name="Google Shape;1052;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3" name="Google Shape;1053;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4" name="Google Shape;1054;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5" name="Google Shape;1055;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6" name="Google Shape;1056;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7" name="Google Shape;1057;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8" name="Google Shape;1058;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59" name="Google Shape;1059;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1060" name="Google Shape;1060;g28bac9ff52b_0_3208"/>
            <p:cNvGrpSpPr/>
            <p:nvPr/>
          </p:nvGrpSpPr>
          <p:grpSpPr>
            <a:xfrm>
              <a:off x="5927502" y="2084668"/>
              <a:ext cx="2377550" cy="44644"/>
              <a:chOff x="2159414" y="3486447"/>
              <a:chExt cx="2606105" cy="49200"/>
            </a:xfrm>
          </p:grpSpPr>
          <p:sp>
            <p:nvSpPr>
              <p:cNvPr id="1061" name="Google Shape;1061;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2" name="Google Shape;1062;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3" name="Google Shape;1063;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4" name="Google Shape;1064;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5" name="Google Shape;1065;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6" name="Google Shape;1066;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7" name="Google Shape;1067;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8" name="Google Shape;1068;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69" name="Google Shape;1069;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0" name="Google Shape;1070;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1" name="Google Shape;1071;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2" name="Google Shape;1072;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3" name="Google Shape;1073;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4" name="Google Shape;1074;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5" name="Google Shape;1075;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6" name="Google Shape;1076;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77" name="Google Shape;1077;g28bac9ff52b_0_3208"/>
            <p:cNvGrpSpPr/>
            <p:nvPr/>
          </p:nvGrpSpPr>
          <p:grpSpPr>
            <a:xfrm>
              <a:off x="5927502" y="2235651"/>
              <a:ext cx="2377550" cy="44644"/>
              <a:chOff x="2159414" y="3486447"/>
              <a:chExt cx="2606105" cy="49200"/>
            </a:xfrm>
          </p:grpSpPr>
          <p:sp>
            <p:nvSpPr>
              <p:cNvPr id="1078" name="Google Shape;1078;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79" name="Google Shape;1079;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0" name="Google Shape;1080;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1" name="Google Shape;1081;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2" name="Google Shape;1082;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3" name="Google Shape;1083;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4" name="Google Shape;1084;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5" name="Google Shape;1085;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6" name="Google Shape;1086;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7" name="Google Shape;1087;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8" name="Google Shape;1088;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89" name="Google Shape;1089;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0" name="Google Shape;1090;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1" name="Google Shape;1091;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2" name="Google Shape;1092;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3" name="Google Shape;1093;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094" name="Google Shape;1094;g28bac9ff52b_0_3208"/>
            <p:cNvGrpSpPr/>
            <p:nvPr/>
          </p:nvGrpSpPr>
          <p:grpSpPr>
            <a:xfrm>
              <a:off x="5927502" y="2386597"/>
              <a:ext cx="2377550" cy="44644"/>
              <a:chOff x="2159414" y="3486447"/>
              <a:chExt cx="2606105" cy="49200"/>
            </a:xfrm>
          </p:grpSpPr>
          <p:sp>
            <p:nvSpPr>
              <p:cNvPr id="1095" name="Google Shape;1095;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6" name="Google Shape;1096;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7" name="Google Shape;1097;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8" name="Google Shape;1098;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099" name="Google Shape;1099;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0" name="Google Shape;1100;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1" name="Google Shape;1101;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2" name="Google Shape;1102;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3" name="Google Shape;1103;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4" name="Google Shape;1104;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5" name="Google Shape;1105;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6" name="Google Shape;1106;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7" name="Google Shape;1107;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8" name="Google Shape;1108;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09" name="Google Shape;1109;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0" name="Google Shape;1110;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111" name="Google Shape;1111;g28bac9ff52b_0_3208"/>
            <p:cNvGrpSpPr/>
            <p:nvPr/>
          </p:nvGrpSpPr>
          <p:grpSpPr>
            <a:xfrm>
              <a:off x="5927502" y="2535730"/>
              <a:ext cx="2377550" cy="44644"/>
              <a:chOff x="2159414" y="3486447"/>
              <a:chExt cx="2606105" cy="49200"/>
            </a:xfrm>
          </p:grpSpPr>
          <p:sp>
            <p:nvSpPr>
              <p:cNvPr id="1112" name="Google Shape;1112;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3" name="Google Shape;1113;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4" name="Google Shape;1114;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5" name="Google Shape;1115;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6" name="Google Shape;1116;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7" name="Google Shape;1117;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8" name="Google Shape;1118;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19" name="Google Shape;1119;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0" name="Google Shape;1120;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1" name="Google Shape;1121;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2" name="Google Shape;1122;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3" name="Google Shape;1123;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4" name="Google Shape;1124;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5" name="Google Shape;1125;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6" name="Google Shape;1126;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27" name="Google Shape;1127;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128" name="Google Shape;1128;g28bac9ff52b_0_3208"/>
            <p:cNvGrpSpPr/>
            <p:nvPr/>
          </p:nvGrpSpPr>
          <p:grpSpPr>
            <a:xfrm>
              <a:off x="5927502" y="2693806"/>
              <a:ext cx="2377550" cy="44644"/>
              <a:chOff x="2159414" y="3486447"/>
              <a:chExt cx="2606105" cy="49200"/>
            </a:xfrm>
          </p:grpSpPr>
          <p:sp>
            <p:nvSpPr>
              <p:cNvPr id="1129" name="Google Shape;1129;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0" name="Google Shape;1130;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1" name="Google Shape;1131;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2" name="Google Shape;1132;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3" name="Google Shape;1133;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4" name="Google Shape;1134;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5" name="Google Shape;1135;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6" name="Google Shape;1136;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7" name="Google Shape;1137;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8" name="Google Shape;1138;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39" name="Google Shape;1139;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0" name="Google Shape;1140;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1" name="Google Shape;1141;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2" name="Google Shape;1142;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3" name="Google Shape;1143;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4" name="Google Shape;1144;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1145" name="Google Shape;1145;g28bac9ff52b_0_3208"/>
            <p:cNvGrpSpPr/>
            <p:nvPr/>
          </p:nvGrpSpPr>
          <p:grpSpPr>
            <a:xfrm>
              <a:off x="5927502" y="2851881"/>
              <a:ext cx="2377550" cy="44644"/>
              <a:chOff x="2159414" y="3486447"/>
              <a:chExt cx="2606105" cy="49200"/>
            </a:xfrm>
          </p:grpSpPr>
          <p:sp>
            <p:nvSpPr>
              <p:cNvPr id="1146" name="Google Shape;1146;g28bac9ff52b_0_3208"/>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7" name="Google Shape;1147;g28bac9ff52b_0_3208"/>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8" name="Google Shape;1148;g28bac9ff52b_0_3208"/>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49" name="Google Shape;1149;g28bac9ff52b_0_3208"/>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0" name="Google Shape;1150;g28bac9ff52b_0_3208"/>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1" name="Google Shape;1151;g28bac9ff52b_0_3208"/>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2" name="Google Shape;1152;g28bac9ff52b_0_3208"/>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3" name="Google Shape;1153;g28bac9ff52b_0_3208"/>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4" name="Google Shape;1154;g28bac9ff52b_0_3208"/>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5" name="Google Shape;1155;g28bac9ff52b_0_3208"/>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6" name="Google Shape;1156;g28bac9ff52b_0_3208"/>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7" name="Google Shape;1157;g28bac9ff52b_0_3208"/>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8" name="Google Shape;1158;g28bac9ff52b_0_3208"/>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59" name="Google Shape;1159;g28bac9ff52b_0_3208"/>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0" name="Google Shape;1160;g28bac9ff52b_0_3208"/>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1" name="Google Shape;1161;g28bac9ff52b_0_3208"/>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1162" name="Google Shape;1162;g28bac9ff52b_0_320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63" name="Google Shape;1163;g28bac9ff52b_0_320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64" name="Google Shape;1164;g28bac9ff52b_0_320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1165" name="Google Shape;1165;g28bac9ff52b_0_3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66" name="Google Shape;1166;g28bac9ff52b_0_3208"/>
          <p:cNvGrpSpPr/>
          <p:nvPr/>
        </p:nvGrpSpPr>
        <p:grpSpPr>
          <a:xfrm>
            <a:off x="8041174" y="4778597"/>
            <a:ext cx="598277" cy="170409"/>
            <a:chOff x="238125" y="1822850"/>
            <a:chExt cx="7080200" cy="2016675"/>
          </a:xfrm>
        </p:grpSpPr>
        <p:sp>
          <p:nvSpPr>
            <p:cNvPr id="1167" name="Google Shape;1167;g28bac9ff52b_0_3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8" name="Google Shape;1168;g28bac9ff52b_0_3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69" name="Google Shape;1169;g28bac9ff52b_0_3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0" name="Google Shape;1170;g28bac9ff52b_0_3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1" name="Google Shape;1171;g28bac9ff52b_0_3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2" name="Google Shape;1172;g28bac9ff52b_0_3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1173" name="Google Shape;1173;g28bac9ff52b_0_3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1174" name="Google Shape;1174;g28bac9ff52b_0_3208"/>
          <p:cNvSpPr txBox="1"/>
          <p:nvPr/>
        </p:nvSpPr>
        <p:spPr>
          <a:xfrm>
            <a:off x="244350" y="4765501"/>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744" name="Shape 3744"/>
        <p:cNvGrpSpPr/>
        <p:nvPr/>
      </p:nvGrpSpPr>
      <p:grpSpPr>
        <a:xfrm>
          <a:off x="0" y="0"/>
          <a:ext cx="0" cy="0"/>
          <a:chOff x="0" y="0"/>
          <a:chExt cx="0" cy="0"/>
        </a:xfrm>
      </p:grpSpPr>
      <p:sp>
        <p:nvSpPr>
          <p:cNvPr id="3745" name="Google Shape;3745;p12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46" name="Google Shape;3746;p128"/>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747" name="Google Shape;3747;p128"/>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3748" name="Google Shape;3748;p12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49" name="Google Shape;3749;p128"/>
          <p:cNvGrpSpPr/>
          <p:nvPr/>
        </p:nvGrpSpPr>
        <p:grpSpPr>
          <a:xfrm>
            <a:off x="8041174" y="4778597"/>
            <a:ext cx="598277" cy="170409"/>
            <a:chOff x="238125" y="1822850"/>
            <a:chExt cx="7080200" cy="2016675"/>
          </a:xfrm>
        </p:grpSpPr>
        <p:sp>
          <p:nvSpPr>
            <p:cNvPr id="3750" name="Google Shape;3750;p1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1" name="Google Shape;3751;p1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2" name="Google Shape;3752;p1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3" name="Google Shape;3753;p1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4" name="Google Shape;3754;p1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5" name="Google Shape;3755;p1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56" name="Google Shape;3756;p1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57" name="Google Shape;3757;p12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758" name="Shape 3758"/>
        <p:cNvGrpSpPr/>
        <p:nvPr/>
      </p:nvGrpSpPr>
      <p:grpSpPr>
        <a:xfrm>
          <a:off x="0" y="0"/>
          <a:ext cx="0" cy="0"/>
          <a:chOff x="0" y="0"/>
          <a:chExt cx="0" cy="0"/>
        </a:xfrm>
      </p:grpSpPr>
      <p:sp>
        <p:nvSpPr>
          <p:cNvPr id="3759" name="Google Shape;3759;p12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60" name="Google Shape;3760;p12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61" name="Google Shape;3761;p129"/>
          <p:cNvGrpSpPr/>
          <p:nvPr/>
        </p:nvGrpSpPr>
        <p:grpSpPr>
          <a:xfrm>
            <a:off x="8041174" y="4778597"/>
            <a:ext cx="598277" cy="170409"/>
            <a:chOff x="238125" y="1822850"/>
            <a:chExt cx="7080200" cy="2016675"/>
          </a:xfrm>
        </p:grpSpPr>
        <p:sp>
          <p:nvSpPr>
            <p:cNvPr id="3762" name="Google Shape;3762;p1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3" name="Google Shape;3763;p1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4" name="Google Shape;3764;p1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5" name="Google Shape;3765;p1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6" name="Google Shape;3766;p1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7" name="Google Shape;3767;p1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68" name="Google Shape;3768;p1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69" name="Google Shape;3769;p12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3770" name="Shape 3770"/>
        <p:cNvGrpSpPr/>
        <p:nvPr/>
      </p:nvGrpSpPr>
      <p:grpSpPr>
        <a:xfrm>
          <a:off x="0" y="0"/>
          <a:ext cx="0" cy="0"/>
          <a:chOff x="0" y="0"/>
          <a:chExt cx="0" cy="0"/>
        </a:xfrm>
      </p:grpSpPr>
      <p:sp>
        <p:nvSpPr>
          <p:cNvPr id="3771" name="Google Shape;3771;p130"/>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72" name="Google Shape;3772;p130"/>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773" name="Google Shape;3773;p13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74" name="Google Shape;3774;p13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3775" name="Shape 3775"/>
        <p:cNvGrpSpPr/>
        <p:nvPr/>
      </p:nvGrpSpPr>
      <p:grpSpPr>
        <a:xfrm>
          <a:off x="0" y="0"/>
          <a:ext cx="0" cy="0"/>
          <a:chOff x="0" y="0"/>
          <a:chExt cx="0" cy="0"/>
        </a:xfrm>
      </p:grpSpPr>
      <p:sp>
        <p:nvSpPr>
          <p:cNvPr id="3776" name="Google Shape;3776;p131"/>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777" name="Google Shape;3777;p13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778" name="Google Shape;3778;p131"/>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3779" name="Google Shape;3779;p131"/>
          <p:cNvGrpSpPr/>
          <p:nvPr/>
        </p:nvGrpSpPr>
        <p:grpSpPr>
          <a:xfrm>
            <a:off x="8041174" y="4778597"/>
            <a:ext cx="598277" cy="170409"/>
            <a:chOff x="238125" y="1822850"/>
            <a:chExt cx="7080200" cy="2016675"/>
          </a:xfrm>
        </p:grpSpPr>
        <p:sp>
          <p:nvSpPr>
            <p:cNvPr id="3780" name="Google Shape;3780;p13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1" name="Google Shape;3781;p13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2" name="Google Shape;3782;p13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3" name="Google Shape;3783;p13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4" name="Google Shape;3784;p13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5" name="Google Shape;3785;p13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86" name="Google Shape;3786;p13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787" name="Google Shape;3787;p13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3788" name="Shape 3788"/>
        <p:cNvGrpSpPr/>
        <p:nvPr/>
      </p:nvGrpSpPr>
      <p:grpSpPr>
        <a:xfrm>
          <a:off x="0" y="0"/>
          <a:ext cx="0" cy="0"/>
          <a:chOff x="0" y="0"/>
          <a:chExt cx="0" cy="0"/>
        </a:xfrm>
      </p:grpSpPr>
      <p:sp>
        <p:nvSpPr>
          <p:cNvPr id="3789" name="Google Shape;3789;p13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3790" name="Google Shape;3790;p13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3791" name="Shape 3791"/>
        <p:cNvGrpSpPr/>
        <p:nvPr/>
      </p:nvGrpSpPr>
      <p:grpSpPr>
        <a:xfrm>
          <a:off x="0" y="0"/>
          <a:ext cx="0" cy="0"/>
          <a:chOff x="0" y="0"/>
          <a:chExt cx="0" cy="0"/>
        </a:xfrm>
      </p:grpSpPr>
      <p:sp>
        <p:nvSpPr>
          <p:cNvPr id="3792" name="Google Shape;3792;p133"/>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3" name="Google Shape;3793;p133"/>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3794" name="Google Shape;3794;p133"/>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3795" name="Google Shape;3795;p133"/>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3796" name="Google Shape;3796;p13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797" name="Google Shape;3797;p133"/>
          <p:cNvGrpSpPr/>
          <p:nvPr/>
        </p:nvGrpSpPr>
        <p:grpSpPr>
          <a:xfrm>
            <a:off x="8041174" y="4778597"/>
            <a:ext cx="598277" cy="170409"/>
            <a:chOff x="238125" y="1822850"/>
            <a:chExt cx="7080200" cy="2016675"/>
          </a:xfrm>
        </p:grpSpPr>
        <p:sp>
          <p:nvSpPr>
            <p:cNvPr id="3798" name="Google Shape;3798;p13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799" name="Google Shape;3799;p13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0" name="Google Shape;3800;p13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1" name="Google Shape;3801;p13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2" name="Google Shape;3802;p13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3" name="Google Shape;3803;p13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04" name="Google Shape;3804;p13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05" name="Google Shape;3805;p13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3806" name="Shape 3806"/>
        <p:cNvGrpSpPr/>
        <p:nvPr/>
      </p:nvGrpSpPr>
      <p:grpSpPr>
        <a:xfrm>
          <a:off x="0" y="0"/>
          <a:ext cx="0" cy="0"/>
          <a:chOff x="0" y="0"/>
          <a:chExt cx="0" cy="0"/>
        </a:xfrm>
      </p:grpSpPr>
      <p:sp>
        <p:nvSpPr>
          <p:cNvPr id="3807" name="Google Shape;3807;p13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808" name="Google Shape;3808;p134"/>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3809" name="Google Shape;3809;p134"/>
          <p:cNvGrpSpPr/>
          <p:nvPr/>
        </p:nvGrpSpPr>
        <p:grpSpPr>
          <a:xfrm>
            <a:off x="8041174" y="4778597"/>
            <a:ext cx="598277" cy="170409"/>
            <a:chOff x="238125" y="1822850"/>
            <a:chExt cx="7080200" cy="2016675"/>
          </a:xfrm>
        </p:grpSpPr>
        <p:sp>
          <p:nvSpPr>
            <p:cNvPr id="3810" name="Google Shape;3810;p1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1" name="Google Shape;3811;p1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2" name="Google Shape;3812;p1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3" name="Google Shape;3813;p1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4" name="Google Shape;3814;p1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5" name="Google Shape;3815;p1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16" name="Google Shape;3816;p1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17" name="Google Shape;3817;p13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3818" name="Shape 3818"/>
        <p:cNvGrpSpPr/>
        <p:nvPr/>
      </p:nvGrpSpPr>
      <p:grpSpPr>
        <a:xfrm>
          <a:off x="0" y="0"/>
          <a:ext cx="0" cy="0"/>
          <a:chOff x="0" y="0"/>
          <a:chExt cx="0" cy="0"/>
        </a:xfrm>
      </p:grpSpPr>
      <p:grpSp>
        <p:nvGrpSpPr>
          <p:cNvPr id="3819" name="Google Shape;3819;p135"/>
          <p:cNvGrpSpPr/>
          <p:nvPr/>
        </p:nvGrpSpPr>
        <p:grpSpPr>
          <a:xfrm>
            <a:off x="3689203" y="6"/>
            <a:ext cx="3697033" cy="5143642"/>
            <a:chOff x="1926275" y="238125"/>
            <a:chExt cx="3765950" cy="5239525"/>
          </a:xfrm>
        </p:grpSpPr>
        <p:sp>
          <p:nvSpPr>
            <p:cNvPr id="3820" name="Google Shape;3820;p1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1" name="Google Shape;3821;p1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2" name="Google Shape;3822;p1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3" name="Google Shape;3823;p1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4" name="Google Shape;3824;p1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5" name="Google Shape;3825;p1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6" name="Google Shape;3826;p1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7" name="Google Shape;3827;p1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8" name="Google Shape;3828;p1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29" name="Google Shape;3829;p1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0" name="Google Shape;3830;p1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1" name="Google Shape;3831;p1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2" name="Google Shape;3832;p1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3" name="Google Shape;3833;p1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4" name="Google Shape;3834;p1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5" name="Google Shape;3835;p1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6" name="Google Shape;3836;p1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7" name="Google Shape;3837;p1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8" name="Google Shape;3838;p1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39" name="Google Shape;3839;p1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0" name="Google Shape;3840;p1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1" name="Google Shape;3841;p1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2" name="Google Shape;3842;p1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3" name="Google Shape;3843;p1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4" name="Google Shape;3844;p1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5" name="Google Shape;3845;p1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6" name="Google Shape;3846;p1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7" name="Google Shape;3847;p1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8" name="Google Shape;3848;p1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49" name="Google Shape;3849;p1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0" name="Google Shape;3850;p1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1" name="Google Shape;3851;p1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2" name="Google Shape;3852;p1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3" name="Google Shape;3853;p1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4" name="Google Shape;3854;p1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5" name="Google Shape;3855;p1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6" name="Google Shape;3856;p1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7" name="Google Shape;3857;p1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8" name="Google Shape;3858;p1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59" name="Google Shape;3859;p1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0" name="Google Shape;3860;p1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1" name="Google Shape;3861;p1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2" name="Google Shape;3862;p1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3" name="Google Shape;3863;p1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4" name="Google Shape;3864;p1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5" name="Google Shape;3865;p1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6" name="Google Shape;3866;p1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7" name="Google Shape;3867;p1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8" name="Google Shape;3868;p1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69" name="Google Shape;3869;p1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0" name="Google Shape;3870;p1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1" name="Google Shape;3871;p1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2" name="Google Shape;3872;p1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3" name="Google Shape;3873;p1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4" name="Google Shape;3874;p1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5" name="Google Shape;3875;p1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6" name="Google Shape;3876;p1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7" name="Google Shape;3877;p1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8" name="Google Shape;3878;p1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79" name="Google Shape;3879;p1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80" name="Google Shape;3880;p13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1" name="Google Shape;3881;p13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3882" name="Google Shape;3882;p13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3883" name="Google Shape;3883;p135"/>
          <p:cNvGrpSpPr/>
          <p:nvPr/>
        </p:nvGrpSpPr>
        <p:grpSpPr>
          <a:xfrm>
            <a:off x="7612256" y="4190288"/>
            <a:ext cx="1219210" cy="347271"/>
            <a:chOff x="238125" y="1822850"/>
            <a:chExt cx="7080200" cy="2016675"/>
          </a:xfrm>
        </p:grpSpPr>
        <p:sp>
          <p:nvSpPr>
            <p:cNvPr id="3884" name="Google Shape;3884;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5" name="Google Shape;3885;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6" name="Google Shape;3886;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7" name="Google Shape;3887;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8" name="Google Shape;3888;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89" name="Google Shape;3889;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0" name="Google Shape;3890;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891" name="Google Shape;3891;p13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3892" name="Google Shape;3892;p13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3893" name="Shape 3893"/>
        <p:cNvGrpSpPr/>
        <p:nvPr/>
      </p:nvGrpSpPr>
      <p:grpSpPr>
        <a:xfrm>
          <a:off x="0" y="0"/>
          <a:ext cx="0" cy="0"/>
          <a:chOff x="0" y="0"/>
          <a:chExt cx="0" cy="0"/>
        </a:xfrm>
      </p:grpSpPr>
      <p:grpSp>
        <p:nvGrpSpPr>
          <p:cNvPr id="3894" name="Google Shape;3894;p136"/>
          <p:cNvGrpSpPr/>
          <p:nvPr/>
        </p:nvGrpSpPr>
        <p:grpSpPr>
          <a:xfrm>
            <a:off x="3698728" y="6"/>
            <a:ext cx="3697033" cy="5143642"/>
            <a:chOff x="1926275" y="238125"/>
            <a:chExt cx="3765950" cy="5239525"/>
          </a:xfrm>
        </p:grpSpPr>
        <p:sp>
          <p:nvSpPr>
            <p:cNvPr id="3895" name="Google Shape;3895;p1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6" name="Google Shape;3896;p1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7" name="Google Shape;3897;p1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8" name="Google Shape;3898;p1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899" name="Google Shape;3899;p1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0" name="Google Shape;3900;p1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1" name="Google Shape;3901;p1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2" name="Google Shape;3902;p1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3" name="Google Shape;3903;p1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4" name="Google Shape;3904;p1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5" name="Google Shape;3905;p1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6" name="Google Shape;3906;p1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7" name="Google Shape;3907;p1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8" name="Google Shape;3908;p1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09" name="Google Shape;3909;p1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0" name="Google Shape;3910;p1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1" name="Google Shape;3911;p1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2" name="Google Shape;3912;p1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3" name="Google Shape;3913;p1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4" name="Google Shape;3914;p1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5" name="Google Shape;3915;p1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6" name="Google Shape;3916;p1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7" name="Google Shape;3917;p1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8" name="Google Shape;3918;p1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19" name="Google Shape;3919;p1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0" name="Google Shape;3920;p1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1" name="Google Shape;3921;p1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2" name="Google Shape;3922;p1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3" name="Google Shape;3923;p1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4" name="Google Shape;3924;p1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5" name="Google Shape;3925;p1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6" name="Google Shape;3926;p1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7" name="Google Shape;3927;p1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8" name="Google Shape;3928;p1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29" name="Google Shape;3929;p1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0" name="Google Shape;3930;p1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1" name="Google Shape;3931;p1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2" name="Google Shape;3932;p1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3" name="Google Shape;3933;p1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4" name="Google Shape;3934;p1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5" name="Google Shape;3935;p1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6" name="Google Shape;3936;p1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7" name="Google Shape;3937;p1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8" name="Google Shape;3938;p1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39" name="Google Shape;3939;p1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0" name="Google Shape;3940;p1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1" name="Google Shape;3941;p1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2" name="Google Shape;3942;p1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3" name="Google Shape;3943;p1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4" name="Google Shape;3944;p1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5" name="Google Shape;3945;p1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6" name="Google Shape;3946;p1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7" name="Google Shape;3947;p1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8" name="Google Shape;3948;p1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49" name="Google Shape;3949;p1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0" name="Google Shape;3950;p1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1" name="Google Shape;3951;p1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2" name="Google Shape;3952;p1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3" name="Google Shape;3953;p1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4" name="Google Shape;3954;p1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55" name="Google Shape;3955;p13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6" name="Google Shape;3956;p13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957" name="Google Shape;3957;p136"/>
          <p:cNvGrpSpPr/>
          <p:nvPr/>
        </p:nvGrpSpPr>
        <p:grpSpPr>
          <a:xfrm>
            <a:off x="1285922" y="2144123"/>
            <a:ext cx="2868897" cy="817157"/>
            <a:chOff x="238125" y="1822850"/>
            <a:chExt cx="7080200" cy="2016675"/>
          </a:xfrm>
        </p:grpSpPr>
        <p:sp>
          <p:nvSpPr>
            <p:cNvPr id="3958" name="Google Shape;3958;p1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59" name="Google Shape;3959;p1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0" name="Google Shape;3960;p1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1" name="Google Shape;3961;p1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2" name="Google Shape;3962;p1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3" name="Google Shape;3963;p1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64" name="Google Shape;3964;p1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3965" name="Google Shape;3965;p13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3966" name="Google Shape;3966;p13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3967" name="Shape 3967"/>
        <p:cNvGrpSpPr/>
        <p:nvPr/>
      </p:nvGrpSpPr>
      <p:grpSpPr>
        <a:xfrm>
          <a:off x="0" y="0"/>
          <a:ext cx="0" cy="0"/>
          <a:chOff x="0" y="0"/>
          <a:chExt cx="0" cy="0"/>
        </a:xfrm>
      </p:grpSpPr>
      <p:grpSp>
        <p:nvGrpSpPr>
          <p:cNvPr id="3968" name="Google Shape;3968;p137"/>
          <p:cNvGrpSpPr/>
          <p:nvPr/>
        </p:nvGrpSpPr>
        <p:grpSpPr>
          <a:xfrm>
            <a:off x="3698728" y="6"/>
            <a:ext cx="3697033" cy="5143642"/>
            <a:chOff x="1926275" y="238125"/>
            <a:chExt cx="3765950" cy="5239525"/>
          </a:xfrm>
        </p:grpSpPr>
        <p:sp>
          <p:nvSpPr>
            <p:cNvPr id="3969" name="Google Shape;3969;p13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0" name="Google Shape;3970;p13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1" name="Google Shape;3971;p13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2" name="Google Shape;3972;p13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3" name="Google Shape;3973;p13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4" name="Google Shape;3974;p13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5" name="Google Shape;3975;p13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6" name="Google Shape;3976;p13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7" name="Google Shape;3977;p13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8" name="Google Shape;3978;p13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79" name="Google Shape;3979;p13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0" name="Google Shape;3980;p13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1" name="Google Shape;3981;p13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2" name="Google Shape;3982;p13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3" name="Google Shape;3983;p13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4" name="Google Shape;3984;p13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5" name="Google Shape;3985;p13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6" name="Google Shape;3986;p13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7" name="Google Shape;3987;p13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8" name="Google Shape;3988;p13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89" name="Google Shape;3989;p13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0" name="Google Shape;3990;p13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1" name="Google Shape;3991;p13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2" name="Google Shape;3992;p13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3" name="Google Shape;3993;p13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4" name="Google Shape;3994;p13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5" name="Google Shape;3995;p13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6" name="Google Shape;3996;p13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7" name="Google Shape;3997;p13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8" name="Google Shape;3998;p13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3999" name="Google Shape;3999;p13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0" name="Google Shape;4000;p13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1" name="Google Shape;4001;p13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2" name="Google Shape;4002;p13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3" name="Google Shape;4003;p13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4" name="Google Shape;4004;p13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5" name="Google Shape;4005;p13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6" name="Google Shape;4006;p13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7" name="Google Shape;4007;p13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8" name="Google Shape;4008;p13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09" name="Google Shape;4009;p13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0" name="Google Shape;4010;p13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1" name="Google Shape;4011;p13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2" name="Google Shape;4012;p13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3" name="Google Shape;4013;p13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4" name="Google Shape;4014;p13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5" name="Google Shape;4015;p13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6" name="Google Shape;4016;p13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7" name="Google Shape;4017;p13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8" name="Google Shape;4018;p13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19" name="Google Shape;4019;p13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0" name="Google Shape;4020;p13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1" name="Google Shape;4021;p13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2" name="Google Shape;4022;p13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3" name="Google Shape;4023;p13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4" name="Google Shape;4024;p13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5" name="Google Shape;4025;p13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6" name="Google Shape;4026;p13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7" name="Google Shape;4027;p13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28" name="Google Shape;4028;p13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29" name="Google Shape;4029;p13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0" name="Google Shape;4030;p13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31" name="Google Shape;4031;p137"/>
          <p:cNvGrpSpPr/>
          <p:nvPr/>
        </p:nvGrpSpPr>
        <p:grpSpPr>
          <a:xfrm>
            <a:off x="1285922" y="2144123"/>
            <a:ext cx="2868897" cy="817157"/>
            <a:chOff x="238125" y="1822850"/>
            <a:chExt cx="7080200" cy="2016675"/>
          </a:xfrm>
        </p:grpSpPr>
        <p:sp>
          <p:nvSpPr>
            <p:cNvPr id="4032" name="Google Shape;4032;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3" name="Google Shape;4033;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4" name="Google Shape;4034;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5" name="Google Shape;4035;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6" name="Google Shape;4036;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7" name="Google Shape;4037;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38" name="Google Shape;4038;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39" name="Google Shape;4039;p13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4040" name="Google Shape;4040;p13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175" name="Shape 1175"/>
        <p:cNvGrpSpPr/>
        <p:nvPr/>
      </p:nvGrpSpPr>
      <p:grpSpPr>
        <a:xfrm>
          <a:off x="0" y="0"/>
          <a:ext cx="0" cy="0"/>
          <a:chOff x="0" y="0"/>
          <a:chExt cx="0" cy="0"/>
        </a:xfrm>
      </p:grpSpPr>
      <p:sp>
        <p:nvSpPr>
          <p:cNvPr id="1176" name="Google Shape;1176;p8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77" name="Google Shape;1177;p8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78" name="Google Shape;1178;p80"/>
          <p:cNvGrpSpPr/>
          <p:nvPr/>
        </p:nvGrpSpPr>
        <p:grpSpPr>
          <a:xfrm>
            <a:off x="8041173" y="4778596"/>
            <a:ext cx="598277" cy="170409"/>
            <a:chOff x="238125" y="1822850"/>
            <a:chExt cx="7080200" cy="2016675"/>
          </a:xfrm>
        </p:grpSpPr>
        <p:sp>
          <p:nvSpPr>
            <p:cNvPr id="1179" name="Google Shape;1179;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86" name="Google Shape;1186;p8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4041" name="Shape 4041"/>
        <p:cNvGrpSpPr/>
        <p:nvPr/>
      </p:nvGrpSpPr>
      <p:grpSpPr>
        <a:xfrm>
          <a:off x="0" y="0"/>
          <a:ext cx="0" cy="0"/>
          <a:chOff x="0" y="0"/>
          <a:chExt cx="0" cy="0"/>
        </a:xfrm>
      </p:grpSpPr>
      <p:sp>
        <p:nvSpPr>
          <p:cNvPr id="4042" name="Google Shape;4042;p13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3" name="Google Shape;4043;p13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44" name="Google Shape;4044;p138"/>
          <p:cNvGrpSpPr/>
          <p:nvPr/>
        </p:nvGrpSpPr>
        <p:grpSpPr>
          <a:xfrm>
            <a:off x="1285922" y="2144123"/>
            <a:ext cx="2868897" cy="817157"/>
            <a:chOff x="238125" y="1822850"/>
            <a:chExt cx="7080200" cy="2016675"/>
          </a:xfrm>
        </p:grpSpPr>
        <p:sp>
          <p:nvSpPr>
            <p:cNvPr id="4045" name="Google Shape;4045;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6" name="Google Shape;4046;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7" name="Google Shape;4047;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8" name="Google Shape;4048;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49" name="Google Shape;4049;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0" name="Google Shape;4050;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51" name="Google Shape;4051;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052" name="Google Shape;4052;p13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4053" name="Google Shape;4053;p13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F1FAFE"/>
        </a:solidFill>
      </p:bgPr>
    </p:bg>
    <p:spTree>
      <p:nvGrpSpPr>
        <p:cNvPr id="4058" name="Shape 4058"/>
        <p:cNvGrpSpPr/>
        <p:nvPr/>
      </p:nvGrpSpPr>
      <p:grpSpPr>
        <a:xfrm>
          <a:off x="0" y="0"/>
          <a:ext cx="0" cy="0"/>
          <a:chOff x="0" y="0"/>
          <a:chExt cx="0" cy="0"/>
        </a:xfrm>
      </p:grpSpPr>
      <p:sp>
        <p:nvSpPr>
          <p:cNvPr id="4059" name="Google Shape;4059;p77"/>
          <p:cNvSpPr/>
          <p:nvPr/>
        </p:nvSpPr>
        <p:spPr>
          <a:xfrm rot="-5400000">
            <a:off x="-2754775" y="2407832"/>
            <a:ext cx="5499900" cy="5499900"/>
          </a:xfrm>
          <a:prstGeom prst="pie">
            <a:avLst>
              <a:gd fmla="val 0" name="adj1"/>
              <a:gd fmla="val 5382146" name="adj2"/>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060" name="Google Shape;4060;p77"/>
          <p:cNvGrpSpPr/>
          <p:nvPr/>
        </p:nvGrpSpPr>
        <p:grpSpPr>
          <a:xfrm>
            <a:off x="6808166" y="782936"/>
            <a:ext cx="1845454" cy="1820065"/>
            <a:chOff x="5927502" y="551679"/>
            <a:chExt cx="2377550" cy="2344840"/>
          </a:xfrm>
        </p:grpSpPr>
        <p:grpSp>
          <p:nvGrpSpPr>
            <p:cNvPr id="4061" name="Google Shape;4061;p77"/>
            <p:cNvGrpSpPr/>
            <p:nvPr/>
          </p:nvGrpSpPr>
          <p:grpSpPr>
            <a:xfrm>
              <a:off x="5927502" y="551679"/>
              <a:ext cx="2377550" cy="653782"/>
              <a:chOff x="2159414" y="3486447"/>
              <a:chExt cx="2606105" cy="720500"/>
            </a:xfrm>
          </p:grpSpPr>
          <p:grpSp>
            <p:nvGrpSpPr>
              <p:cNvPr id="4062" name="Google Shape;4062;p77"/>
              <p:cNvGrpSpPr/>
              <p:nvPr/>
            </p:nvGrpSpPr>
            <p:grpSpPr>
              <a:xfrm>
                <a:off x="2159414" y="3486447"/>
                <a:ext cx="2606105" cy="49200"/>
                <a:chOff x="2159414" y="3486447"/>
                <a:chExt cx="2606105" cy="49200"/>
              </a:xfrm>
            </p:grpSpPr>
            <p:sp>
              <p:nvSpPr>
                <p:cNvPr id="4063" name="Google Shape;4063;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4" name="Google Shape;4064;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5" name="Google Shape;4065;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6" name="Google Shape;4066;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7" name="Google Shape;4067;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8" name="Google Shape;4068;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69" name="Google Shape;4069;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0" name="Google Shape;4070;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1" name="Google Shape;4071;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2" name="Google Shape;4072;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3" name="Google Shape;4073;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4" name="Google Shape;4074;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5" name="Google Shape;4075;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6" name="Google Shape;4076;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7" name="Google Shape;4077;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78" name="Google Shape;4078;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079" name="Google Shape;4079;p77"/>
              <p:cNvGrpSpPr/>
              <p:nvPr/>
            </p:nvGrpSpPr>
            <p:grpSpPr>
              <a:xfrm>
                <a:off x="2159414" y="3652838"/>
                <a:ext cx="2606105" cy="49200"/>
                <a:chOff x="2159414" y="3486447"/>
                <a:chExt cx="2606105" cy="49200"/>
              </a:xfrm>
            </p:grpSpPr>
            <p:sp>
              <p:nvSpPr>
                <p:cNvPr id="4080" name="Google Shape;4080;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1" name="Google Shape;4081;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2" name="Google Shape;4082;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3" name="Google Shape;4083;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4" name="Google Shape;4084;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5" name="Google Shape;4085;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6" name="Google Shape;4086;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7" name="Google Shape;4087;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8" name="Google Shape;4088;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89" name="Google Shape;4089;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0" name="Google Shape;4090;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1" name="Google Shape;4091;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2" name="Google Shape;4092;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3" name="Google Shape;4093;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4" name="Google Shape;4094;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5" name="Google Shape;4095;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096" name="Google Shape;4096;p77"/>
              <p:cNvGrpSpPr/>
              <p:nvPr/>
            </p:nvGrpSpPr>
            <p:grpSpPr>
              <a:xfrm>
                <a:off x="2159414" y="3819188"/>
                <a:ext cx="2606105" cy="49200"/>
                <a:chOff x="2159414" y="3486447"/>
                <a:chExt cx="2606105" cy="49200"/>
              </a:xfrm>
            </p:grpSpPr>
            <p:sp>
              <p:nvSpPr>
                <p:cNvPr id="4097" name="Google Shape;4097;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8" name="Google Shape;4098;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099" name="Google Shape;4099;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0" name="Google Shape;4100;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1" name="Google Shape;4101;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2" name="Google Shape;4102;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3" name="Google Shape;4103;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4" name="Google Shape;4104;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5" name="Google Shape;4105;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6" name="Google Shape;4106;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7" name="Google Shape;4107;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8" name="Google Shape;4108;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09" name="Google Shape;4109;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0" name="Google Shape;4110;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1" name="Google Shape;4111;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2" name="Google Shape;4112;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13" name="Google Shape;4113;p77"/>
              <p:cNvGrpSpPr/>
              <p:nvPr/>
            </p:nvGrpSpPr>
            <p:grpSpPr>
              <a:xfrm>
                <a:off x="2159414" y="3983540"/>
                <a:ext cx="2606105" cy="49200"/>
                <a:chOff x="2159414" y="3486447"/>
                <a:chExt cx="2606105" cy="49200"/>
              </a:xfrm>
            </p:grpSpPr>
            <p:sp>
              <p:nvSpPr>
                <p:cNvPr id="4114" name="Google Shape;4114;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5" name="Google Shape;4115;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6" name="Google Shape;4116;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7" name="Google Shape;4117;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8" name="Google Shape;4118;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19" name="Google Shape;4119;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0" name="Google Shape;4120;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1" name="Google Shape;4121;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2" name="Google Shape;4122;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3" name="Google Shape;4123;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4" name="Google Shape;4124;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5" name="Google Shape;4125;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6" name="Google Shape;4126;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7" name="Google Shape;4127;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8" name="Google Shape;4128;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29" name="Google Shape;4129;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30" name="Google Shape;4130;p77"/>
              <p:cNvGrpSpPr/>
              <p:nvPr/>
            </p:nvGrpSpPr>
            <p:grpSpPr>
              <a:xfrm>
                <a:off x="2159414" y="4157747"/>
                <a:ext cx="2606105" cy="49200"/>
                <a:chOff x="2159414" y="3486447"/>
                <a:chExt cx="2606105" cy="49200"/>
              </a:xfrm>
            </p:grpSpPr>
            <p:sp>
              <p:nvSpPr>
                <p:cNvPr id="4131" name="Google Shape;4131;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2" name="Google Shape;4132;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3" name="Google Shape;4133;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4" name="Google Shape;4134;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5" name="Google Shape;4135;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6" name="Google Shape;4136;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7" name="Google Shape;4137;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8" name="Google Shape;4138;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39" name="Google Shape;4139;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0" name="Google Shape;4140;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1" name="Google Shape;4141;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2" name="Google Shape;4142;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3" name="Google Shape;4143;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4" name="Google Shape;4144;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5" name="Google Shape;4145;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46" name="Google Shape;4146;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4147" name="Google Shape;4147;p77"/>
            <p:cNvGrpSpPr/>
            <p:nvPr/>
          </p:nvGrpSpPr>
          <p:grpSpPr>
            <a:xfrm>
              <a:off x="5927502" y="1318162"/>
              <a:ext cx="2377550" cy="653782"/>
              <a:chOff x="2159414" y="3486447"/>
              <a:chExt cx="2606105" cy="720500"/>
            </a:xfrm>
          </p:grpSpPr>
          <p:grpSp>
            <p:nvGrpSpPr>
              <p:cNvPr id="4148" name="Google Shape;4148;p77"/>
              <p:cNvGrpSpPr/>
              <p:nvPr/>
            </p:nvGrpSpPr>
            <p:grpSpPr>
              <a:xfrm>
                <a:off x="2159414" y="3486447"/>
                <a:ext cx="2606105" cy="49200"/>
                <a:chOff x="2159414" y="3486447"/>
                <a:chExt cx="2606105" cy="49200"/>
              </a:xfrm>
            </p:grpSpPr>
            <p:sp>
              <p:nvSpPr>
                <p:cNvPr id="4149" name="Google Shape;4149;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0" name="Google Shape;4150;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1" name="Google Shape;4151;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2" name="Google Shape;4152;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3" name="Google Shape;4153;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4" name="Google Shape;4154;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5" name="Google Shape;4155;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6" name="Google Shape;4156;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7" name="Google Shape;4157;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8" name="Google Shape;4158;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59" name="Google Shape;4159;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0" name="Google Shape;4160;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1" name="Google Shape;4161;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2" name="Google Shape;4162;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3" name="Google Shape;4163;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4" name="Google Shape;4164;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65" name="Google Shape;4165;p77"/>
              <p:cNvGrpSpPr/>
              <p:nvPr/>
            </p:nvGrpSpPr>
            <p:grpSpPr>
              <a:xfrm>
                <a:off x="2159414" y="3652838"/>
                <a:ext cx="2606105" cy="49200"/>
                <a:chOff x="2159414" y="3486447"/>
                <a:chExt cx="2606105" cy="49200"/>
              </a:xfrm>
            </p:grpSpPr>
            <p:sp>
              <p:nvSpPr>
                <p:cNvPr id="4166" name="Google Shape;4166;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7" name="Google Shape;4167;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8" name="Google Shape;4168;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69" name="Google Shape;4169;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0" name="Google Shape;4170;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1" name="Google Shape;4171;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2" name="Google Shape;4172;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3" name="Google Shape;4173;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4" name="Google Shape;4174;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5" name="Google Shape;4175;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6" name="Google Shape;4176;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7" name="Google Shape;4177;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8" name="Google Shape;4178;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79" name="Google Shape;4179;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0" name="Google Shape;4180;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1" name="Google Shape;4181;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82" name="Google Shape;4182;p77"/>
              <p:cNvGrpSpPr/>
              <p:nvPr/>
            </p:nvGrpSpPr>
            <p:grpSpPr>
              <a:xfrm>
                <a:off x="2159414" y="3819188"/>
                <a:ext cx="2606105" cy="49200"/>
                <a:chOff x="2159414" y="3486447"/>
                <a:chExt cx="2606105" cy="49200"/>
              </a:xfrm>
            </p:grpSpPr>
            <p:sp>
              <p:nvSpPr>
                <p:cNvPr id="4183" name="Google Shape;4183;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4" name="Google Shape;4184;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5" name="Google Shape;4185;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6" name="Google Shape;4186;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7" name="Google Shape;4187;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8" name="Google Shape;4188;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89" name="Google Shape;4189;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0" name="Google Shape;4190;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1" name="Google Shape;4191;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2" name="Google Shape;4192;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3" name="Google Shape;4193;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4" name="Google Shape;4194;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5" name="Google Shape;4195;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6" name="Google Shape;4196;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7" name="Google Shape;4197;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198" name="Google Shape;4198;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199" name="Google Shape;4199;p77"/>
              <p:cNvGrpSpPr/>
              <p:nvPr/>
            </p:nvGrpSpPr>
            <p:grpSpPr>
              <a:xfrm>
                <a:off x="2159414" y="3983540"/>
                <a:ext cx="2606105" cy="49200"/>
                <a:chOff x="2159414" y="3486447"/>
                <a:chExt cx="2606105" cy="49200"/>
              </a:xfrm>
            </p:grpSpPr>
            <p:sp>
              <p:nvSpPr>
                <p:cNvPr id="4200" name="Google Shape;4200;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1" name="Google Shape;4201;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2" name="Google Shape;4202;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3" name="Google Shape;4203;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4" name="Google Shape;4204;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5" name="Google Shape;4205;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6" name="Google Shape;4206;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7" name="Google Shape;4207;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8" name="Google Shape;4208;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09" name="Google Shape;4209;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0" name="Google Shape;4210;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1" name="Google Shape;4211;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2" name="Google Shape;4212;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3" name="Google Shape;4213;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4" name="Google Shape;4214;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5" name="Google Shape;4215;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16" name="Google Shape;4216;p77"/>
              <p:cNvGrpSpPr/>
              <p:nvPr/>
            </p:nvGrpSpPr>
            <p:grpSpPr>
              <a:xfrm>
                <a:off x="2159414" y="4157747"/>
                <a:ext cx="2606105" cy="49200"/>
                <a:chOff x="2159414" y="3486447"/>
                <a:chExt cx="2606105" cy="49200"/>
              </a:xfrm>
            </p:grpSpPr>
            <p:sp>
              <p:nvSpPr>
                <p:cNvPr id="4217" name="Google Shape;4217;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8" name="Google Shape;4218;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19" name="Google Shape;4219;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0" name="Google Shape;4220;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1" name="Google Shape;4221;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2" name="Google Shape;4222;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3" name="Google Shape;4223;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4" name="Google Shape;4224;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5" name="Google Shape;4225;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6" name="Google Shape;4226;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7" name="Google Shape;4227;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8" name="Google Shape;4228;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29" name="Google Shape;4229;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0" name="Google Shape;4230;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1" name="Google Shape;4231;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2" name="Google Shape;4232;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grpSp>
          <p:nvGrpSpPr>
            <p:cNvPr id="4233" name="Google Shape;4233;p77"/>
            <p:cNvGrpSpPr/>
            <p:nvPr/>
          </p:nvGrpSpPr>
          <p:grpSpPr>
            <a:xfrm>
              <a:off x="5927502" y="2084662"/>
              <a:ext cx="2377550" cy="44644"/>
              <a:chOff x="2159414" y="3486447"/>
              <a:chExt cx="2606105" cy="49200"/>
            </a:xfrm>
          </p:grpSpPr>
          <p:sp>
            <p:nvSpPr>
              <p:cNvPr id="4234" name="Google Shape;4234;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5" name="Google Shape;4235;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6" name="Google Shape;4236;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7" name="Google Shape;4237;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8" name="Google Shape;4238;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39" name="Google Shape;4239;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0" name="Google Shape;4240;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1" name="Google Shape;4241;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2" name="Google Shape;4242;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3" name="Google Shape;4243;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4" name="Google Shape;4244;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5" name="Google Shape;4245;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6" name="Google Shape;4246;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7" name="Google Shape;4247;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8" name="Google Shape;4248;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49" name="Google Shape;4249;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50" name="Google Shape;4250;p77"/>
            <p:cNvGrpSpPr/>
            <p:nvPr/>
          </p:nvGrpSpPr>
          <p:grpSpPr>
            <a:xfrm>
              <a:off x="5927502" y="2235645"/>
              <a:ext cx="2377550" cy="44644"/>
              <a:chOff x="2159414" y="3486447"/>
              <a:chExt cx="2606105" cy="49200"/>
            </a:xfrm>
          </p:grpSpPr>
          <p:sp>
            <p:nvSpPr>
              <p:cNvPr id="4251" name="Google Shape;4251;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2" name="Google Shape;4252;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3" name="Google Shape;4253;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4" name="Google Shape;4254;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5" name="Google Shape;4255;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6" name="Google Shape;4256;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7" name="Google Shape;4257;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8" name="Google Shape;4258;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59" name="Google Shape;4259;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0" name="Google Shape;4260;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1" name="Google Shape;4261;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2" name="Google Shape;4262;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3" name="Google Shape;4263;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4" name="Google Shape;4264;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5" name="Google Shape;4265;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6" name="Google Shape;4266;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67" name="Google Shape;4267;p77"/>
            <p:cNvGrpSpPr/>
            <p:nvPr/>
          </p:nvGrpSpPr>
          <p:grpSpPr>
            <a:xfrm>
              <a:off x="5927502" y="2386591"/>
              <a:ext cx="2377550" cy="44644"/>
              <a:chOff x="2159414" y="3486447"/>
              <a:chExt cx="2606105" cy="49200"/>
            </a:xfrm>
          </p:grpSpPr>
          <p:sp>
            <p:nvSpPr>
              <p:cNvPr id="4268" name="Google Shape;4268;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69" name="Google Shape;4269;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0" name="Google Shape;4270;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1" name="Google Shape;4271;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2" name="Google Shape;4272;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3" name="Google Shape;4273;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4" name="Google Shape;4274;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5" name="Google Shape;4275;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6" name="Google Shape;4276;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7" name="Google Shape;4277;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8" name="Google Shape;4278;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79" name="Google Shape;4279;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0" name="Google Shape;4280;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1" name="Google Shape;4281;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2" name="Google Shape;4282;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3" name="Google Shape;4283;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284" name="Google Shape;4284;p77"/>
            <p:cNvGrpSpPr/>
            <p:nvPr/>
          </p:nvGrpSpPr>
          <p:grpSpPr>
            <a:xfrm>
              <a:off x="5927502" y="2535724"/>
              <a:ext cx="2377550" cy="44644"/>
              <a:chOff x="2159414" y="3486447"/>
              <a:chExt cx="2606105" cy="49200"/>
            </a:xfrm>
          </p:grpSpPr>
          <p:sp>
            <p:nvSpPr>
              <p:cNvPr id="4285" name="Google Shape;4285;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6" name="Google Shape;4286;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7" name="Google Shape;4287;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8" name="Google Shape;4288;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89" name="Google Shape;4289;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0" name="Google Shape;4290;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1" name="Google Shape;4291;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2" name="Google Shape;4292;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3" name="Google Shape;4293;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4" name="Google Shape;4294;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5" name="Google Shape;4295;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6" name="Google Shape;4296;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7" name="Google Shape;4297;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8" name="Google Shape;4298;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299" name="Google Shape;4299;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0" name="Google Shape;4300;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301" name="Google Shape;4301;p77"/>
            <p:cNvGrpSpPr/>
            <p:nvPr/>
          </p:nvGrpSpPr>
          <p:grpSpPr>
            <a:xfrm>
              <a:off x="5927502" y="2693800"/>
              <a:ext cx="2377550" cy="44644"/>
              <a:chOff x="2159414" y="3486447"/>
              <a:chExt cx="2606105" cy="49200"/>
            </a:xfrm>
          </p:grpSpPr>
          <p:sp>
            <p:nvSpPr>
              <p:cNvPr id="4302" name="Google Shape;4302;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3" name="Google Shape;4303;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4" name="Google Shape;4304;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5" name="Google Shape;4305;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6" name="Google Shape;4306;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7" name="Google Shape;4307;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8" name="Google Shape;4308;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09" name="Google Shape;4309;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0" name="Google Shape;4310;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1" name="Google Shape;4311;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2" name="Google Shape;4312;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3" name="Google Shape;4313;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4" name="Google Shape;4314;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5" name="Google Shape;4315;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6" name="Google Shape;4316;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17" name="Google Shape;4317;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318" name="Google Shape;4318;p77"/>
            <p:cNvGrpSpPr/>
            <p:nvPr/>
          </p:nvGrpSpPr>
          <p:grpSpPr>
            <a:xfrm>
              <a:off x="5927502" y="2851875"/>
              <a:ext cx="2377550" cy="44644"/>
              <a:chOff x="2159414" y="3486447"/>
              <a:chExt cx="2606105" cy="49200"/>
            </a:xfrm>
          </p:grpSpPr>
          <p:sp>
            <p:nvSpPr>
              <p:cNvPr id="4319" name="Google Shape;4319;p7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0" name="Google Shape;4320;p7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1" name="Google Shape;4321;p7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2" name="Google Shape;4322;p7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3" name="Google Shape;4323;p7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4" name="Google Shape;4324;p7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5" name="Google Shape;4325;p7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6" name="Google Shape;4326;p7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7" name="Google Shape;4327;p7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8" name="Google Shape;4328;p7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29" name="Google Shape;4329;p7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0" name="Google Shape;4330;p7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1" name="Google Shape;4331;p7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2" name="Google Shape;4332;p7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3" name="Google Shape;4333;p7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34" name="Google Shape;4334;p7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4335" name="Google Shape;4335;p77"/>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336" name="Google Shape;4336;p77"/>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337" name="Google Shape;4337;p77"/>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4338" name="Google Shape;4338;p7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339" name="Google Shape;4339;p77"/>
          <p:cNvGrpSpPr/>
          <p:nvPr/>
        </p:nvGrpSpPr>
        <p:grpSpPr>
          <a:xfrm>
            <a:off x="8041174" y="4778597"/>
            <a:ext cx="598277" cy="170409"/>
            <a:chOff x="238125" y="1822850"/>
            <a:chExt cx="7080200" cy="2016675"/>
          </a:xfrm>
        </p:grpSpPr>
        <p:sp>
          <p:nvSpPr>
            <p:cNvPr id="4340" name="Google Shape;4340;p7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1" name="Google Shape;4341;p7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2" name="Google Shape;4342;p7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3" name="Google Shape;4343;p7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4" name="Google Shape;4344;p7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5" name="Google Shape;4345;p7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46" name="Google Shape;4346;p7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347" name="Google Shape;4347;p7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4348" name="Shape 4348"/>
        <p:cNvGrpSpPr/>
        <p:nvPr/>
      </p:nvGrpSpPr>
      <p:grpSpPr>
        <a:xfrm>
          <a:off x="0" y="0"/>
          <a:ext cx="0" cy="0"/>
          <a:chOff x="0" y="0"/>
          <a:chExt cx="0" cy="0"/>
        </a:xfrm>
      </p:grpSpPr>
      <p:sp>
        <p:nvSpPr>
          <p:cNvPr id="4349" name="Google Shape;4349;p139"/>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50" name="Google Shape;4350;p139"/>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51" name="Google Shape;4351;p139"/>
          <p:cNvGrpSpPr/>
          <p:nvPr/>
        </p:nvGrpSpPr>
        <p:grpSpPr>
          <a:xfrm>
            <a:off x="7833120" y="4564515"/>
            <a:ext cx="1026629" cy="292418"/>
            <a:chOff x="238125" y="1822850"/>
            <a:chExt cx="7080200" cy="2016675"/>
          </a:xfrm>
        </p:grpSpPr>
        <p:sp>
          <p:nvSpPr>
            <p:cNvPr id="4352" name="Google Shape;4352;p1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3" name="Google Shape;4353;p1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4" name="Google Shape;4354;p1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5" name="Google Shape;4355;p1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6" name="Google Shape;4356;p1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7" name="Google Shape;4357;p1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58" name="Google Shape;4358;p1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4359" name="Shape 4359"/>
        <p:cNvGrpSpPr/>
        <p:nvPr/>
      </p:nvGrpSpPr>
      <p:grpSpPr>
        <a:xfrm>
          <a:off x="0" y="0"/>
          <a:ext cx="0" cy="0"/>
          <a:chOff x="0" y="0"/>
          <a:chExt cx="0" cy="0"/>
        </a:xfrm>
      </p:grpSpPr>
      <p:sp>
        <p:nvSpPr>
          <p:cNvPr id="4360" name="Google Shape;4360;p140"/>
          <p:cNvSpPr/>
          <p:nvPr/>
        </p:nvSpPr>
        <p:spPr>
          <a:xfrm>
            <a:off x="0" y="0"/>
            <a:ext cx="6410100" cy="5143500"/>
          </a:xfrm>
          <a:prstGeom prst="homePlate">
            <a:avLst>
              <a:gd fmla="val 39813" name="adj"/>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1" name="Google Shape;4361;p140"/>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62" name="Google Shape;4362;p140"/>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63" name="Google Shape;4363;p140"/>
          <p:cNvGrpSpPr/>
          <p:nvPr/>
        </p:nvGrpSpPr>
        <p:grpSpPr>
          <a:xfrm>
            <a:off x="7833120" y="4564515"/>
            <a:ext cx="1026629" cy="292418"/>
            <a:chOff x="238125" y="1822850"/>
            <a:chExt cx="7080200" cy="2016675"/>
          </a:xfrm>
        </p:grpSpPr>
        <p:sp>
          <p:nvSpPr>
            <p:cNvPr id="4364" name="Google Shape;4364;p14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5" name="Google Shape;4365;p14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6" name="Google Shape;4366;p14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7" name="Google Shape;4367;p14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8" name="Google Shape;4368;p14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69" name="Google Shape;4369;p14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0" name="Google Shape;4370;p14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4371" name="Shape 4371"/>
        <p:cNvGrpSpPr/>
        <p:nvPr/>
      </p:nvGrpSpPr>
      <p:grpSpPr>
        <a:xfrm>
          <a:off x="0" y="0"/>
          <a:ext cx="0" cy="0"/>
          <a:chOff x="0" y="0"/>
          <a:chExt cx="0" cy="0"/>
        </a:xfrm>
      </p:grpSpPr>
      <p:sp>
        <p:nvSpPr>
          <p:cNvPr id="4372" name="Google Shape;4372;p141"/>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73" name="Google Shape;4373;p141"/>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74" name="Google Shape;4374;p141"/>
          <p:cNvGrpSpPr/>
          <p:nvPr/>
        </p:nvGrpSpPr>
        <p:grpSpPr>
          <a:xfrm>
            <a:off x="455002" y="401910"/>
            <a:ext cx="908390" cy="258739"/>
            <a:chOff x="238125" y="1822850"/>
            <a:chExt cx="7080200" cy="2016675"/>
          </a:xfrm>
        </p:grpSpPr>
        <p:sp>
          <p:nvSpPr>
            <p:cNvPr id="4375" name="Google Shape;4375;p1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6" name="Google Shape;4376;p1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7" name="Google Shape;4377;p1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8" name="Google Shape;4378;p1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79" name="Google Shape;4379;p1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0" name="Google Shape;4380;p1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1" name="Google Shape;4381;p1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4382" name="Google Shape;4382;p141"/>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4383" name="Shape 4383"/>
        <p:cNvGrpSpPr/>
        <p:nvPr/>
      </p:nvGrpSpPr>
      <p:grpSpPr>
        <a:xfrm>
          <a:off x="0" y="0"/>
          <a:ext cx="0" cy="0"/>
          <a:chOff x="0" y="0"/>
          <a:chExt cx="0" cy="0"/>
        </a:xfrm>
      </p:grpSpPr>
      <p:sp>
        <p:nvSpPr>
          <p:cNvPr id="4384" name="Google Shape;4384;p142"/>
          <p:cNvSpPr txBox="1"/>
          <p:nvPr>
            <p:ph type="ctrTitle"/>
          </p:nvPr>
        </p:nvSpPr>
        <p:spPr>
          <a:xfrm>
            <a:off x="311700" y="1979276"/>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385" name="Google Shape;4385;p142"/>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386" name="Google Shape;4386;p142"/>
          <p:cNvGrpSpPr/>
          <p:nvPr/>
        </p:nvGrpSpPr>
        <p:grpSpPr>
          <a:xfrm>
            <a:off x="455002" y="401910"/>
            <a:ext cx="908390" cy="258739"/>
            <a:chOff x="238125" y="1822850"/>
            <a:chExt cx="7080200" cy="2016675"/>
          </a:xfrm>
        </p:grpSpPr>
        <p:sp>
          <p:nvSpPr>
            <p:cNvPr id="4387" name="Google Shape;4387;p14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8" name="Google Shape;4388;p14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89" name="Google Shape;4389;p14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0" name="Google Shape;4390;p14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1" name="Google Shape;4391;p14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2" name="Google Shape;4392;p14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393" name="Google Shape;4393;p14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4394" name="Google Shape;4394;p142"/>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4395" name="Shape 4395"/>
        <p:cNvGrpSpPr/>
        <p:nvPr/>
      </p:nvGrpSpPr>
      <p:grpSpPr>
        <a:xfrm>
          <a:off x="0" y="0"/>
          <a:ext cx="0" cy="0"/>
          <a:chOff x="0" y="0"/>
          <a:chExt cx="0" cy="0"/>
        </a:xfrm>
      </p:grpSpPr>
      <p:sp>
        <p:nvSpPr>
          <p:cNvPr id="4396" name="Google Shape;4396;p143"/>
          <p:cNvSpPr/>
          <p:nvPr/>
        </p:nvSpPr>
        <p:spPr>
          <a:xfrm>
            <a:off x="0" y="0"/>
            <a:ext cx="9144000" cy="10794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397" name="Google Shape;4397;p143"/>
          <p:cNvGrpSpPr/>
          <p:nvPr/>
        </p:nvGrpSpPr>
        <p:grpSpPr>
          <a:xfrm>
            <a:off x="2622652" y="3587454"/>
            <a:ext cx="2377550" cy="653782"/>
            <a:chOff x="2159414" y="3486447"/>
            <a:chExt cx="2606105" cy="720500"/>
          </a:xfrm>
        </p:grpSpPr>
        <p:grpSp>
          <p:nvGrpSpPr>
            <p:cNvPr id="4398" name="Google Shape;4398;p143"/>
            <p:cNvGrpSpPr/>
            <p:nvPr/>
          </p:nvGrpSpPr>
          <p:grpSpPr>
            <a:xfrm>
              <a:off x="2159414" y="3486447"/>
              <a:ext cx="2606105" cy="49200"/>
              <a:chOff x="2159414" y="3486447"/>
              <a:chExt cx="2606105" cy="49200"/>
            </a:xfrm>
          </p:grpSpPr>
          <p:sp>
            <p:nvSpPr>
              <p:cNvPr id="4399" name="Google Shape;4399;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0" name="Google Shape;4400;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1" name="Google Shape;4401;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2" name="Google Shape;4402;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3" name="Google Shape;4403;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4" name="Google Shape;4404;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5" name="Google Shape;4405;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6" name="Google Shape;4406;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7" name="Google Shape;4407;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8" name="Google Shape;4408;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09" name="Google Shape;4409;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0" name="Google Shape;4410;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1" name="Google Shape;4411;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2" name="Google Shape;4412;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3" name="Google Shape;4413;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4" name="Google Shape;4414;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15" name="Google Shape;4415;p143"/>
            <p:cNvGrpSpPr/>
            <p:nvPr/>
          </p:nvGrpSpPr>
          <p:grpSpPr>
            <a:xfrm>
              <a:off x="2159414" y="3652838"/>
              <a:ext cx="2606105" cy="49200"/>
              <a:chOff x="2159414" y="3486447"/>
              <a:chExt cx="2606105" cy="49200"/>
            </a:xfrm>
          </p:grpSpPr>
          <p:sp>
            <p:nvSpPr>
              <p:cNvPr id="4416" name="Google Shape;4416;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7" name="Google Shape;4417;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8" name="Google Shape;4418;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19" name="Google Shape;4419;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0" name="Google Shape;4420;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1" name="Google Shape;4421;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2" name="Google Shape;4422;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3" name="Google Shape;4423;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4" name="Google Shape;4424;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5" name="Google Shape;4425;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6" name="Google Shape;4426;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7" name="Google Shape;4427;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8" name="Google Shape;4428;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29" name="Google Shape;4429;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0" name="Google Shape;4430;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1" name="Google Shape;4431;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32" name="Google Shape;4432;p143"/>
            <p:cNvGrpSpPr/>
            <p:nvPr/>
          </p:nvGrpSpPr>
          <p:grpSpPr>
            <a:xfrm>
              <a:off x="2159414" y="3819188"/>
              <a:ext cx="2606105" cy="49200"/>
              <a:chOff x="2159414" y="3486447"/>
              <a:chExt cx="2606105" cy="49200"/>
            </a:xfrm>
          </p:grpSpPr>
          <p:sp>
            <p:nvSpPr>
              <p:cNvPr id="4433" name="Google Shape;4433;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4" name="Google Shape;4434;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5" name="Google Shape;4435;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6" name="Google Shape;4436;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7" name="Google Shape;4437;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8" name="Google Shape;4438;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39" name="Google Shape;4439;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0" name="Google Shape;4440;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1" name="Google Shape;4441;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2" name="Google Shape;4442;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3" name="Google Shape;4443;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4" name="Google Shape;4444;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5" name="Google Shape;4445;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6" name="Google Shape;4446;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7" name="Google Shape;4447;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48" name="Google Shape;4448;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49" name="Google Shape;4449;p143"/>
            <p:cNvGrpSpPr/>
            <p:nvPr/>
          </p:nvGrpSpPr>
          <p:grpSpPr>
            <a:xfrm>
              <a:off x="2159414" y="3983540"/>
              <a:ext cx="2606105" cy="49200"/>
              <a:chOff x="2159414" y="3486447"/>
              <a:chExt cx="2606105" cy="49200"/>
            </a:xfrm>
          </p:grpSpPr>
          <p:sp>
            <p:nvSpPr>
              <p:cNvPr id="4450" name="Google Shape;4450;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1" name="Google Shape;4451;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2" name="Google Shape;4452;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3" name="Google Shape;4453;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4" name="Google Shape;4454;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5" name="Google Shape;4455;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6" name="Google Shape;4456;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7" name="Google Shape;4457;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8" name="Google Shape;4458;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59" name="Google Shape;4459;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0" name="Google Shape;4460;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1" name="Google Shape;4461;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2" name="Google Shape;4462;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3" name="Google Shape;4463;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4" name="Google Shape;4464;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5" name="Google Shape;4465;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466" name="Google Shape;4466;p143"/>
            <p:cNvGrpSpPr/>
            <p:nvPr/>
          </p:nvGrpSpPr>
          <p:grpSpPr>
            <a:xfrm>
              <a:off x="2159414" y="4157747"/>
              <a:ext cx="2606105" cy="49200"/>
              <a:chOff x="2159414" y="3486447"/>
              <a:chExt cx="2606105" cy="49200"/>
            </a:xfrm>
          </p:grpSpPr>
          <p:sp>
            <p:nvSpPr>
              <p:cNvPr id="4467" name="Google Shape;4467;p1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8" name="Google Shape;4468;p1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69" name="Google Shape;4469;p1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0" name="Google Shape;4470;p1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1" name="Google Shape;4471;p1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2" name="Google Shape;4472;p1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3" name="Google Shape;4473;p1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4" name="Google Shape;4474;p1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5" name="Google Shape;4475;p1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6" name="Google Shape;4476;p1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7" name="Google Shape;4477;p1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8" name="Google Shape;4478;p1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79" name="Google Shape;4479;p1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0" name="Google Shape;4480;p1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1" name="Google Shape;4481;p1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2" name="Google Shape;4482;p1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4483" name="Google Shape;4483;p143"/>
          <p:cNvSpPr txBox="1"/>
          <p:nvPr>
            <p:ph type="ctrTitle"/>
          </p:nvPr>
        </p:nvSpPr>
        <p:spPr>
          <a:xfrm>
            <a:off x="311700" y="1979276"/>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p:txBody>
      </p:sp>
      <p:sp>
        <p:nvSpPr>
          <p:cNvPr id="4484" name="Google Shape;4484;p143"/>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4485" name="Google Shape;4485;p143"/>
          <p:cNvGrpSpPr/>
          <p:nvPr/>
        </p:nvGrpSpPr>
        <p:grpSpPr>
          <a:xfrm>
            <a:off x="455002" y="401910"/>
            <a:ext cx="908390" cy="258739"/>
            <a:chOff x="238125" y="1822850"/>
            <a:chExt cx="7080200" cy="2016675"/>
          </a:xfrm>
        </p:grpSpPr>
        <p:sp>
          <p:nvSpPr>
            <p:cNvPr id="4486" name="Google Shape;4486;p1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7" name="Google Shape;4487;p1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8" name="Google Shape;4488;p1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89" name="Google Shape;4489;p1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0" name="Google Shape;4490;p1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1" name="Google Shape;4491;p1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492" name="Google Shape;4492;p1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cxnSp>
        <p:nvCxnSpPr>
          <p:cNvPr id="4493" name="Google Shape;4493;p143"/>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4494" name="Google Shape;4494;p143"/>
          <p:cNvSpPr/>
          <p:nvPr/>
        </p:nvSpPr>
        <p:spPr>
          <a:xfrm>
            <a:off x="6884051" y="1502251"/>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4495" name="Shape 4495"/>
        <p:cNvGrpSpPr/>
        <p:nvPr/>
      </p:nvGrpSpPr>
      <p:grpSpPr>
        <a:xfrm>
          <a:off x="0" y="0"/>
          <a:ext cx="0" cy="0"/>
          <a:chOff x="0" y="0"/>
          <a:chExt cx="0" cy="0"/>
        </a:xfrm>
      </p:grpSpPr>
      <p:sp>
        <p:nvSpPr>
          <p:cNvPr id="4496" name="Google Shape;4496;p144"/>
          <p:cNvSpPr/>
          <p:nvPr/>
        </p:nvSpPr>
        <p:spPr>
          <a:xfrm>
            <a:off x="6292681" y="-27"/>
            <a:ext cx="1425900" cy="14259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4497" name="Google Shape;4497;p144"/>
          <p:cNvPicPr preferRelativeResize="0"/>
          <p:nvPr/>
        </p:nvPicPr>
        <p:blipFill rotWithShape="1">
          <a:blip r:embed="rId2">
            <a:alphaModFix/>
          </a:blip>
          <a:srcRect b="18089" l="0" r="4251" t="18090"/>
          <a:stretch/>
        </p:blipFill>
        <p:spPr>
          <a:xfrm>
            <a:off x="6292663" y="0"/>
            <a:ext cx="1425900" cy="1425900"/>
          </a:xfrm>
          <a:prstGeom prst="ellipse">
            <a:avLst/>
          </a:prstGeom>
          <a:noFill/>
          <a:ln>
            <a:noFill/>
          </a:ln>
        </p:spPr>
      </p:pic>
      <p:sp>
        <p:nvSpPr>
          <p:cNvPr id="4498" name="Google Shape;4498;p144"/>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199">
                <a:solidFill>
                  <a:schemeClr val="lt1"/>
                </a:solidFill>
              </a:defRPr>
            </a:lvl1pPr>
            <a:lvl2pPr lvl="1" algn="ctr">
              <a:lnSpc>
                <a:spcPct val="95000"/>
              </a:lnSpc>
              <a:spcBef>
                <a:spcPts val="0"/>
              </a:spcBef>
              <a:spcAft>
                <a:spcPts val="0"/>
              </a:spcAft>
              <a:buClr>
                <a:schemeClr val="lt1"/>
              </a:buClr>
              <a:buSzPts val="5200"/>
              <a:buNone/>
              <a:defRPr sz="5199">
                <a:solidFill>
                  <a:schemeClr val="lt1"/>
                </a:solidFill>
              </a:defRPr>
            </a:lvl2pPr>
            <a:lvl3pPr lvl="2" algn="ctr">
              <a:lnSpc>
                <a:spcPct val="95000"/>
              </a:lnSpc>
              <a:spcBef>
                <a:spcPts val="0"/>
              </a:spcBef>
              <a:spcAft>
                <a:spcPts val="0"/>
              </a:spcAft>
              <a:buClr>
                <a:schemeClr val="lt1"/>
              </a:buClr>
              <a:buSzPts val="5200"/>
              <a:buNone/>
              <a:defRPr sz="5199">
                <a:solidFill>
                  <a:schemeClr val="lt1"/>
                </a:solidFill>
              </a:defRPr>
            </a:lvl3pPr>
            <a:lvl4pPr lvl="3" algn="ctr">
              <a:lnSpc>
                <a:spcPct val="95000"/>
              </a:lnSpc>
              <a:spcBef>
                <a:spcPts val="0"/>
              </a:spcBef>
              <a:spcAft>
                <a:spcPts val="0"/>
              </a:spcAft>
              <a:buClr>
                <a:schemeClr val="lt1"/>
              </a:buClr>
              <a:buSzPts val="5200"/>
              <a:buNone/>
              <a:defRPr sz="5199">
                <a:solidFill>
                  <a:schemeClr val="lt1"/>
                </a:solidFill>
              </a:defRPr>
            </a:lvl4pPr>
            <a:lvl5pPr lvl="4" algn="ctr">
              <a:lnSpc>
                <a:spcPct val="95000"/>
              </a:lnSpc>
              <a:spcBef>
                <a:spcPts val="0"/>
              </a:spcBef>
              <a:spcAft>
                <a:spcPts val="0"/>
              </a:spcAft>
              <a:buClr>
                <a:schemeClr val="lt1"/>
              </a:buClr>
              <a:buSzPts val="5200"/>
              <a:buNone/>
              <a:defRPr sz="5199">
                <a:solidFill>
                  <a:schemeClr val="lt1"/>
                </a:solidFill>
              </a:defRPr>
            </a:lvl5pPr>
            <a:lvl6pPr lvl="5" algn="ctr">
              <a:lnSpc>
                <a:spcPct val="95000"/>
              </a:lnSpc>
              <a:spcBef>
                <a:spcPts val="0"/>
              </a:spcBef>
              <a:spcAft>
                <a:spcPts val="0"/>
              </a:spcAft>
              <a:buClr>
                <a:schemeClr val="lt1"/>
              </a:buClr>
              <a:buSzPts val="5200"/>
              <a:buNone/>
              <a:defRPr sz="5199">
                <a:solidFill>
                  <a:schemeClr val="lt1"/>
                </a:solidFill>
              </a:defRPr>
            </a:lvl6pPr>
            <a:lvl7pPr lvl="6" algn="ctr">
              <a:lnSpc>
                <a:spcPct val="95000"/>
              </a:lnSpc>
              <a:spcBef>
                <a:spcPts val="0"/>
              </a:spcBef>
              <a:spcAft>
                <a:spcPts val="0"/>
              </a:spcAft>
              <a:buClr>
                <a:schemeClr val="lt1"/>
              </a:buClr>
              <a:buSzPts val="5200"/>
              <a:buNone/>
              <a:defRPr sz="5199">
                <a:solidFill>
                  <a:schemeClr val="lt1"/>
                </a:solidFill>
              </a:defRPr>
            </a:lvl7pPr>
            <a:lvl8pPr lvl="7" algn="ctr">
              <a:lnSpc>
                <a:spcPct val="95000"/>
              </a:lnSpc>
              <a:spcBef>
                <a:spcPts val="0"/>
              </a:spcBef>
              <a:spcAft>
                <a:spcPts val="0"/>
              </a:spcAft>
              <a:buClr>
                <a:schemeClr val="lt1"/>
              </a:buClr>
              <a:buSzPts val="5200"/>
              <a:buNone/>
              <a:defRPr sz="5199">
                <a:solidFill>
                  <a:schemeClr val="lt1"/>
                </a:solidFill>
              </a:defRPr>
            </a:lvl8pPr>
            <a:lvl9pPr lvl="8" algn="ctr">
              <a:lnSpc>
                <a:spcPct val="95000"/>
              </a:lnSpc>
              <a:spcBef>
                <a:spcPts val="0"/>
              </a:spcBef>
              <a:spcAft>
                <a:spcPts val="0"/>
              </a:spcAft>
              <a:buClr>
                <a:schemeClr val="lt1"/>
              </a:buClr>
              <a:buSzPts val="5200"/>
              <a:buNone/>
              <a:defRPr sz="5199">
                <a:solidFill>
                  <a:schemeClr val="lt1"/>
                </a:solidFill>
              </a:defRPr>
            </a:lvl9pPr>
          </a:lstStyle>
          <a:p/>
        </p:txBody>
      </p:sp>
      <p:sp>
        <p:nvSpPr>
          <p:cNvPr id="4499" name="Google Shape;4499;p144"/>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grpSp>
        <p:nvGrpSpPr>
          <p:cNvPr id="4500" name="Google Shape;4500;p144"/>
          <p:cNvGrpSpPr/>
          <p:nvPr/>
        </p:nvGrpSpPr>
        <p:grpSpPr>
          <a:xfrm>
            <a:off x="455002" y="401910"/>
            <a:ext cx="908390" cy="258739"/>
            <a:chOff x="238125" y="1822850"/>
            <a:chExt cx="7080200" cy="2016675"/>
          </a:xfrm>
        </p:grpSpPr>
        <p:sp>
          <p:nvSpPr>
            <p:cNvPr id="4501" name="Google Shape;4501;p1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2" name="Google Shape;4502;p1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3" name="Google Shape;4503;p1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4" name="Google Shape;4504;p1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5" name="Google Shape;4505;p1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6" name="Google Shape;4506;p1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7" name="Google Shape;4507;p1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508" name="Google Shape;4508;p144"/>
          <p:cNvSpPr/>
          <p:nvPr/>
        </p:nvSpPr>
        <p:spPr>
          <a:xfrm>
            <a:off x="6292725" y="2851350"/>
            <a:ext cx="2851800" cy="1425900"/>
          </a:xfrm>
          <a:prstGeom prst="rect">
            <a:avLst/>
          </a:prstGeom>
          <a:solidFill>
            <a:schemeClr val="accent4"/>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09" name="Google Shape;4509;p144"/>
          <p:cNvSpPr/>
          <p:nvPr/>
        </p:nvSpPr>
        <p:spPr>
          <a:xfrm>
            <a:off x="7718506" y="-27"/>
            <a:ext cx="1425900" cy="14259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0" name="Google Shape;4510;p144"/>
          <p:cNvSpPr/>
          <p:nvPr/>
        </p:nvSpPr>
        <p:spPr>
          <a:xfrm>
            <a:off x="0" y="4272050"/>
            <a:ext cx="9144000" cy="8712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4511" name="Google Shape;4511;p144"/>
          <p:cNvPicPr preferRelativeResize="0"/>
          <p:nvPr/>
        </p:nvPicPr>
        <p:blipFill rotWithShape="1">
          <a:blip r:embed="rId3">
            <a:alphaModFix/>
          </a:blip>
          <a:srcRect b="24544" l="33473" r="24193" t="11983"/>
          <a:stretch/>
        </p:blipFill>
        <p:spPr>
          <a:xfrm>
            <a:off x="7718501" y="1425501"/>
            <a:ext cx="1425777" cy="1425899"/>
          </a:xfrm>
          <a:prstGeom prst="rect">
            <a:avLst/>
          </a:prstGeom>
          <a:noFill/>
          <a:ln>
            <a:noFill/>
          </a:ln>
        </p:spPr>
      </p:pic>
      <p:pic>
        <p:nvPicPr>
          <p:cNvPr id="4512" name="Google Shape;4512;p144"/>
          <p:cNvPicPr preferRelativeResize="0"/>
          <p:nvPr/>
        </p:nvPicPr>
        <p:blipFill rotWithShape="1">
          <a:blip r:embed="rId4">
            <a:alphaModFix/>
          </a:blip>
          <a:srcRect b="0" l="0" r="0" t="0"/>
          <a:stretch/>
        </p:blipFill>
        <p:spPr>
          <a:xfrm>
            <a:off x="6292200" y="2727426"/>
            <a:ext cx="2851799" cy="1549825"/>
          </a:xfrm>
          <a:prstGeom prst="rect">
            <a:avLst/>
          </a:prstGeom>
          <a:noFill/>
          <a:ln>
            <a:noFill/>
          </a:ln>
        </p:spPr>
      </p:pic>
      <p:grpSp>
        <p:nvGrpSpPr>
          <p:cNvPr id="4513" name="Google Shape;4513;p144"/>
          <p:cNvGrpSpPr/>
          <p:nvPr/>
        </p:nvGrpSpPr>
        <p:grpSpPr>
          <a:xfrm>
            <a:off x="5825946" y="3085919"/>
            <a:ext cx="1376700" cy="330600"/>
            <a:chOff x="5457350" y="2701375"/>
            <a:chExt cx="1376700" cy="330600"/>
          </a:xfrm>
        </p:grpSpPr>
        <p:sp>
          <p:nvSpPr>
            <p:cNvPr id="4514" name="Google Shape;4514;p144"/>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4515" name="Google Shape;4515;p144"/>
            <p:cNvGrpSpPr/>
            <p:nvPr/>
          </p:nvGrpSpPr>
          <p:grpSpPr>
            <a:xfrm>
              <a:off x="5541202" y="2774463"/>
              <a:ext cx="183000" cy="183000"/>
              <a:chOff x="5541202" y="2774463"/>
              <a:chExt cx="183000" cy="183000"/>
            </a:xfrm>
          </p:grpSpPr>
          <p:sp>
            <p:nvSpPr>
              <p:cNvPr id="4516" name="Google Shape;4516;p144"/>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17" name="Google Shape;4517;p144"/>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sp>
        <p:nvSpPr>
          <p:cNvPr id="4518" name="Google Shape;4518;p144"/>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4519" name="Google Shape;4519;p144"/>
          <p:cNvGrpSpPr/>
          <p:nvPr/>
        </p:nvGrpSpPr>
        <p:grpSpPr>
          <a:xfrm>
            <a:off x="2446251" y="4626184"/>
            <a:ext cx="845188" cy="162953"/>
            <a:chOff x="3701600" y="2570125"/>
            <a:chExt cx="1503625" cy="289900"/>
          </a:xfrm>
        </p:grpSpPr>
        <p:sp>
          <p:nvSpPr>
            <p:cNvPr id="4520" name="Google Shape;4520;p1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1" name="Google Shape;4521;p1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2" name="Google Shape;4522;p1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3" name="Google Shape;4523;p1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4" name="Google Shape;4524;p1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5" name="Google Shape;4525;p1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6" name="Google Shape;4526;p1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7" name="Google Shape;4527;p1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8" name="Google Shape;4528;p1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29" name="Google Shape;4529;p1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0" name="Google Shape;4530;p1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1" name="Google Shape;4531;p1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532" name="Google Shape;4532;p144"/>
          <p:cNvGrpSpPr/>
          <p:nvPr/>
        </p:nvGrpSpPr>
        <p:grpSpPr>
          <a:xfrm>
            <a:off x="5267233" y="4595310"/>
            <a:ext cx="908377" cy="201300"/>
            <a:chOff x="5577025" y="2564875"/>
            <a:chExt cx="1764525" cy="390950"/>
          </a:xfrm>
        </p:grpSpPr>
        <p:sp>
          <p:nvSpPr>
            <p:cNvPr id="4533" name="Google Shape;4533;p144"/>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4" name="Google Shape;4534;p144"/>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5" name="Google Shape;4535;p144"/>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6" name="Google Shape;4536;p144"/>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7" name="Google Shape;4537;p144"/>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8" name="Google Shape;4538;p144"/>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39" name="Google Shape;4539;p144"/>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0" name="Google Shape;4540;p144"/>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1" name="Google Shape;4541;p144"/>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2" name="Google Shape;4542;p144"/>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3" name="Google Shape;4543;p144"/>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4" name="Google Shape;4544;p144"/>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5" name="Google Shape;4545;p144"/>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6" name="Google Shape;4546;p144"/>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7" name="Google Shape;4547;p144"/>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48" name="Google Shape;4548;p144"/>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549" name="Google Shape;4549;p144"/>
          <p:cNvGrpSpPr/>
          <p:nvPr/>
        </p:nvGrpSpPr>
        <p:grpSpPr>
          <a:xfrm>
            <a:off x="3882460" y="4590171"/>
            <a:ext cx="682107" cy="266863"/>
            <a:chOff x="238125" y="2500825"/>
            <a:chExt cx="1678825" cy="656650"/>
          </a:xfrm>
        </p:grpSpPr>
        <p:sp>
          <p:nvSpPr>
            <p:cNvPr id="4550" name="Google Shape;4550;p144"/>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1" name="Google Shape;4551;p144"/>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2" name="Google Shape;4552;p144"/>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3" name="Google Shape;4553;p144"/>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4" name="Google Shape;4554;p144"/>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5" name="Google Shape;4555;p144"/>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6" name="Google Shape;4556;p144"/>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7" name="Google Shape;4557;p144"/>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8" name="Google Shape;4558;p144"/>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59" name="Google Shape;4559;p144"/>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0" name="Google Shape;4560;p144"/>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1" name="Google Shape;4561;p144"/>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2" name="Google Shape;4562;p144"/>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3" name="Google Shape;4563;p144"/>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4" name="Google Shape;4564;p144"/>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5" name="Google Shape;4565;p144"/>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6" name="Google Shape;4566;p144"/>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7" name="Google Shape;4567;p144"/>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68" name="Google Shape;4568;p144"/>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4569" name="Google Shape;4569;p144"/>
          <p:cNvGrpSpPr/>
          <p:nvPr/>
        </p:nvGrpSpPr>
        <p:grpSpPr>
          <a:xfrm>
            <a:off x="6779579" y="4626184"/>
            <a:ext cx="845188" cy="162953"/>
            <a:chOff x="3701600" y="2570125"/>
            <a:chExt cx="1503625" cy="289900"/>
          </a:xfrm>
        </p:grpSpPr>
        <p:sp>
          <p:nvSpPr>
            <p:cNvPr id="4570" name="Google Shape;4570;p1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1" name="Google Shape;4571;p1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2" name="Google Shape;4572;p1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3" name="Google Shape;4573;p1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4" name="Google Shape;4574;p1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5" name="Google Shape;4575;p1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6" name="Google Shape;4576;p1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7" name="Google Shape;4577;p1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8" name="Google Shape;4578;p1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79" name="Google Shape;4579;p1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0" name="Google Shape;4580;p1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1" name="Google Shape;4581;p1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4582" name="Google Shape;4582;p144"/>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3" name="Google Shape;4583;p144"/>
          <p:cNvSpPr txBox="1"/>
          <p:nvPr/>
        </p:nvSpPr>
        <p:spPr>
          <a:xfrm>
            <a:off x="327649" y="4545776"/>
            <a:ext cx="1012800" cy="307702"/>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4584" name="Google Shape;4584;p144"/>
          <p:cNvGrpSpPr/>
          <p:nvPr/>
        </p:nvGrpSpPr>
        <p:grpSpPr>
          <a:xfrm>
            <a:off x="6292190" y="1426141"/>
            <a:ext cx="1425849" cy="1425202"/>
            <a:chOff x="1189450" y="238125"/>
            <a:chExt cx="5177375" cy="5175025"/>
          </a:xfrm>
        </p:grpSpPr>
        <p:sp>
          <p:nvSpPr>
            <p:cNvPr id="4585" name="Google Shape;4585;p14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6" name="Google Shape;4586;p14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7" name="Google Shape;4587;p14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8" name="Google Shape;4588;p14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89" name="Google Shape;4589;p14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0" name="Google Shape;4590;p14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1" name="Google Shape;4591;p14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2" name="Google Shape;4592;p14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3" name="Google Shape;4593;p14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4" name="Google Shape;4594;p14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5" name="Google Shape;4595;p14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6" name="Google Shape;4596;p14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7" name="Google Shape;4597;p14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8" name="Google Shape;4598;p14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599" name="Google Shape;4599;p14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0" name="Google Shape;4600;p14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1" name="Google Shape;4601;p14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2" name="Google Shape;4602;p14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3" name="Google Shape;4603;p14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4" name="Google Shape;4604;p14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5" name="Google Shape;4605;p14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6" name="Google Shape;4606;p14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7" name="Google Shape;4607;p14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8" name="Google Shape;4608;p14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09" name="Google Shape;4609;p14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0" name="Google Shape;4610;p14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1" name="Google Shape;4611;p14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2" name="Google Shape;4612;p14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3" name="Google Shape;4613;p14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4" name="Google Shape;4614;p14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5" name="Google Shape;4615;p14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6" name="Google Shape;4616;p14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7" name="Google Shape;4617;p14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8" name="Google Shape;4618;p14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19" name="Google Shape;4619;p14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0" name="Google Shape;4620;p14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1" name="Google Shape;4621;p14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2" name="Google Shape;4622;p14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3" name="Google Shape;4623;p14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4" name="Google Shape;4624;p14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5" name="Google Shape;4625;p14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6" name="Google Shape;4626;p14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7" name="Google Shape;4627;p14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8" name="Google Shape;4628;p14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29" name="Google Shape;4629;p14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0" name="Google Shape;4630;p14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1" name="Google Shape;4631;p14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2" name="Google Shape;4632;p14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3" name="Google Shape;4633;p14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4" name="Google Shape;4634;p14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5" name="Google Shape;4635;p14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6" name="Google Shape;4636;p14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7" name="Google Shape;4637;p14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8" name="Google Shape;4638;p14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39" name="Google Shape;4639;p14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0" name="Google Shape;4640;p14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1" name="Google Shape;4641;p14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2" name="Google Shape;4642;p14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3" name="Google Shape;4643;p14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4" name="Google Shape;4644;p14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5" name="Google Shape;4645;p14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6" name="Google Shape;4646;p14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7" name="Google Shape;4647;p14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8" name="Google Shape;4648;p14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49" name="Google Shape;4649;p14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0" name="Google Shape;4650;p14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1" name="Google Shape;4651;p14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2" name="Google Shape;4652;p14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3" name="Google Shape;4653;p14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4" name="Google Shape;4654;p14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5" name="Google Shape;4655;p14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6" name="Google Shape;4656;p14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7" name="Google Shape;4657;p14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8" name="Google Shape;4658;p14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59" name="Google Shape;4659;p14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0" name="Google Shape;4660;p14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1" name="Google Shape;4661;p14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2" name="Google Shape;4662;p14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3" name="Google Shape;4663;p14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4" name="Google Shape;4664;p14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5" name="Google Shape;4665;p14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6" name="Google Shape;4666;p14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7" name="Google Shape;4667;p14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8" name="Google Shape;4668;p14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69" name="Google Shape;4669;p14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0" name="Google Shape;4670;p14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1" name="Google Shape;4671;p14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2" name="Google Shape;4672;p14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3" name="Google Shape;4673;p14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4" name="Google Shape;4674;p14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5" name="Google Shape;4675;p14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6" name="Google Shape;4676;p14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7" name="Google Shape;4677;p14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8" name="Google Shape;4678;p14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79" name="Google Shape;4679;p14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0" name="Google Shape;4680;p14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1" name="Google Shape;4681;p14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2" name="Google Shape;4682;p14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3" name="Google Shape;4683;p14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4" name="Google Shape;4684;p14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5" name="Google Shape;4685;p14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6" name="Google Shape;4686;p14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7" name="Google Shape;4687;p14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8" name="Google Shape;4688;p14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89" name="Google Shape;4689;p14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0" name="Google Shape;4690;p14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1" name="Google Shape;4691;p14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2" name="Google Shape;4692;p14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3" name="Google Shape;4693;p14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4" name="Google Shape;4694;p14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5" name="Google Shape;4695;p14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6" name="Google Shape;4696;p14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7" name="Google Shape;4697;p14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8" name="Google Shape;4698;p14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699" name="Google Shape;4699;p14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0" name="Google Shape;4700;p14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1" name="Google Shape;4701;p14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2" name="Google Shape;4702;p14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3" name="Google Shape;4703;p14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4" name="Google Shape;4704;p14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5" name="Google Shape;4705;p14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6" name="Google Shape;4706;p14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7" name="Google Shape;4707;p14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8" name="Google Shape;4708;p14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09" name="Google Shape;4709;p14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0" name="Google Shape;4710;p14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1" name="Google Shape;4711;p14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2" name="Google Shape;4712;p14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3" name="Google Shape;4713;p14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4" name="Google Shape;4714;p14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5" name="Google Shape;4715;p14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6" name="Google Shape;4716;p14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7" name="Google Shape;4717;p14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8" name="Google Shape;4718;p14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19" name="Google Shape;4719;p14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0" name="Google Shape;4720;p14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1" name="Google Shape;4721;p14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2" name="Google Shape;4722;p14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3" name="Google Shape;4723;p14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4" name="Google Shape;4724;p14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5" name="Google Shape;4725;p14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6" name="Google Shape;4726;p14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7" name="Google Shape;4727;p14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8" name="Google Shape;4728;p14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29" name="Google Shape;4729;p14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0" name="Google Shape;4730;p14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1" name="Google Shape;4731;p14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2" name="Google Shape;4732;p14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3" name="Google Shape;4733;p14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4" name="Google Shape;4734;p14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5" name="Google Shape;4735;p14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6" name="Google Shape;4736;p14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7" name="Google Shape;4737;p14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8" name="Google Shape;4738;p14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39" name="Google Shape;4739;p14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0" name="Google Shape;4740;p14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1" name="Google Shape;4741;p14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2" name="Google Shape;4742;p14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3" name="Google Shape;4743;p14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4" name="Google Shape;4744;p14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5" name="Google Shape;4745;p14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6" name="Google Shape;4746;p14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7" name="Google Shape;4747;p14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8" name="Google Shape;4748;p14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49" name="Google Shape;4749;p14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0" name="Google Shape;4750;p14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1" name="Google Shape;4751;p14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2" name="Google Shape;4752;p14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3" name="Google Shape;4753;p14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4" name="Google Shape;4754;p14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5" name="Google Shape;4755;p14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6" name="Google Shape;4756;p14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7" name="Google Shape;4757;p14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8" name="Google Shape;4758;p14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59" name="Google Shape;4759;p14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0" name="Google Shape;4760;p14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1" name="Google Shape;4761;p14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2" name="Google Shape;4762;p14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3" name="Google Shape;4763;p14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4" name="Google Shape;4764;p14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5" name="Google Shape;4765;p14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6" name="Google Shape;4766;p14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7" name="Google Shape;4767;p14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8" name="Google Shape;4768;p14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69" name="Google Shape;4769;p14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0" name="Google Shape;4770;p14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1" name="Google Shape;4771;p14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2" name="Google Shape;4772;p14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3" name="Google Shape;4773;p14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4" name="Google Shape;4774;p14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5" name="Google Shape;4775;p14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6" name="Google Shape;4776;p14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7" name="Google Shape;4777;p14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8" name="Google Shape;4778;p14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79" name="Google Shape;4779;p14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0" name="Google Shape;4780;p14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1" name="Google Shape;4781;p14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2" name="Google Shape;4782;p14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3" name="Google Shape;4783;p14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4" name="Google Shape;4784;p14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5" name="Google Shape;4785;p14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6" name="Google Shape;4786;p14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7" name="Google Shape;4787;p14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8" name="Google Shape;4788;p14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89" name="Google Shape;4789;p14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0" name="Google Shape;4790;p14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1" name="Google Shape;4791;p14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2" name="Google Shape;4792;p14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3" name="Google Shape;4793;p14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4" name="Google Shape;4794;p14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5" name="Google Shape;4795;p14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6" name="Google Shape;4796;p14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7" name="Google Shape;4797;p14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8" name="Google Shape;4798;p14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799" name="Google Shape;4799;p14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0" name="Google Shape;4800;p14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1" name="Google Shape;4801;p14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2" name="Google Shape;4802;p14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3" name="Google Shape;4803;p14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4" name="Google Shape;4804;p14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5" name="Google Shape;4805;p14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6" name="Google Shape;4806;p14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7" name="Google Shape;4807;p14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8" name="Google Shape;4808;p14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09" name="Google Shape;4809;p14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0" name="Google Shape;4810;p14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1" name="Google Shape;4811;p14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2" name="Google Shape;4812;p14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3" name="Google Shape;4813;p14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4" name="Google Shape;4814;p14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5" name="Google Shape;4815;p14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6" name="Google Shape;4816;p14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7" name="Google Shape;4817;p14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8" name="Google Shape;4818;p14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19" name="Google Shape;4819;p14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0" name="Google Shape;4820;p14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1" name="Google Shape;4821;p14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2" name="Google Shape;4822;p14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3" name="Google Shape;4823;p14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4" name="Google Shape;4824;p14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5" name="Google Shape;4825;p14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6" name="Google Shape;4826;p14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7" name="Google Shape;4827;p14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8" name="Google Shape;4828;p14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29" name="Google Shape;4829;p14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0" name="Google Shape;4830;p14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1" name="Google Shape;4831;p14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2" name="Google Shape;4832;p14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3" name="Google Shape;4833;p14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4" name="Google Shape;4834;p14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5" name="Google Shape;4835;p14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6" name="Google Shape;4836;p14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7" name="Google Shape;4837;p14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8" name="Google Shape;4838;p14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39" name="Google Shape;4839;p14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0" name="Google Shape;4840;p14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1" name="Google Shape;4841;p14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2" name="Google Shape;4842;p14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3" name="Google Shape;4843;p14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4" name="Google Shape;4844;p14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5" name="Google Shape;4845;p14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6" name="Google Shape;4846;p14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7" name="Google Shape;4847;p14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8" name="Google Shape;4848;p14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49" name="Google Shape;4849;p14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0" name="Google Shape;4850;p14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1" name="Google Shape;4851;p14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2" name="Google Shape;4852;p14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3" name="Google Shape;4853;p14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4" name="Google Shape;4854;p14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5" name="Google Shape;4855;p14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6" name="Google Shape;4856;p14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7" name="Google Shape;4857;p14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8" name="Google Shape;4858;p14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59" name="Google Shape;4859;p14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0" name="Google Shape;4860;p14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1" name="Google Shape;4861;p14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2" name="Google Shape;4862;p14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3" name="Google Shape;4863;p14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4" name="Google Shape;4864;p14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5" name="Google Shape;4865;p14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6" name="Google Shape;4866;p14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7" name="Google Shape;4867;p14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8" name="Google Shape;4868;p14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69" name="Google Shape;4869;p14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0" name="Google Shape;4870;p14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1" name="Google Shape;4871;p14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2" name="Google Shape;4872;p14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3" name="Google Shape;4873;p14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4" name="Google Shape;4874;p14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5" name="Google Shape;4875;p14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6" name="Google Shape;4876;p14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7" name="Google Shape;4877;p14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8" name="Google Shape;4878;p14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79" name="Google Shape;4879;p14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0" name="Google Shape;4880;p14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1" name="Google Shape;4881;p14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2" name="Google Shape;4882;p14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3" name="Google Shape;4883;p14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4" name="Google Shape;4884;p14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5" name="Google Shape;4885;p14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6" name="Google Shape;4886;p14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7" name="Google Shape;4887;p14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8" name="Google Shape;4888;p14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89" name="Google Shape;4889;p14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0" name="Google Shape;4890;p14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1" name="Google Shape;4891;p14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2" name="Google Shape;4892;p14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3" name="Google Shape;4893;p14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4" name="Google Shape;4894;p14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5" name="Google Shape;4895;p14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6" name="Google Shape;4896;p14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7" name="Google Shape;4897;p14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8" name="Google Shape;4898;p14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899" name="Google Shape;4899;p14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0" name="Google Shape;4900;p14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1" name="Google Shape;4901;p14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2" name="Google Shape;4902;p14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3" name="Google Shape;4903;p14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4" name="Google Shape;4904;p14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5" name="Google Shape;4905;p14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6" name="Google Shape;4906;p14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7" name="Google Shape;4907;p14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8" name="Google Shape;4908;p14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09" name="Google Shape;4909;p14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0" name="Google Shape;4910;p14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1" name="Google Shape;4911;p14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2" name="Google Shape;4912;p14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3" name="Google Shape;4913;p14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4" name="Google Shape;4914;p14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5" name="Google Shape;4915;p14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6" name="Google Shape;4916;p14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7" name="Google Shape;4917;p14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8" name="Google Shape;4918;p14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19" name="Google Shape;4919;p14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0" name="Google Shape;4920;p14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1" name="Google Shape;4921;p14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2" name="Google Shape;4922;p14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3" name="Google Shape;4923;p14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4" name="Google Shape;4924;p14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5" name="Google Shape;4925;p14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6" name="Google Shape;4926;p14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7" name="Google Shape;4927;p14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8" name="Google Shape;4928;p14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29" name="Google Shape;4929;p14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0" name="Google Shape;4930;p14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1" name="Google Shape;4931;p14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2" name="Google Shape;4932;p14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3" name="Google Shape;4933;p14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4" name="Google Shape;4934;p14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5" name="Google Shape;4935;p14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6" name="Google Shape;4936;p14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7" name="Google Shape;4937;p14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8" name="Google Shape;4938;p14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39" name="Google Shape;4939;p14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0" name="Google Shape;4940;p14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1" name="Google Shape;4941;p14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2" name="Google Shape;4942;p14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3" name="Google Shape;4943;p14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4" name="Google Shape;4944;p14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5" name="Google Shape;4945;p14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6" name="Google Shape;4946;p14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7" name="Google Shape;4947;p14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8" name="Google Shape;4948;p14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49" name="Google Shape;4949;p14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0" name="Google Shape;4950;p14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1" name="Google Shape;4951;p14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2" name="Google Shape;4952;p14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3" name="Google Shape;4953;p14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4" name="Google Shape;4954;p14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5" name="Google Shape;4955;p14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6" name="Google Shape;4956;p14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7" name="Google Shape;4957;p14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8" name="Google Shape;4958;p14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59" name="Google Shape;4959;p14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0" name="Google Shape;4960;p14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1" name="Google Shape;4961;p14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2" name="Google Shape;4962;p14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3" name="Google Shape;4963;p14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4" name="Google Shape;4964;p14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5" name="Google Shape;4965;p14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6" name="Google Shape;4966;p14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7" name="Google Shape;4967;p14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8" name="Google Shape;4968;p14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69" name="Google Shape;4969;p14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0" name="Google Shape;4970;p14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1" name="Google Shape;4971;p14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2" name="Google Shape;4972;p14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3" name="Google Shape;4973;p14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4" name="Google Shape;4974;p14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5" name="Google Shape;4975;p14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6" name="Google Shape;4976;p14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7" name="Google Shape;4977;p14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8" name="Google Shape;4978;p14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79" name="Google Shape;4979;p14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0" name="Google Shape;4980;p14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1" name="Google Shape;4981;p14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2" name="Google Shape;4982;p14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3" name="Google Shape;4983;p14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4" name="Google Shape;4984;p14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5" name="Google Shape;4985;p14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6" name="Google Shape;4986;p14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7" name="Google Shape;4987;p14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8" name="Google Shape;4988;p14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89" name="Google Shape;4989;p14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0" name="Google Shape;4990;p14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1" name="Google Shape;4991;p14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2" name="Google Shape;4992;p14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3" name="Google Shape;4993;p14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4" name="Google Shape;4994;p14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5" name="Google Shape;4995;p14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6" name="Google Shape;4996;p14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7" name="Google Shape;4997;p14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8" name="Google Shape;4998;p14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4999" name="Google Shape;4999;p14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0" name="Google Shape;5000;p14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1" name="Google Shape;5001;p14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2" name="Google Shape;5002;p14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3" name="Google Shape;5003;p14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4" name="Google Shape;5004;p14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5" name="Google Shape;5005;p14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6" name="Google Shape;5006;p14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7" name="Google Shape;5007;p14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8" name="Google Shape;5008;p14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09" name="Google Shape;5009;p14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0" name="Google Shape;5010;p14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1" name="Google Shape;5011;p14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2" name="Google Shape;5012;p14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3" name="Google Shape;5013;p14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4" name="Google Shape;5014;p14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5" name="Google Shape;5015;p14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6" name="Google Shape;5016;p14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7" name="Google Shape;5017;p14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8" name="Google Shape;5018;p14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19" name="Google Shape;5019;p14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0" name="Google Shape;5020;p14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1" name="Google Shape;5021;p14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2" name="Google Shape;5022;p14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3" name="Google Shape;5023;p14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4" name="Google Shape;5024;p14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5" name="Google Shape;5025;p14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6" name="Google Shape;5026;p14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7" name="Google Shape;5027;p14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8" name="Google Shape;5028;p14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29" name="Google Shape;5029;p14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0" name="Google Shape;5030;p14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1" name="Google Shape;5031;p14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2" name="Google Shape;5032;p14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3" name="Google Shape;5033;p14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4" name="Google Shape;5034;p14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5" name="Google Shape;5035;p14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6" name="Google Shape;5036;p14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7" name="Google Shape;5037;p14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8" name="Google Shape;5038;p14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39" name="Google Shape;5039;p14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0" name="Google Shape;5040;p14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1" name="Google Shape;5041;p14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2" name="Google Shape;5042;p14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3" name="Google Shape;5043;p14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4" name="Google Shape;5044;p14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5" name="Google Shape;5045;p14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6" name="Google Shape;5046;p14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7" name="Google Shape;5047;p14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8" name="Google Shape;5048;p14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49" name="Google Shape;5049;p14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0" name="Google Shape;5050;p14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1" name="Google Shape;5051;p14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2" name="Google Shape;5052;p14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3" name="Google Shape;5053;p14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4" name="Google Shape;5054;p14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5" name="Google Shape;5055;p14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6" name="Google Shape;5056;p14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7" name="Google Shape;5057;p14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8" name="Google Shape;5058;p14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59" name="Google Shape;5059;p14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0" name="Google Shape;5060;p14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1" name="Google Shape;5061;p14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2" name="Google Shape;5062;p14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3" name="Google Shape;5063;p14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4" name="Google Shape;5064;p14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5" name="Google Shape;5065;p14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6" name="Google Shape;5066;p14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7" name="Google Shape;5067;p14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8" name="Google Shape;5068;p14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69" name="Google Shape;5069;p14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0" name="Google Shape;5070;p14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1" name="Google Shape;5071;p14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2" name="Google Shape;5072;p14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3" name="Google Shape;5073;p14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4" name="Google Shape;5074;p14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5" name="Google Shape;5075;p14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6" name="Google Shape;5076;p14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7" name="Google Shape;5077;p14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8" name="Google Shape;5078;p14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79" name="Google Shape;5079;p14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0" name="Google Shape;5080;p14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1" name="Google Shape;5081;p14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2" name="Google Shape;5082;p14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3" name="Google Shape;5083;p14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4" name="Google Shape;5084;p14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5" name="Google Shape;5085;p14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6" name="Google Shape;5086;p14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7" name="Google Shape;5087;p14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8" name="Google Shape;5088;p14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89" name="Google Shape;5089;p14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0" name="Google Shape;5090;p14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1" name="Google Shape;5091;p14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2" name="Google Shape;5092;p14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3" name="Google Shape;5093;p14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4" name="Google Shape;5094;p14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5" name="Google Shape;5095;p14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6" name="Google Shape;5096;p14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7" name="Google Shape;5097;p14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8" name="Google Shape;5098;p14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099" name="Google Shape;5099;p14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0" name="Google Shape;5100;p14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1" name="Google Shape;5101;p14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2" name="Google Shape;5102;p14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3" name="Google Shape;5103;p14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4" name="Google Shape;5104;p14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5" name="Google Shape;5105;p14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6" name="Google Shape;5106;p14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7" name="Google Shape;5107;p14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8" name="Google Shape;5108;p14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09" name="Google Shape;5109;p14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0" name="Google Shape;5110;p14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1" name="Google Shape;5111;p14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2" name="Google Shape;5112;p14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3" name="Google Shape;5113;p14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4" name="Google Shape;5114;p14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5" name="Google Shape;5115;p14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6" name="Google Shape;5116;p14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7" name="Google Shape;5117;p14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8" name="Google Shape;5118;p14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19" name="Google Shape;5119;p14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0" name="Google Shape;5120;p14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1" name="Google Shape;5121;p14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2" name="Google Shape;5122;p14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3" name="Google Shape;5123;p14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4" name="Google Shape;5124;p14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5" name="Google Shape;5125;p14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6" name="Google Shape;5126;p14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7" name="Google Shape;5127;p14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8" name="Google Shape;5128;p14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29" name="Google Shape;5129;p14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0" name="Google Shape;5130;p14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1" name="Google Shape;5131;p14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2" name="Google Shape;5132;p14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3" name="Google Shape;5133;p14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4" name="Google Shape;5134;p14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5" name="Google Shape;5135;p14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6" name="Google Shape;5136;p14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7" name="Google Shape;5137;p14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8" name="Google Shape;5138;p14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39" name="Google Shape;5139;p14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0" name="Google Shape;5140;p14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1" name="Google Shape;5141;p14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2" name="Google Shape;5142;p14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3" name="Google Shape;5143;p14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4" name="Google Shape;5144;p14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5" name="Google Shape;5145;p14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6" name="Google Shape;5146;p14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7" name="Google Shape;5147;p14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8" name="Google Shape;5148;p14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49" name="Google Shape;5149;p14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0" name="Google Shape;5150;p14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1" name="Google Shape;5151;p14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52" name="Google Shape;5152;p14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153" name="Google Shape;5153;p144"/>
          <p:cNvSpPr/>
          <p:nvPr/>
        </p:nvSpPr>
        <p:spPr>
          <a:xfrm>
            <a:off x="324501" y="4426700"/>
            <a:ext cx="8499900" cy="5859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5154" name="Shape 5154"/>
        <p:cNvGrpSpPr/>
        <p:nvPr/>
      </p:nvGrpSpPr>
      <p:grpSpPr>
        <a:xfrm>
          <a:off x="0" y="0"/>
          <a:ext cx="0" cy="0"/>
          <a:chOff x="0" y="0"/>
          <a:chExt cx="0" cy="0"/>
        </a:xfrm>
      </p:grpSpPr>
      <p:sp>
        <p:nvSpPr>
          <p:cNvPr id="5155" name="Google Shape;5155;p145"/>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156" name="Google Shape;5156;p14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157" name="Google Shape;5157;p14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5158" name="Shape 5158"/>
        <p:cNvGrpSpPr/>
        <p:nvPr/>
      </p:nvGrpSpPr>
      <p:grpSpPr>
        <a:xfrm>
          <a:off x="0" y="0"/>
          <a:ext cx="0" cy="0"/>
          <a:chOff x="0" y="0"/>
          <a:chExt cx="0" cy="0"/>
        </a:xfrm>
      </p:grpSpPr>
      <p:grpSp>
        <p:nvGrpSpPr>
          <p:cNvPr id="5159" name="Google Shape;5159;p146"/>
          <p:cNvGrpSpPr/>
          <p:nvPr/>
        </p:nvGrpSpPr>
        <p:grpSpPr>
          <a:xfrm>
            <a:off x="2693441" y="10"/>
            <a:ext cx="3757132" cy="5143716"/>
            <a:chOff x="1895100" y="238125"/>
            <a:chExt cx="3826000" cy="5238000"/>
          </a:xfrm>
        </p:grpSpPr>
        <p:sp>
          <p:nvSpPr>
            <p:cNvPr id="5160" name="Google Shape;5160;p146"/>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1" name="Google Shape;5161;p146"/>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162" name="Google Shape;5162;p146"/>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p:txBody>
      </p:sp>
      <p:sp>
        <p:nvSpPr>
          <p:cNvPr id="5163" name="Google Shape;5163;p14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164" name="Google Shape;5164;p14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187" name="Shape 1187"/>
        <p:cNvGrpSpPr/>
        <p:nvPr/>
      </p:nvGrpSpPr>
      <p:grpSpPr>
        <a:xfrm>
          <a:off x="0" y="0"/>
          <a:ext cx="0" cy="0"/>
          <a:chOff x="0" y="0"/>
          <a:chExt cx="0" cy="0"/>
        </a:xfrm>
      </p:grpSpPr>
      <p:sp>
        <p:nvSpPr>
          <p:cNvPr id="1188" name="Google Shape;1188;p109"/>
          <p:cNvSpPr/>
          <p:nvPr/>
        </p:nvSpPr>
        <p:spPr>
          <a:xfrm>
            <a:off x="4572000" y="-125"/>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09"/>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p:txBody>
      </p:sp>
      <p:sp>
        <p:nvSpPr>
          <p:cNvPr id="1190" name="Google Shape;1190;p109"/>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p:txBody>
      </p:sp>
      <p:sp>
        <p:nvSpPr>
          <p:cNvPr id="1191" name="Google Shape;1191;p109"/>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192" name="Google Shape;1192;p1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93" name="Google Shape;1193;p109"/>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94" name="Google Shape;1194;p109"/>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165" name="Shape 5165"/>
        <p:cNvGrpSpPr/>
        <p:nvPr/>
      </p:nvGrpSpPr>
      <p:grpSpPr>
        <a:xfrm>
          <a:off x="0" y="0"/>
          <a:ext cx="0" cy="0"/>
          <a:chOff x="0" y="0"/>
          <a:chExt cx="0" cy="0"/>
        </a:xfrm>
      </p:grpSpPr>
      <p:sp>
        <p:nvSpPr>
          <p:cNvPr id="5166" name="Google Shape;5166;p14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167" name="Google Shape;5167;p147"/>
          <p:cNvGrpSpPr/>
          <p:nvPr/>
        </p:nvGrpSpPr>
        <p:grpSpPr>
          <a:xfrm>
            <a:off x="8041174" y="4778597"/>
            <a:ext cx="598277" cy="170409"/>
            <a:chOff x="238125" y="1822850"/>
            <a:chExt cx="7080200" cy="2016675"/>
          </a:xfrm>
        </p:grpSpPr>
        <p:sp>
          <p:nvSpPr>
            <p:cNvPr id="5168" name="Google Shape;5168;p1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69" name="Google Shape;5169;p1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0" name="Google Shape;5170;p1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1" name="Google Shape;5171;p1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2" name="Google Shape;5172;p1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3" name="Google Shape;5173;p1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4" name="Google Shape;5174;p1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175" name="Google Shape;5175;p147"/>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176" name="Google Shape;5176;p147"/>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177" name="Google Shape;5177;p147"/>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78" name="Google Shape;5178;p147"/>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179" name="Google Shape;5179;p14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5180" name="Shape 5180"/>
        <p:cNvGrpSpPr/>
        <p:nvPr/>
      </p:nvGrpSpPr>
      <p:grpSpPr>
        <a:xfrm>
          <a:off x="0" y="0"/>
          <a:ext cx="0" cy="0"/>
          <a:chOff x="0" y="0"/>
          <a:chExt cx="0" cy="0"/>
        </a:xfrm>
      </p:grpSpPr>
      <p:grpSp>
        <p:nvGrpSpPr>
          <p:cNvPr id="5181" name="Google Shape;5181;p148"/>
          <p:cNvGrpSpPr/>
          <p:nvPr/>
        </p:nvGrpSpPr>
        <p:grpSpPr>
          <a:xfrm>
            <a:off x="1936603" y="6"/>
            <a:ext cx="3697033" cy="5143642"/>
            <a:chOff x="1926275" y="238125"/>
            <a:chExt cx="3765950" cy="5239525"/>
          </a:xfrm>
        </p:grpSpPr>
        <p:sp>
          <p:nvSpPr>
            <p:cNvPr id="5182" name="Google Shape;5182;p148"/>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3" name="Google Shape;5183;p148"/>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4" name="Google Shape;5184;p148"/>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5" name="Google Shape;5185;p148"/>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6" name="Google Shape;5186;p148"/>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7" name="Google Shape;5187;p148"/>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8" name="Google Shape;5188;p148"/>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89" name="Google Shape;5189;p148"/>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0" name="Google Shape;5190;p148"/>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1" name="Google Shape;5191;p148"/>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2" name="Google Shape;5192;p148"/>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3" name="Google Shape;5193;p148"/>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4" name="Google Shape;5194;p148"/>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5" name="Google Shape;5195;p148"/>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6" name="Google Shape;5196;p148"/>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7" name="Google Shape;5197;p148"/>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8" name="Google Shape;5198;p148"/>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199" name="Google Shape;5199;p148"/>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0" name="Google Shape;5200;p148"/>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1" name="Google Shape;5201;p148"/>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2" name="Google Shape;5202;p148"/>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3" name="Google Shape;5203;p148"/>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4" name="Google Shape;5204;p148"/>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5" name="Google Shape;5205;p148"/>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6" name="Google Shape;5206;p148"/>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7" name="Google Shape;5207;p148"/>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8" name="Google Shape;5208;p148"/>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09" name="Google Shape;5209;p148"/>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0" name="Google Shape;5210;p148"/>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1" name="Google Shape;5211;p148"/>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2" name="Google Shape;5212;p148"/>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3" name="Google Shape;5213;p148"/>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4" name="Google Shape;5214;p148"/>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5" name="Google Shape;5215;p148"/>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6" name="Google Shape;5216;p148"/>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7" name="Google Shape;5217;p148"/>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8" name="Google Shape;5218;p148"/>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19" name="Google Shape;5219;p148"/>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0" name="Google Shape;5220;p148"/>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1" name="Google Shape;5221;p148"/>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2" name="Google Shape;5222;p148"/>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3" name="Google Shape;5223;p148"/>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4" name="Google Shape;5224;p148"/>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5" name="Google Shape;5225;p148"/>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6" name="Google Shape;5226;p148"/>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7" name="Google Shape;5227;p148"/>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8" name="Google Shape;5228;p148"/>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29" name="Google Shape;5229;p148"/>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0" name="Google Shape;5230;p148"/>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1" name="Google Shape;5231;p148"/>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2" name="Google Shape;5232;p148"/>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3" name="Google Shape;5233;p148"/>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4" name="Google Shape;5234;p148"/>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5" name="Google Shape;5235;p148"/>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6" name="Google Shape;5236;p148"/>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7" name="Google Shape;5237;p148"/>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8" name="Google Shape;5238;p148"/>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39" name="Google Shape;5239;p148"/>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0" name="Google Shape;5240;p148"/>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1" name="Google Shape;5241;p148"/>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42" name="Google Shape;5242;p148"/>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243" name="Google Shape;5243;p14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44" name="Google Shape;5244;p148"/>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245" name="Google Shape;5245;p148"/>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246" name="Google Shape;5246;p148"/>
          <p:cNvGrpSpPr/>
          <p:nvPr/>
        </p:nvGrpSpPr>
        <p:grpSpPr>
          <a:xfrm>
            <a:off x="8041174" y="4778597"/>
            <a:ext cx="598277" cy="170409"/>
            <a:chOff x="238125" y="1822850"/>
            <a:chExt cx="7080200" cy="2016675"/>
          </a:xfrm>
        </p:grpSpPr>
        <p:sp>
          <p:nvSpPr>
            <p:cNvPr id="5247" name="Google Shape;5247;p1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8" name="Google Shape;5248;p1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49" name="Google Shape;5249;p1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0" name="Google Shape;5250;p1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1" name="Google Shape;5251;p1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2" name="Google Shape;5252;p1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53" name="Google Shape;5253;p1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54" name="Google Shape;5254;p148"/>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255" name="Google Shape;5255;p14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5256" name="Shape 5256"/>
        <p:cNvGrpSpPr/>
        <p:nvPr/>
      </p:nvGrpSpPr>
      <p:grpSpPr>
        <a:xfrm>
          <a:off x="0" y="0"/>
          <a:ext cx="0" cy="0"/>
          <a:chOff x="0" y="0"/>
          <a:chExt cx="0" cy="0"/>
        </a:xfrm>
      </p:grpSpPr>
      <p:sp>
        <p:nvSpPr>
          <p:cNvPr id="5257" name="Google Shape;5257;p149"/>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5258" name="Google Shape;5258;p14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59" name="Google Shape;5259;p149"/>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5260" name="Google Shape;5260;p149"/>
          <p:cNvSpPr/>
          <p:nvPr/>
        </p:nvSpPr>
        <p:spPr>
          <a:xfrm>
            <a:off x="278209" y="272369"/>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5261" name="Google Shape;5261;p149"/>
          <p:cNvGrpSpPr/>
          <p:nvPr/>
        </p:nvGrpSpPr>
        <p:grpSpPr>
          <a:xfrm>
            <a:off x="8041174" y="4778597"/>
            <a:ext cx="598277" cy="170409"/>
            <a:chOff x="238125" y="1822850"/>
            <a:chExt cx="7080200" cy="2016675"/>
          </a:xfrm>
        </p:grpSpPr>
        <p:sp>
          <p:nvSpPr>
            <p:cNvPr id="5262" name="Google Shape;5262;p14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3" name="Google Shape;5263;p14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4" name="Google Shape;5264;p14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5" name="Google Shape;5265;p14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6" name="Google Shape;5266;p14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7" name="Google Shape;5267;p14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68" name="Google Shape;5268;p14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269" name="Google Shape;5269;p149"/>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5270" name="Google Shape;5270;p14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5271" name="Shape 5271"/>
        <p:cNvGrpSpPr/>
        <p:nvPr/>
      </p:nvGrpSpPr>
      <p:grpSpPr>
        <a:xfrm>
          <a:off x="0" y="0"/>
          <a:ext cx="0" cy="0"/>
          <a:chOff x="0" y="0"/>
          <a:chExt cx="0" cy="0"/>
        </a:xfrm>
      </p:grpSpPr>
      <p:sp>
        <p:nvSpPr>
          <p:cNvPr id="5272" name="Google Shape;5272;p150"/>
          <p:cNvSpPr txBox="1"/>
          <p:nvPr>
            <p:ph type="title"/>
          </p:nvPr>
        </p:nvSpPr>
        <p:spPr>
          <a:xfrm>
            <a:off x="456477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73" name="Google Shape;5273;p150"/>
          <p:cNvSpPr txBox="1"/>
          <p:nvPr>
            <p:ph idx="1" type="body"/>
          </p:nvPr>
        </p:nvSpPr>
        <p:spPr>
          <a:xfrm>
            <a:off x="456477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74" name="Google Shape;5274;p15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75" name="Google Shape;5275;p150"/>
          <p:cNvSpPr/>
          <p:nvPr/>
        </p:nvSpPr>
        <p:spPr>
          <a:xfrm>
            <a:off x="4715515"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6" name="Google Shape;5276;p150"/>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5277" name="Google Shape;5277;p150"/>
          <p:cNvGrpSpPr/>
          <p:nvPr/>
        </p:nvGrpSpPr>
        <p:grpSpPr>
          <a:xfrm>
            <a:off x="8041174" y="4778597"/>
            <a:ext cx="598277" cy="170409"/>
            <a:chOff x="238125" y="1822850"/>
            <a:chExt cx="7080200" cy="2016675"/>
          </a:xfrm>
        </p:grpSpPr>
        <p:sp>
          <p:nvSpPr>
            <p:cNvPr id="5278" name="Google Shape;5278;p15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79" name="Google Shape;5279;p15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0" name="Google Shape;5280;p15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1" name="Google Shape;5281;p15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2" name="Google Shape;5282;p15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3" name="Google Shape;5283;p15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84" name="Google Shape;5284;p15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5285" name="Shape 5285"/>
        <p:cNvGrpSpPr/>
        <p:nvPr/>
      </p:nvGrpSpPr>
      <p:grpSpPr>
        <a:xfrm>
          <a:off x="0" y="0"/>
          <a:ext cx="0" cy="0"/>
          <a:chOff x="0" y="0"/>
          <a:chExt cx="0" cy="0"/>
        </a:xfrm>
      </p:grpSpPr>
      <p:sp>
        <p:nvSpPr>
          <p:cNvPr id="5286" name="Google Shape;5286;p151"/>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87" name="Google Shape;5287;p151"/>
          <p:cNvSpPr txBox="1"/>
          <p:nvPr>
            <p:ph idx="1" type="body"/>
          </p:nvPr>
        </p:nvSpPr>
        <p:spPr>
          <a:xfrm>
            <a:off x="399846" y="1944151"/>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5288" name="Google Shape;5288;p151"/>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289" name="Google Shape;5289;p151"/>
          <p:cNvSpPr/>
          <p:nvPr/>
        </p:nvSpPr>
        <p:spPr>
          <a:xfrm>
            <a:off x="550586" y="518675"/>
            <a:ext cx="87600" cy="1227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0" name="Google Shape;5290;p151"/>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5291" name="Google Shape;5291;p15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5292" name="Shape 5292"/>
        <p:cNvGrpSpPr/>
        <p:nvPr/>
      </p:nvGrpSpPr>
      <p:grpSpPr>
        <a:xfrm>
          <a:off x="0" y="0"/>
          <a:ext cx="0" cy="0"/>
          <a:chOff x="0" y="0"/>
          <a:chExt cx="0" cy="0"/>
        </a:xfrm>
      </p:grpSpPr>
      <p:sp>
        <p:nvSpPr>
          <p:cNvPr id="5293" name="Google Shape;5293;p152"/>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294" name="Google Shape;5294;p15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295" name="Google Shape;5295;p152"/>
          <p:cNvGrpSpPr/>
          <p:nvPr/>
        </p:nvGrpSpPr>
        <p:grpSpPr>
          <a:xfrm>
            <a:off x="8041174" y="4778597"/>
            <a:ext cx="598277" cy="170409"/>
            <a:chOff x="238125" y="1822850"/>
            <a:chExt cx="7080200" cy="2016675"/>
          </a:xfrm>
        </p:grpSpPr>
        <p:sp>
          <p:nvSpPr>
            <p:cNvPr id="5296" name="Google Shape;5296;p1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7" name="Google Shape;5297;p1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8" name="Google Shape;5298;p1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299" name="Google Shape;5299;p1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0" name="Google Shape;5300;p1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1" name="Google Shape;5301;p1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2" name="Google Shape;5302;p1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303" name="Google Shape;5303;p152"/>
          <p:cNvSpPr/>
          <p:nvPr/>
        </p:nvSpPr>
        <p:spPr>
          <a:xfrm>
            <a:off x="0" y="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4" name="Google Shape;5304;p152"/>
          <p:cNvSpPr/>
          <p:nvPr/>
        </p:nvSpPr>
        <p:spPr>
          <a:xfrm>
            <a:off x="1714501" y="0"/>
            <a:ext cx="1714500" cy="1714500"/>
          </a:xfrm>
          <a:prstGeom prst="rect">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05" name="Google Shape;5305;p152"/>
          <p:cNvSpPr/>
          <p:nvPr/>
        </p:nvSpPr>
        <p:spPr>
          <a:xfrm>
            <a:off x="1714501" y="1714500"/>
            <a:ext cx="1714500" cy="34290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pic>
        <p:nvPicPr>
          <p:cNvPr id="5306" name="Google Shape;5306;p152"/>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5307" name="Google Shape;5307;p152"/>
          <p:cNvPicPr preferRelativeResize="0"/>
          <p:nvPr/>
        </p:nvPicPr>
        <p:blipFill rotWithShape="1">
          <a:blip r:embed="rId3">
            <a:alphaModFix/>
          </a:blip>
          <a:srcRect b="0" l="0" r="0" t="0"/>
          <a:stretch/>
        </p:blipFill>
        <p:spPr>
          <a:xfrm>
            <a:off x="1714497" y="1707186"/>
            <a:ext cx="1714499" cy="3436315"/>
          </a:xfrm>
          <a:prstGeom prst="rect">
            <a:avLst/>
          </a:prstGeom>
          <a:noFill/>
          <a:ln>
            <a:noFill/>
          </a:ln>
        </p:spPr>
      </p:pic>
      <p:sp>
        <p:nvSpPr>
          <p:cNvPr id="5308" name="Google Shape;5308;p152"/>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5309" name="Google Shape;5309;p152"/>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5310" name="Google Shape;5310;p152"/>
          <p:cNvGrpSpPr/>
          <p:nvPr/>
        </p:nvGrpSpPr>
        <p:grpSpPr>
          <a:xfrm>
            <a:off x="-117" y="1714760"/>
            <a:ext cx="1714747" cy="1713968"/>
            <a:chOff x="1189450" y="238125"/>
            <a:chExt cx="5177375" cy="5175025"/>
          </a:xfrm>
        </p:grpSpPr>
        <p:sp>
          <p:nvSpPr>
            <p:cNvPr id="5311" name="Google Shape;5311;p15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2" name="Google Shape;5312;p15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3" name="Google Shape;5313;p15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4" name="Google Shape;5314;p15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5" name="Google Shape;5315;p15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6" name="Google Shape;5316;p15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7" name="Google Shape;5317;p15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8" name="Google Shape;5318;p15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19" name="Google Shape;5319;p15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0" name="Google Shape;5320;p15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1" name="Google Shape;5321;p15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2" name="Google Shape;5322;p15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3" name="Google Shape;5323;p15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4" name="Google Shape;5324;p15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5" name="Google Shape;5325;p15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6" name="Google Shape;5326;p15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7" name="Google Shape;5327;p15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8" name="Google Shape;5328;p15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29" name="Google Shape;5329;p15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0" name="Google Shape;5330;p15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1" name="Google Shape;5331;p15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2" name="Google Shape;5332;p15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3" name="Google Shape;5333;p15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4" name="Google Shape;5334;p15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5" name="Google Shape;5335;p15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6" name="Google Shape;5336;p15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7" name="Google Shape;5337;p15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8" name="Google Shape;5338;p15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39" name="Google Shape;5339;p15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0" name="Google Shape;5340;p15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1" name="Google Shape;5341;p15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2" name="Google Shape;5342;p15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3" name="Google Shape;5343;p15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4" name="Google Shape;5344;p15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5" name="Google Shape;5345;p15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6" name="Google Shape;5346;p15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7" name="Google Shape;5347;p15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8" name="Google Shape;5348;p15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49" name="Google Shape;5349;p15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0" name="Google Shape;5350;p15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1" name="Google Shape;5351;p15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2" name="Google Shape;5352;p15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3" name="Google Shape;5353;p15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4" name="Google Shape;5354;p15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5" name="Google Shape;5355;p15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6" name="Google Shape;5356;p15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7" name="Google Shape;5357;p15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8" name="Google Shape;5358;p15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59" name="Google Shape;5359;p15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0" name="Google Shape;5360;p15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1" name="Google Shape;5361;p15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2" name="Google Shape;5362;p15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3" name="Google Shape;5363;p15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4" name="Google Shape;5364;p15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5" name="Google Shape;5365;p15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6" name="Google Shape;5366;p15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7" name="Google Shape;5367;p15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8" name="Google Shape;5368;p15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69" name="Google Shape;5369;p15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0" name="Google Shape;5370;p15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1" name="Google Shape;5371;p15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2" name="Google Shape;5372;p15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3" name="Google Shape;5373;p15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4" name="Google Shape;5374;p15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5" name="Google Shape;5375;p15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6" name="Google Shape;5376;p15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7" name="Google Shape;5377;p15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8" name="Google Shape;5378;p15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79" name="Google Shape;5379;p15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0" name="Google Shape;5380;p15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1" name="Google Shape;5381;p15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2" name="Google Shape;5382;p15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3" name="Google Shape;5383;p15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4" name="Google Shape;5384;p15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5" name="Google Shape;5385;p15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6" name="Google Shape;5386;p15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7" name="Google Shape;5387;p15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8" name="Google Shape;5388;p15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89" name="Google Shape;5389;p15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0" name="Google Shape;5390;p15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1" name="Google Shape;5391;p15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2" name="Google Shape;5392;p15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3" name="Google Shape;5393;p15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4" name="Google Shape;5394;p15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5" name="Google Shape;5395;p15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6" name="Google Shape;5396;p15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7" name="Google Shape;5397;p15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8" name="Google Shape;5398;p15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399" name="Google Shape;5399;p15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0" name="Google Shape;5400;p15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1" name="Google Shape;5401;p15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2" name="Google Shape;5402;p15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3" name="Google Shape;5403;p15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4" name="Google Shape;5404;p15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5" name="Google Shape;5405;p15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6" name="Google Shape;5406;p15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7" name="Google Shape;5407;p15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8" name="Google Shape;5408;p15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09" name="Google Shape;5409;p15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0" name="Google Shape;5410;p15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1" name="Google Shape;5411;p15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2" name="Google Shape;5412;p15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3" name="Google Shape;5413;p15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4" name="Google Shape;5414;p15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5" name="Google Shape;5415;p15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6" name="Google Shape;5416;p15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7" name="Google Shape;5417;p15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8" name="Google Shape;5418;p15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19" name="Google Shape;5419;p15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0" name="Google Shape;5420;p15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1" name="Google Shape;5421;p15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2" name="Google Shape;5422;p15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3" name="Google Shape;5423;p15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4" name="Google Shape;5424;p15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5" name="Google Shape;5425;p15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6" name="Google Shape;5426;p15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7" name="Google Shape;5427;p15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8" name="Google Shape;5428;p15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29" name="Google Shape;5429;p15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0" name="Google Shape;5430;p15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1" name="Google Shape;5431;p15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2" name="Google Shape;5432;p15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3" name="Google Shape;5433;p15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4" name="Google Shape;5434;p15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5" name="Google Shape;5435;p15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6" name="Google Shape;5436;p15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7" name="Google Shape;5437;p15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8" name="Google Shape;5438;p15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39" name="Google Shape;5439;p15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0" name="Google Shape;5440;p15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1" name="Google Shape;5441;p15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2" name="Google Shape;5442;p15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3" name="Google Shape;5443;p15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4" name="Google Shape;5444;p15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5" name="Google Shape;5445;p15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6" name="Google Shape;5446;p15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7" name="Google Shape;5447;p15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8" name="Google Shape;5448;p15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49" name="Google Shape;5449;p15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0" name="Google Shape;5450;p15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1" name="Google Shape;5451;p15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2" name="Google Shape;5452;p15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3" name="Google Shape;5453;p15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4" name="Google Shape;5454;p15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5" name="Google Shape;5455;p15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6" name="Google Shape;5456;p15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7" name="Google Shape;5457;p15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8" name="Google Shape;5458;p15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59" name="Google Shape;5459;p15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0" name="Google Shape;5460;p15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1" name="Google Shape;5461;p15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2" name="Google Shape;5462;p15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3" name="Google Shape;5463;p15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4" name="Google Shape;5464;p15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5" name="Google Shape;5465;p15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6" name="Google Shape;5466;p15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7" name="Google Shape;5467;p15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8" name="Google Shape;5468;p15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69" name="Google Shape;5469;p15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0" name="Google Shape;5470;p15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1" name="Google Shape;5471;p15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2" name="Google Shape;5472;p15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3" name="Google Shape;5473;p15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4" name="Google Shape;5474;p15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5" name="Google Shape;5475;p15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6" name="Google Shape;5476;p15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7" name="Google Shape;5477;p15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8" name="Google Shape;5478;p15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79" name="Google Shape;5479;p15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0" name="Google Shape;5480;p15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1" name="Google Shape;5481;p15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2" name="Google Shape;5482;p15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3" name="Google Shape;5483;p15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4" name="Google Shape;5484;p15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5" name="Google Shape;5485;p15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6" name="Google Shape;5486;p15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7" name="Google Shape;5487;p15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8" name="Google Shape;5488;p15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89" name="Google Shape;5489;p15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0" name="Google Shape;5490;p15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1" name="Google Shape;5491;p15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2" name="Google Shape;5492;p15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3" name="Google Shape;5493;p15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4" name="Google Shape;5494;p15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5" name="Google Shape;5495;p15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6" name="Google Shape;5496;p15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7" name="Google Shape;5497;p15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8" name="Google Shape;5498;p15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499" name="Google Shape;5499;p15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0" name="Google Shape;5500;p15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1" name="Google Shape;5501;p15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2" name="Google Shape;5502;p15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3" name="Google Shape;5503;p15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4" name="Google Shape;5504;p15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5" name="Google Shape;5505;p15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6" name="Google Shape;5506;p15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7" name="Google Shape;5507;p15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8" name="Google Shape;5508;p15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09" name="Google Shape;5509;p15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0" name="Google Shape;5510;p15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1" name="Google Shape;5511;p15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2" name="Google Shape;5512;p15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3" name="Google Shape;5513;p15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4" name="Google Shape;5514;p15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5" name="Google Shape;5515;p15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6" name="Google Shape;5516;p15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7" name="Google Shape;5517;p15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8" name="Google Shape;5518;p15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19" name="Google Shape;5519;p15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0" name="Google Shape;5520;p15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1" name="Google Shape;5521;p15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2" name="Google Shape;5522;p15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3" name="Google Shape;5523;p15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4" name="Google Shape;5524;p15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5" name="Google Shape;5525;p15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6" name="Google Shape;5526;p15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7" name="Google Shape;5527;p15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8" name="Google Shape;5528;p15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29" name="Google Shape;5529;p15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0" name="Google Shape;5530;p15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1" name="Google Shape;5531;p15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2" name="Google Shape;5532;p15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3" name="Google Shape;5533;p15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4" name="Google Shape;5534;p15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5" name="Google Shape;5535;p15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6" name="Google Shape;5536;p15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7" name="Google Shape;5537;p15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8" name="Google Shape;5538;p15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39" name="Google Shape;5539;p15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0" name="Google Shape;5540;p15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1" name="Google Shape;5541;p15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2" name="Google Shape;5542;p15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3" name="Google Shape;5543;p15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4" name="Google Shape;5544;p15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5" name="Google Shape;5545;p15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6" name="Google Shape;5546;p15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7" name="Google Shape;5547;p15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8" name="Google Shape;5548;p15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49" name="Google Shape;5549;p15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0" name="Google Shape;5550;p15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1" name="Google Shape;5551;p15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2" name="Google Shape;5552;p15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3" name="Google Shape;5553;p15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4" name="Google Shape;5554;p15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5" name="Google Shape;5555;p15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6" name="Google Shape;5556;p15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7" name="Google Shape;5557;p15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8" name="Google Shape;5558;p15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59" name="Google Shape;5559;p15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0" name="Google Shape;5560;p15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1" name="Google Shape;5561;p15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2" name="Google Shape;5562;p15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3" name="Google Shape;5563;p15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4" name="Google Shape;5564;p15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5" name="Google Shape;5565;p15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6" name="Google Shape;5566;p15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7" name="Google Shape;5567;p15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8" name="Google Shape;5568;p15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69" name="Google Shape;5569;p15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0" name="Google Shape;5570;p15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1" name="Google Shape;5571;p15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2" name="Google Shape;5572;p15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3" name="Google Shape;5573;p15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4" name="Google Shape;5574;p15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5" name="Google Shape;5575;p15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6" name="Google Shape;5576;p15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7" name="Google Shape;5577;p15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8" name="Google Shape;5578;p15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79" name="Google Shape;5579;p15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0" name="Google Shape;5580;p15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1" name="Google Shape;5581;p15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2" name="Google Shape;5582;p15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3" name="Google Shape;5583;p15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4" name="Google Shape;5584;p15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5" name="Google Shape;5585;p15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6" name="Google Shape;5586;p15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7" name="Google Shape;5587;p15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8" name="Google Shape;5588;p15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89" name="Google Shape;5589;p15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0" name="Google Shape;5590;p15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1" name="Google Shape;5591;p15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2" name="Google Shape;5592;p15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3" name="Google Shape;5593;p15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4" name="Google Shape;5594;p15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5" name="Google Shape;5595;p15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6" name="Google Shape;5596;p15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7" name="Google Shape;5597;p15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8" name="Google Shape;5598;p15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599" name="Google Shape;5599;p15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0" name="Google Shape;5600;p15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1" name="Google Shape;5601;p15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2" name="Google Shape;5602;p15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3" name="Google Shape;5603;p15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4" name="Google Shape;5604;p15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5" name="Google Shape;5605;p15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6" name="Google Shape;5606;p15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7" name="Google Shape;5607;p15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8" name="Google Shape;5608;p15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09" name="Google Shape;5609;p15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0" name="Google Shape;5610;p15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1" name="Google Shape;5611;p15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2" name="Google Shape;5612;p15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3" name="Google Shape;5613;p15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4" name="Google Shape;5614;p15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5" name="Google Shape;5615;p15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6" name="Google Shape;5616;p15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7" name="Google Shape;5617;p15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8" name="Google Shape;5618;p15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19" name="Google Shape;5619;p15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0" name="Google Shape;5620;p15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1" name="Google Shape;5621;p15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2" name="Google Shape;5622;p15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3" name="Google Shape;5623;p15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4" name="Google Shape;5624;p15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5" name="Google Shape;5625;p15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6" name="Google Shape;5626;p15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7" name="Google Shape;5627;p15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8" name="Google Shape;5628;p15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29" name="Google Shape;5629;p15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0" name="Google Shape;5630;p15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1" name="Google Shape;5631;p15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2" name="Google Shape;5632;p15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3" name="Google Shape;5633;p15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4" name="Google Shape;5634;p15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5" name="Google Shape;5635;p15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6" name="Google Shape;5636;p15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7" name="Google Shape;5637;p15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8" name="Google Shape;5638;p15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39" name="Google Shape;5639;p15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0" name="Google Shape;5640;p15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1" name="Google Shape;5641;p15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2" name="Google Shape;5642;p15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3" name="Google Shape;5643;p15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4" name="Google Shape;5644;p15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5" name="Google Shape;5645;p15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6" name="Google Shape;5646;p15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7" name="Google Shape;5647;p15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8" name="Google Shape;5648;p15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49" name="Google Shape;5649;p15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0" name="Google Shape;5650;p15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1" name="Google Shape;5651;p15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2" name="Google Shape;5652;p15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3" name="Google Shape;5653;p15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4" name="Google Shape;5654;p15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5" name="Google Shape;5655;p15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6" name="Google Shape;5656;p15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7" name="Google Shape;5657;p15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8" name="Google Shape;5658;p15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59" name="Google Shape;5659;p15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0" name="Google Shape;5660;p15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1" name="Google Shape;5661;p15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2" name="Google Shape;5662;p15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3" name="Google Shape;5663;p15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4" name="Google Shape;5664;p15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5" name="Google Shape;5665;p15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6" name="Google Shape;5666;p15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7" name="Google Shape;5667;p15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8" name="Google Shape;5668;p15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69" name="Google Shape;5669;p15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0" name="Google Shape;5670;p15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1" name="Google Shape;5671;p15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2" name="Google Shape;5672;p15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3" name="Google Shape;5673;p15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4" name="Google Shape;5674;p15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5" name="Google Shape;5675;p15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6" name="Google Shape;5676;p15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7" name="Google Shape;5677;p15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8" name="Google Shape;5678;p15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79" name="Google Shape;5679;p15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0" name="Google Shape;5680;p15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1" name="Google Shape;5681;p15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2" name="Google Shape;5682;p15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3" name="Google Shape;5683;p15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4" name="Google Shape;5684;p15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5" name="Google Shape;5685;p15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6" name="Google Shape;5686;p15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7" name="Google Shape;5687;p15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8" name="Google Shape;5688;p15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89" name="Google Shape;5689;p15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0" name="Google Shape;5690;p15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1" name="Google Shape;5691;p15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2" name="Google Shape;5692;p15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3" name="Google Shape;5693;p15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4" name="Google Shape;5694;p15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5" name="Google Shape;5695;p15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6" name="Google Shape;5696;p15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7" name="Google Shape;5697;p15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8" name="Google Shape;5698;p15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699" name="Google Shape;5699;p15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0" name="Google Shape;5700;p15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1" name="Google Shape;5701;p15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2" name="Google Shape;5702;p15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3" name="Google Shape;5703;p15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4" name="Google Shape;5704;p15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5" name="Google Shape;5705;p15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6" name="Google Shape;5706;p15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7" name="Google Shape;5707;p15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8" name="Google Shape;5708;p15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09" name="Google Shape;5709;p15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0" name="Google Shape;5710;p15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1" name="Google Shape;5711;p15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2" name="Google Shape;5712;p15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3" name="Google Shape;5713;p15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4" name="Google Shape;5714;p15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5" name="Google Shape;5715;p15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6" name="Google Shape;5716;p15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7" name="Google Shape;5717;p15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8" name="Google Shape;5718;p15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19" name="Google Shape;5719;p15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0" name="Google Shape;5720;p15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1" name="Google Shape;5721;p15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2" name="Google Shape;5722;p15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3" name="Google Shape;5723;p15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4" name="Google Shape;5724;p15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5" name="Google Shape;5725;p15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6" name="Google Shape;5726;p15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7" name="Google Shape;5727;p15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8" name="Google Shape;5728;p15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29" name="Google Shape;5729;p15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0" name="Google Shape;5730;p15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1" name="Google Shape;5731;p15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2" name="Google Shape;5732;p15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3" name="Google Shape;5733;p15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4" name="Google Shape;5734;p15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5" name="Google Shape;5735;p15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6" name="Google Shape;5736;p15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7" name="Google Shape;5737;p15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8" name="Google Shape;5738;p15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39" name="Google Shape;5739;p15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0" name="Google Shape;5740;p15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1" name="Google Shape;5741;p15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2" name="Google Shape;5742;p15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3" name="Google Shape;5743;p15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4" name="Google Shape;5744;p15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5" name="Google Shape;5745;p15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6" name="Google Shape;5746;p15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7" name="Google Shape;5747;p15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8" name="Google Shape;5748;p15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49" name="Google Shape;5749;p15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0" name="Google Shape;5750;p15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1" name="Google Shape;5751;p15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2" name="Google Shape;5752;p15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3" name="Google Shape;5753;p15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4" name="Google Shape;5754;p15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5" name="Google Shape;5755;p15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6" name="Google Shape;5756;p15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7" name="Google Shape;5757;p15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8" name="Google Shape;5758;p15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59" name="Google Shape;5759;p15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0" name="Google Shape;5760;p15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1" name="Google Shape;5761;p15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2" name="Google Shape;5762;p15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3" name="Google Shape;5763;p15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4" name="Google Shape;5764;p15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5" name="Google Shape;5765;p15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6" name="Google Shape;5766;p15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7" name="Google Shape;5767;p15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8" name="Google Shape;5768;p15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69" name="Google Shape;5769;p15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0" name="Google Shape;5770;p15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1" name="Google Shape;5771;p15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2" name="Google Shape;5772;p15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3" name="Google Shape;5773;p15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4" name="Google Shape;5774;p15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5" name="Google Shape;5775;p15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6" name="Google Shape;5776;p15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7" name="Google Shape;5777;p15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8" name="Google Shape;5778;p15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79" name="Google Shape;5779;p15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0" name="Google Shape;5780;p15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1" name="Google Shape;5781;p15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2" name="Google Shape;5782;p15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3" name="Google Shape;5783;p15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4" name="Google Shape;5784;p15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5" name="Google Shape;5785;p15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6" name="Google Shape;5786;p15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7" name="Google Shape;5787;p15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8" name="Google Shape;5788;p15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89" name="Google Shape;5789;p15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0" name="Google Shape;5790;p15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1" name="Google Shape;5791;p15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2" name="Google Shape;5792;p15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3" name="Google Shape;5793;p15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4" name="Google Shape;5794;p15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5" name="Google Shape;5795;p15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6" name="Google Shape;5796;p15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7" name="Google Shape;5797;p15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8" name="Google Shape;5798;p15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799" name="Google Shape;5799;p15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0" name="Google Shape;5800;p15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1" name="Google Shape;5801;p15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2" name="Google Shape;5802;p15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3" name="Google Shape;5803;p15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4" name="Google Shape;5804;p15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5" name="Google Shape;5805;p15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6" name="Google Shape;5806;p15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7" name="Google Shape;5807;p15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8" name="Google Shape;5808;p15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09" name="Google Shape;5809;p15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0" name="Google Shape;5810;p15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1" name="Google Shape;5811;p15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2" name="Google Shape;5812;p15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3" name="Google Shape;5813;p15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4" name="Google Shape;5814;p15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5" name="Google Shape;5815;p15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6" name="Google Shape;5816;p15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7" name="Google Shape;5817;p15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8" name="Google Shape;5818;p15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19" name="Google Shape;5819;p15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0" name="Google Shape;5820;p15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1" name="Google Shape;5821;p15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2" name="Google Shape;5822;p15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3" name="Google Shape;5823;p15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4" name="Google Shape;5824;p15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5" name="Google Shape;5825;p15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6" name="Google Shape;5826;p15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7" name="Google Shape;5827;p15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8" name="Google Shape;5828;p15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29" name="Google Shape;5829;p15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0" name="Google Shape;5830;p15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1" name="Google Shape;5831;p15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2" name="Google Shape;5832;p15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3" name="Google Shape;5833;p15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4" name="Google Shape;5834;p15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5" name="Google Shape;5835;p15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6" name="Google Shape;5836;p15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7" name="Google Shape;5837;p15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8" name="Google Shape;5838;p15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39" name="Google Shape;5839;p15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0" name="Google Shape;5840;p15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1" name="Google Shape;5841;p15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2" name="Google Shape;5842;p15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3" name="Google Shape;5843;p15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4" name="Google Shape;5844;p15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5" name="Google Shape;5845;p15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6" name="Google Shape;5846;p15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7" name="Google Shape;5847;p15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8" name="Google Shape;5848;p15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49" name="Google Shape;5849;p15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0" name="Google Shape;5850;p15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1" name="Google Shape;5851;p15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2" name="Google Shape;5852;p15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3" name="Google Shape;5853;p15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4" name="Google Shape;5854;p15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5" name="Google Shape;5855;p15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6" name="Google Shape;5856;p15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7" name="Google Shape;5857;p15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8" name="Google Shape;5858;p15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59" name="Google Shape;5859;p15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0" name="Google Shape;5860;p15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1" name="Google Shape;5861;p15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2" name="Google Shape;5862;p15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3" name="Google Shape;5863;p15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4" name="Google Shape;5864;p15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5" name="Google Shape;5865;p15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6" name="Google Shape;5866;p15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7" name="Google Shape;5867;p15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8" name="Google Shape;5868;p15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69" name="Google Shape;5869;p15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0" name="Google Shape;5870;p15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1" name="Google Shape;5871;p15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2" name="Google Shape;5872;p15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3" name="Google Shape;5873;p15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4" name="Google Shape;5874;p15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5" name="Google Shape;5875;p15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6" name="Google Shape;5876;p15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7" name="Google Shape;5877;p15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78" name="Google Shape;5878;p15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5879" name="Google Shape;5879;p152"/>
          <p:cNvSpPr txBox="1"/>
          <p:nvPr/>
        </p:nvSpPr>
        <p:spPr>
          <a:xfrm>
            <a:off x="4094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5880" name="Shape 5880"/>
        <p:cNvGrpSpPr/>
        <p:nvPr/>
      </p:nvGrpSpPr>
      <p:grpSpPr>
        <a:xfrm>
          <a:off x="0" y="0"/>
          <a:ext cx="0" cy="0"/>
          <a:chOff x="0" y="0"/>
          <a:chExt cx="0" cy="0"/>
        </a:xfrm>
      </p:grpSpPr>
      <p:sp>
        <p:nvSpPr>
          <p:cNvPr id="5881" name="Google Shape;5881;p153"/>
          <p:cNvSpPr/>
          <p:nvPr/>
        </p:nvSpPr>
        <p:spPr>
          <a:xfrm>
            <a:off x="5715000" y="0"/>
            <a:ext cx="1714500" cy="34290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2" name="Google Shape;5882;p153"/>
          <p:cNvSpPr/>
          <p:nvPr/>
        </p:nvSpPr>
        <p:spPr>
          <a:xfrm>
            <a:off x="5715000" y="3429000"/>
            <a:ext cx="1714500" cy="1714500"/>
          </a:xfrm>
          <a:prstGeom prst="rect">
            <a:avLst/>
          </a:prstGeom>
          <a:solidFill>
            <a:schemeClr val="accent3"/>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3" name="Google Shape;5883;p153"/>
          <p:cNvSpPr/>
          <p:nvPr/>
        </p:nvSpPr>
        <p:spPr>
          <a:xfrm>
            <a:off x="7429500" y="3429000"/>
            <a:ext cx="1714500" cy="1714500"/>
          </a:xfrm>
          <a:prstGeom prst="rect">
            <a:avLst/>
          </a:prstGeom>
          <a:solidFill>
            <a:schemeClr val="accent6"/>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4" name="Google Shape;5884;p153"/>
          <p:cNvSpPr txBox="1"/>
          <p:nvPr>
            <p:ph type="title"/>
          </p:nvPr>
        </p:nvSpPr>
        <p:spPr>
          <a:xfrm>
            <a:off x="609453"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885" name="Google Shape;5885;p15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886" name="Google Shape;5886;p153"/>
          <p:cNvSpPr/>
          <p:nvPr/>
        </p:nvSpPr>
        <p:spPr>
          <a:xfrm>
            <a:off x="7429500" y="0"/>
            <a:ext cx="1714500" cy="1714500"/>
          </a:xfrm>
          <a:prstGeom prst="rect">
            <a:avLst/>
          </a:prstGeom>
          <a:solidFill>
            <a:schemeClr val="accent2"/>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87" name="Google Shape;5887;p153"/>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5888" name="Google Shape;5888;p153"/>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5889" name="Google Shape;5889;p153"/>
          <p:cNvPicPr preferRelativeResize="0"/>
          <p:nvPr/>
        </p:nvPicPr>
        <p:blipFill rotWithShape="1">
          <a:blip r:embed="rId3">
            <a:alphaModFix/>
          </a:blip>
          <a:srcRect b="0" l="0" r="0" t="0"/>
          <a:stretch/>
        </p:blipFill>
        <p:spPr>
          <a:xfrm>
            <a:off x="5714925" y="-7953"/>
            <a:ext cx="1714650" cy="3436618"/>
          </a:xfrm>
          <a:prstGeom prst="rect">
            <a:avLst/>
          </a:prstGeom>
          <a:noFill/>
          <a:ln>
            <a:noFill/>
          </a:ln>
        </p:spPr>
      </p:pic>
      <p:pic>
        <p:nvPicPr>
          <p:cNvPr id="5890" name="Google Shape;5890;p153"/>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5891" name="Google Shape;5891;p153"/>
          <p:cNvGrpSpPr/>
          <p:nvPr/>
        </p:nvGrpSpPr>
        <p:grpSpPr>
          <a:xfrm>
            <a:off x="8041174" y="4778597"/>
            <a:ext cx="598277" cy="170409"/>
            <a:chOff x="238125" y="1822850"/>
            <a:chExt cx="7080200" cy="2016675"/>
          </a:xfrm>
        </p:grpSpPr>
        <p:sp>
          <p:nvSpPr>
            <p:cNvPr id="5892" name="Google Shape;5892;p15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3" name="Google Shape;5893;p15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4" name="Google Shape;5894;p15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5" name="Google Shape;5895;p15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6" name="Google Shape;5896;p15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7" name="Google Shape;5897;p15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898" name="Google Shape;5898;p15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grpSp>
        <p:nvGrpSpPr>
          <p:cNvPr id="5899" name="Google Shape;5899;p153"/>
          <p:cNvGrpSpPr/>
          <p:nvPr/>
        </p:nvGrpSpPr>
        <p:grpSpPr>
          <a:xfrm>
            <a:off x="7429557" y="273"/>
            <a:ext cx="1714747" cy="1713968"/>
            <a:chOff x="1189450" y="238125"/>
            <a:chExt cx="5177375" cy="5175025"/>
          </a:xfrm>
        </p:grpSpPr>
        <p:sp>
          <p:nvSpPr>
            <p:cNvPr id="5900" name="Google Shape;5900;p15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1" name="Google Shape;5901;p15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2" name="Google Shape;5902;p15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3" name="Google Shape;5903;p15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4" name="Google Shape;5904;p15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5" name="Google Shape;5905;p15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6" name="Google Shape;5906;p15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7" name="Google Shape;5907;p15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8" name="Google Shape;5908;p15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09" name="Google Shape;5909;p15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0" name="Google Shape;5910;p15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1" name="Google Shape;5911;p15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2" name="Google Shape;5912;p15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3" name="Google Shape;5913;p15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4" name="Google Shape;5914;p15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5" name="Google Shape;5915;p15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6" name="Google Shape;5916;p15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7" name="Google Shape;5917;p15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8" name="Google Shape;5918;p15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19" name="Google Shape;5919;p15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0" name="Google Shape;5920;p15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1" name="Google Shape;5921;p15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2" name="Google Shape;5922;p15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3" name="Google Shape;5923;p15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4" name="Google Shape;5924;p15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5" name="Google Shape;5925;p15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6" name="Google Shape;5926;p15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7" name="Google Shape;5927;p15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8" name="Google Shape;5928;p15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29" name="Google Shape;5929;p15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0" name="Google Shape;5930;p15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1" name="Google Shape;5931;p15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2" name="Google Shape;5932;p15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3" name="Google Shape;5933;p15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4" name="Google Shape;5934;p15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5" name="Google Shape;5935;p15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6" name="Google Shape;5936;p15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7" name="Google Shape;5937;p15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8" name="Google Shape;5938;p15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39" name="Google Shape;5939;p15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0" name="Google Shape;5940;p15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1" name="Google Shape;5941;p15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2" name="Google Shape;5942;p15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3" name="Google Shape;5943;p15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4" name="Google Shape;5944;p15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5" name="Google Shape;5945;p15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6" name="Google Shape;5946;p15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7" name="Google Shape;5947;p15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8" name="Google Shape;5948;p15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49" name="Google Shape;5949;p15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0" name="Google Shape;5950;p15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1" name="Google Shape;5951;p15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2" name="Google Shape;5952;p15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3" name="Google Shape;5953;p15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4" name="Google Shape;5954;p15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5" name="Google Shape;5955;p15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6" name="Google Shape;5956;p15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7" name="Google Shape;5957;p15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8" name="Google Shape;5958;p15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59" name="Google Shape;5959;p15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0" name="Google Shape;5960;p15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1" name="Google Shape;5961;p15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2" name="Google Shape;5962;p15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3" name="Google Shape;5963;p15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4" name="Google Shape;5964;p15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5" name="Google Shape;5965;p15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6" name="Google Shape;5966;p15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7" name="Google Shape;5967;p15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8" name="Google Shape;5968;p15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69" name="Google Shape;5969;p15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0" name="Google Shape;5970;p15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1" name="Google Shape;5971;p15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2" name="Google Shape;5972;p15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3" name="Google Shape;5973;p15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4" name="Google Shape;5974;p15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5" name="Google Shape;5975;p15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6" name="Google Shape;5976;p15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7" name="Google Shape;5977;p15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8" name="Google Shape;5978;p15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79" name="Google Shape;5979;p15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0" name="Google Shape;5980;p15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1" name="Google Shape;5981;p15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2" name="Google Shape;5982;p15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3" name="Google Shape;5983;p15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4" name="Google Shape;5984;p15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5" name="Google Shape;5985;p15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6" name="Google Shape;5986;p15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7" name="Google Shape;5987;p15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8" name="Google Shape;5988;p15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89" name="Google Shape;5989;p15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0" name="Google Shape;5990;p15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1" name="Google Shape;5991;p15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2" name="Google Shape;5992;p15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3" name="Google Shape;5993;p15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4" name="Google Shape;5994;p15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5" name="Google Shape;5995;p15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6" name="Google Shape;5996;p15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7" name="Google Shape;5997;p15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8" name="Google Shape;5998;p15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5999" name="Google Shape;5999;p15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0" name="Google Shape;6000;p15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1" name="Google Shape;6001;p15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2" name="Google Shape;6002;p15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3" name="Google Shape;6003;p15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4" name="Google Shape;6004;p15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5" name="Google Shape;6005;p15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6" name="Google Shape;6006;p15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7" name="Google Shape;6007;p15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8" name="Google Shape;6008;p15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09" name="Google Shape;6009;p15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0" name="Google Shape;6010;p15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1" name="Google Shape;6011;p15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2" name="Google Shape;6012;p15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3" name="Google Shape;6013;p15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4" name="Google Shape;6014;p15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5" name="Google Shape;6015;p15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6" name="Google Shape;6016;p15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7" name="Google Shape;6017;p15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8" name="Google Shape;6018;p15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19" name="Google Shape;6019;p15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0" name="Google Shape;6020;p15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1" name="Google Shape;6021;p15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2" name="Google Shape;6022;p15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3" name="Google Shape;6023;p15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4" name="Google Shape;6024;p15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5" name="Google Shape;6025;p15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6" name="Google Shape;6026;p15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7" name="Google Shape;6027;p15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8" name="Google Shape;6028;p15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29" name="Google Shape;6029;p15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0" name="Google Shape;6030;p15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1" name="Google Shape;6031;p15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2" name="Google Shape;6032;p15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3" name="Google Shape;6033;p15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4" name="Google Shape;6034;p15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5" name="Google Shape;6035;p15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6" name="Google Shape;6036;p15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7" name="Google Shape;6037;p15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8" name="Google Shape;6038;p15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39" name="Google Shape;6039;p15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0" name="Google Shape;6040;p15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1" name="Google Shape;6041;p15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2" name="Google Shape;6042;p15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3" name="Google Shape;6043;p15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4" name="Google Shape;6044;p15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5" name="Google Shape;6045;p15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6" name="Google Shape;6046;p15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7" name="Google Shape;6047;p15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8" name="Google Shape;6048;p15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49" name="Google Shape;6049;p15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0" name="Google Shape;6050;p15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1" name="Google Shape;6051;p15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2" name="Google Shape;6052;p15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3" name="Google Shape;6053;p15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4" name="Google Shape;6054;p15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5" name="Google Shape;6055;p15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6" name="Google Shape;6056;p15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7" name="Google Shape;6057;p15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8" name="Google Shape;6058;p15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59" name="Google Shape;6059;p15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0" name="Google Shape;6060;p15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1" name="Google Shape;6061;p15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2" name="Google Shape;6062;p15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3" name="Google Shape;6063;p15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4" name="Google Shape;6064;p15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5" name="Google Shape;6065;p15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6" name="Google Shape;6066;p15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7" name="Google Shape;6067;p15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8" name="Google Shape;6068;p15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69" name="Google Shape;6069;p15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0" name="Google Shape;6070;p15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1" name="Google Shape;6071;p15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2" name="Google Shape;6072;p15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3" name="Google Shape;6073;p15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4" name="Google Shape;6074;p15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5" name="Google Shape;6075;p15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6" name="Google Shape;6076;p15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7" name="Google Shape;6077;p15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8" name="Google Shape;6078;p15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79" name="Google Shape;6079;p15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0" name="Google Shape;6080;p15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1" name="Google Shape;6081;p15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2" name="Google Shape;6082;p15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3" name="Google Shape;6083;p15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4" name="Google Shape;6084;p15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5" name="Google Shape;6085;p15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6" name="Google Shape;6086;p15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7" name="Google Shape;6087;p15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8" name="Google Shape;6088;p15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89" name="Google Shape;6089;p15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0" name="Google Shape;6090;p15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1" name="Google Shape;6091;p15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2" name="Google Shape;6092;p15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3" name="Google Shape;6093;p15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4" name="Google Shape;6094;p15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5" name="Google Shape;6095;p15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6" name="Google Shape;6096;p15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7" name="Google Shape;6097;p15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8" name="Google Shape;6098;p15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099" name="Google Shape;6099;p15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0" name="Google Shape;6100;p15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1" name="Google Shape;6101;p15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2" name="Google Shape;6102;p15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3" name="Google Shape;6103;p15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4" name="Google Shape;6104;p15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5" name="Google Shape;6105;p15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6" name="Google Shape;6106;p15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7" name="Google Shape;6107;p15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8" name="Google Shape;6108;p15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09" name="Google Shape;6109;p15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0" name="Google Shape;6110;p15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1" name="Google Shape;6111;p15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2" name="Google Shape;6112;p15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3" name="Google Shape;6113;p15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4" name="Google Shape;6114;p15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5" name="Google Shape;6115;p15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6" name="Google Shape;6116;p15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7" name="Google Shape;6117;p15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8" name="Google Shape;6118;p15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19" name="Google Shape;6119;p15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0" name="Google Shape;6120;p15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1" name="Google Shape;6121;p15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2" name="Google Shape;6122;p15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3" name="Google Shape;6123;p15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4" name="Google Shape;6124;p15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5" name="Google Shape;6125;p15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6" name="Google Shape;6126;p15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7" name="Google Shape;6127;p15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8" name="Google Shape;6128;p15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29" name="Google Shape;6129;p15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0" name="Google Shape;6130;p15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1" name="Google Shape;6131;p15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2" name="Google Shape;6132;p15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3" name="Google Shape;6133;p15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4" name="Google Shape;6134;p15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5" name="Google Shape;6135;p15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6" name="Google Shape;6136;p15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7" name="Google Shape;6137;p15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8" name="Google Shape;6138;p15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39" name="Google Shape;6139;p15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0" name="Google Shape;6140;p15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1" name="Google Shape;6141;p15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2" name="Google Shape;6142;p15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3" name="Google Shape;6143;p15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4" name="Google Shape;6144;p15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5" name="Google Shape;6145;p15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6" name="Google Shape;6146;p15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7" name="Google Shape;6147;p15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8" name="Google Shape;6148;p15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49" name="Google Shape;6149;p15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0" name="Google Shape;6150;p15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1" name="Google Shape;6151;p15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2" name="Google Shape;6152;p15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3" name="Google Shape;6153;p15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4" name="Google Shape;6154;p15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5" name="Google Shape;6155;p15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6" name="Google Shape;6156;p15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7" name="Google Shape;6157;p15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8" name="Google Shape;6158;p15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59" name="Google Shape;6159;p15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0" name="Google Shape;6160;p15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1" name="Google Shape;6161;p15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2" name="Google Shape;6162;p15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3" name="Google Shape;6163;p15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4" name="Google Shape;6164;p15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5" name="Google Shape;6165;p15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6" name="Google Shape;6166;p15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7" name="Google Shape;6167;p15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8" name="Google Shape;6168;p15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69" name="Google Shape;6169;p15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0" name="Google Shape;6170;p15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1" name="Google Shape;6171;p15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2" name="Google Shape;6172;p15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3" name="Google Shape;6173;p15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4" name="Google Shape;6174;p15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5" name="Google Shape;6175;p15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6" name="Google Shape;6176;p15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7" name="Google Shape;6177;p15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8" name="Google Shape;6178;p15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79" name="Google Shape;6179;p15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0" name="Google Shape;6180;p15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1" name="Google Shape;6181;p15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2" name="Google Shape;6182;p15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3" name="Google Shape;6183;p15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4" name="Google Shape;6184;p15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5" name="Google Shape;6185;p15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6" name="Google Shape;6186;p15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7" name="Google Shape;6187;p15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8" name="Google Shape;6188;p15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89" name="Google Shape;6189;p15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0" name="Google Shape;6190;p15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1" name="Google Shape;6191;p15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2" name="Google Shape;6192;p15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3" name="Google Shape;6193;p15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4" name="Google Shape;6194;p15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5" name="Google Shape;6195;p15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6" name="Google Shape;6196;p15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7" name="Google Shape;6197;p15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8" name="Google Shape;6198;p15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199" name="Google Shape;6199;p15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0" name="Google Shape;6200;p15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1" name="Google Shape;6201;p15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2" name="Google Shape;6202;p15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3" name="Google Shape;6203;p15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4" name="Google Shape;6204;p15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5" name="Google Shape;6205;p15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6" name="Google Shape;6206;p15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7" name="Google Shape;6207;p15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8" name="Google Shape;6208;p15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09" name="Google Shape;6209;p15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0" name="Google Shape;6210;p15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1" name="Google Shape;6211;p15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2" name="Google Shape;6212;p15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3" name="Google Shape;6213;p15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4" name="Google Shape;6214;p15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5" name="Google Shape;6215;p15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6" name="Google Shape;6216;p15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7" name="Google Shape;6217;p15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8" name="Google Shape;6218;p15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19" name="Google Shape;6219;p15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0" name="Google Shape;6220;p15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1" name="Google Shape;6221;p15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2" name="Google Shape;6222;p15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3" name="Google Shape;6223;p15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4" name="Google Shape;6224;p15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5" name="Google Shape;6225;p15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6" name="Google Shape;6226;p15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7" name="Google Shape;6227;p15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8" name="Google Shape;6228;p15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29" name="Google Shape;6229;p15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0" name="Google Shape;6230;p15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1" name="Google Shape;6231;p15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2" name="Google Shape;6232;p15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3" name="Google Shape;6233;p15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4" name="Google Shape;6234;p15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5" name="Google Shape;6235;p15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6" name="Google Shape;6236;p15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7" name="Google Shape;6237;p15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8" name="Google Shape;6238;p15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39" name="Google Shape;6239;p15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0" name="Google Shape;6240;p15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1" name="Google Shape;6241;p15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2" name="Google Shape;6242;p15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3" name="Google Shape;6243;p15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4" name="Google Shape;6244;p15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5" name="Google Shape;6245;p15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6" name="Google Shape;6246;p15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7" name="Google Shape;6247;p15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8" name="Google Shape;6248;p15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49" name="Google Shape;6249;p15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0" name="Google Shape;6250;p15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1" name="Google Shape;6251;p15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2" name="Google Shape;6252;p15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3" name="Google Shape;6253;p15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4" name="Google Shape;6254;p15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5" name="Google Shape;6255;p15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6" name="Google Shape;6256;p15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7" name="Google Shape;6257;p15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8" name="Google Shape;6258;p15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59" name="Google Shape;6259;p15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0" name="Google Shape;6260;p15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1" name="Google Shape;6261;p15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2" name="Google Shape;6262;p15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3" name="Google Shape;6263;p15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4" name="Google Shape;6264;p15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5" name="Google Shape;6265;p15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6" name="Google Shape;6266;p15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7" name="Google Shape;6267;p15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8" name="Google Shape;6268;p15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69" name="Google Shape;6269;p15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0" name="Google Shape;6270;p15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1" name="Google Shape;6271;p15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2" name="Google Shape;6272;p15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3" name="Google Shape;6273;p15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4" name="Google Shape;6274;p15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5" name="Google Shape;6275;p15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6" name="Google Shape;6276;p15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7" name="Google Shape;6277;p15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8" name="Google Shape;6278;p15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79" name="Google Shape;6279;p15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0" name="Google Shape;6280;p15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1" name="Google Shape;6281;p15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2" name="Google Shape;6282;p15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3" name="Google Shape;6283;p15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4" name="Google Shape;6284;p15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5" name="Google Shape;6285;p15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6" name="Google Shape;6286;p15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7" name="Google Shape;6287;p15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8" name="Google Shape;6288;p15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89" name="Google Shape;6289;p15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0" name="Google Shape;6290;p15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1" name="Google Shape;6291;p15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2" name="Google Shape;6292;p15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3" name="Google Shape;6293;p15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4" name="Google Shape;6294;p15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5" name="Google Shape;6295;p15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6" name="Google Shape;6296;p15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7" name="Google Shape;6297;p15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8" name="Google Shape;6298;p15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299" name="Google Shape;6299;p15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0" name="Google Shape;6300;p15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1" name="Google Shape;6301;p15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2" name="Google Shape;6302;p15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3" name="Google Shape;6303;p15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4" name="Google Shape;6304;p15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5" name="Google Shape;6305;p15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6" name="Google Shape;6306;p15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7" name="Google Shape;6307;p15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8" name="Google Shape;6308;p15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09" name="Google Shape;6309;p15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0" name="Google Shape;6310;p15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1" name="Google Shape;6311;p15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2" name="Google Shape;6312;p15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3" name="Google Shape;6313;p15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4" name="Google Shape;6314;p15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5" name="Google Shape;6315;p15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6" name="Google Shape;6316;p15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7" name="Google Shape;6317;p15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8" name="Google Shape;6318;p15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19" name="Google Shape;6319;p15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0" name="Google Shape;6320;p15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1" name="Google Shape;6321;p15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2" name="Google Shape;6322;p15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3" name="Google Shape;6323;p15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4" name="Google Shape;6324;p15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5" name="Google Shape;6325;p15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6" name="Google Shape;6326;p15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7" name="Google Shape;6327;p15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8" name="Google Shape;6328;p15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29" name="Google Shape;6329;p15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0" name="Google Shape;6330;p15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1" name="Google Shape;6331;p15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2" name="Google Shape;6332;p15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3" name="Google Shape;6333;p15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4" name="Google Shape;6334;p15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5" name="Google Shape;6335;p15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6" name="Google Shape;6336;p15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7" name="Google Shape;6337;p15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8" name="Google Shape;6338;p15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39" name="Google Shape;6339;p15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0" name="Google Shape;6340;p15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1" name="Google Shape;6341;p15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2" name="Google Shape;6342;p15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3" name="Google Shape;6343;p15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4" name="Google Shape;6344;p15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5" name="Google Shape;6345;p15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6" name="Google Shape;6346;p15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7" name="Google Shape;6347;p15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8" name="Google Shape;6348;p15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49" name="Google Shape;6349;p15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0" name="Google Shape;6350;p15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1" name="Google Shape;6351;p15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2" name="Google Shape;6352;p15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3" name="Google Shape;6353;p15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4" name="Google Shape;6354;p15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5" name="Google Shape;6355;p15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6" name="Google Shape;6356;p15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7" name="Google Shape;6357;p15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8" name="Google Shape;6358;p15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59" name="Google Shape;6359;p15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0" name="Google Shape;6360;p15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1" name="Google Shape;6361;p15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2" name="Google Shape;6362;p15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3" name="Google Shape;6363;p15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4" name="Google Shape;6364;p15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5" name="Google Shape;6365;p15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6" name="Google Shape;6366;p15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7" name="Google Shape;6367;p15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8" name="Google Shape;6368;p15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69" name="Google Shape;6369;p15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0" name="Google Shape;6370;p15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1" name="Google Shape;6371;p15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2" name="Google Shape;6372;p15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3" name="Google Shape;6373;p15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4" name="Google Shape;6374;p15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5" name="Google Shape;6375;p15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6" name="Google Shape;6376;p15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7" name="Google Shape;6377;p15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8" name="Google Shape;6378;p15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79" name="Google Shape;6379;p15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0" name="Google Shape;6380;p15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1" name="Google Shape;6381;p15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2" name="Google Shape;6382;p15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3" name="Google Shape;6383;p15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4" name="Google Shape;6384;p15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5" name="Google Shape;6385;p15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6" name="Google Shape;6386;p15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7" name="Google Shape;6387;p15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8" name="Google Shape;6388;p15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89" name="Google Shape;6389;p15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0" name="Google Shape;6390;p15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1" name="Google Shape;6391;p15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2" name="Google Shape;6392;p15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3" name="Google Shape;6393;p15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4" name="Google Shape;6394;p15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5" name="Google Shape;6395;p15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6" name="Google Shape;6396;p15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7" name="Google Shape;6397;p15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8" name="Google Shape;6398;p15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399" name="Google Shape;6399;p15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0" name="Google Shape;6400;p15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1" name="Google Shape;6401;p15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2" name="Google Shape;6402;p15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3" name="Google Shape;6403;p15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4" name="Google Shape;6404;p15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5" name="Google Shape;6405;p15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6" name="Google Shape;6406;p15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7" name="Google Shape;6407;p15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8" name="Google Shape;6408;p15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09" name="Google Shape;6409;p15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0" name="Google Shape;6410;p15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1" name="Google Shape;6411;p15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2" name="Google Shape;6412;p15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3" name="Google Shape;6413;p15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4" name="Google Shape;6414;p15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5" name="Google Shape;6415;p15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6" name="Google Shape;6416;p15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7" name="Google Shape;6417;p15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8" name="Google Shape;6418;p15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19" name="Google Shape;6419;p15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0" name="Google Shape;6420;p15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1" name="Google Shape;6421;p15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2" name="Google Shape;6422;p15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3" name="Google Shape;6423;p15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4" name="Google Shape;6424;p15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5" name="Google Shape;6425;p15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6" name="Google Shape;6426;p15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7" name="Google Shape;6427;p15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8" name="Google Shape;6428;p15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29" name="Google Shape;6429;p15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0" name="Google Shape;6430;p15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1" name="Google Shape;6431;p15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2" name="Google Shape;6432;p15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3" name="Google Shape;6433;p15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4" name="Google Shape;6434;p15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5" name="Google Shape;6435;p15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6" name="Google Shape;6436;p15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7" name="Google Shape;6437;p15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8" name="Google Shape;6438;p15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39" name="Google Shape;6439;p15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0" name="Google Shape;6440;p15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1" name="Google Shape;6441;p15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2" name="Google Shape;6442;p15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3" name="Google Shape;6443;p15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4" name="Google Shape;6444;p15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5" name="Google Shape;6445;p15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6" name="Google Shape;6446;p15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7" name="Google Shape;6447;p15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8" name="Google Shape;6448;p15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49" name="Google Shape;6449;p15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0" name="Google Shape;6450;p15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1" name="Google Shape;6451;p15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2" name="Google Shape;6452;p15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3" name="Google Shape;6453;p15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4" name="Google Shape;6454;p15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5" name="Google Shape;6455;p15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6" name="Google Shape;6456;p15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7" name="Google Shape;6457;p15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8" name="Google Shape;6458;p15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59" name="Google Shape;6459;p15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0" name="Google Shape;6460;p15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1" name="Google Shape;6461;p15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2" name="Google Shape;6462;p15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3" name="Google Shape;6463;p15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4" name="Google Shape;6464;p15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5" name="Google Shape;6465;p15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6" name="Google Shape;6466;p15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67" name="Google Shape;6467;p15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468" name="Google Shape;6468;p153"/>
          <p:cNvSpPr txBox="1"/>
          <p:nvPr/>
        </p:nvSpPr>
        <p:spPr>
          <a:xfrm>
            <a:off x="609451"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6469" name="Shape 6469"/>
        <p:cNvGrpSpPr/>
        <p:nvPr/>
      </p:nvGrpSpPr>
      <p:grpSpPr>
        <a:xfrm>
          <a:off x="0" y="0"/>
          <a:ext cx="0" cy="0"/>
          <a:chOff x="0" y="0"/>
          <a:chExt cx="0" cy="0"/>
        </a:xfrm>
      </p:grpSpPr>
      <p:sp>
        <p:nvSpPr>
          <p:cNvPr id="6470" name="Google Shape;6470;p154"/>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1" name="Google Shape;6471;p154"/>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72" name="Google Shape;6472;p154"/>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473" name="Google Shape;6473;p15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74" name="Google Shape;6474;p154"/>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5" name="Google Shape;6475;p154"/>
          <p:cNvSpPr txBox="1"/>
          <p:nvPr>
            <p:ph idx="2" type="subTitle"/>
          </p:nvPr>
        </p:nvSpPr>
        <p:spPr>
          <a:xfrm>
            <a:off x="581025" y="201937"/>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grpSp>
        <p:nvGrpSpPr>
          <p:cNvPr id="6476" name="Google Shape;6476;p154"/>
          <p:cNvGrpSpPr/>
          <p:nvPr/>
        </p:nvGrpSpPr>
        <p:grpSpPr>
          <a:xfrm>
            <a:off x="8041174" y="4778597"/>
            <a:ext cx="598277" cy="170409"/>
            <a:chOff x="238125" y="1822850"/>
            <a:chExt cx="7080200" cy="2016675"/>
          </a:xfrm>
        </p:grpSpPr>
        <p:sp>
          <p:nvSpPr>
            <p:cNvPr id="6477" name="Google Shape;6477;p1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8" name="Google Shape;6478;p1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79" name="Google Shape;6479;p1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0" name="Google Shape;6480;p1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1" name="Google Shape;6481;p1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2" name="Google Shape;6482;p1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3" name="Google Shape;6483;p1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484" name="Google Shape;6484;p154"/>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6485" name="Shape 6485"/>
        <p:cNvGrpSpPr/>
        <p:nvPr/>
      </p:nvGrpSpPr>
      <p:grpSpPr>
        <a:xfrm>
          <a:off x="0" y="0"/>
          <a:ext cx="0" cy="0"/>
          <a:chOff x="0" y="0"/>
          <a:chExt cx="0" cy="0"/>
        </a:xfrm>
      </p:grpSpPr>
      <p:grpSp>
        <p:nvGrpSpPr>
          <p:cNvPr id="6486" name="Google Shape;6486;p155"/>
          <p:cNvGrpSpPr/>
          <p:nvPr/>
        </p:nvGrpSpPr>
        <p:grpSpPr>
          <a:xfrm>
            <a:off x="2726704" y="6"/>
            <a:ext cx="3697033" cy="5143642"/>
            <a:chOff x="1926275" y="238125"/>
            <a:chExt cx="3765950" cy="5239525"/>
          </a:xfrm>
        </p:grpSpPr>
        <p:sp>
          <p:nvSpPr>
            <p:cNvPr id="6487" name="Google Shape;6487;p15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8" name="Google Shape;6488;p15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89" name="Google Shape;6489;p15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0" name="Google Shape;6490;p15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1" name="Google Shape;6491;p15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2" name="Google Shape;6492;p15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3" name="Google Shape;6493;p15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4" name="Google Shape;6494;p15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5" name="Google Shape;6495;p15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6" name="Google Shape;6496;p15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7" name="Google Shape;6497;p15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8" name="Google Shape;6498;p15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499" name="Google Shape;6499;p15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0" name="Google Shape;6500;p15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1" name="Google Shape;6501;p15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2" name="Google Shape;6502;p15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3" name="Google Shape;6503;p15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4" name="Google Shape;6504;p15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5" name="Google Shape;6505;p15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6" name="Google Shape;6506;p15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7" name="Google Shape;6507;p15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8" name="Google Shape;6508;p15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09" name="Google Shape;6509;p15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0" name="Google Shape;6510;p15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1" name="Google Shape;6511;p15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2" name="Google Shape;6512;p15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3" name="Google Shape;6513;p15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4" name="Google Shape;6514;p15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5" name="Google Shape;6515;p15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6" name="Google Shape;6516;p15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7" name="Google Shape;6517;p15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8" name="Google Shape;6518;p15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19" name="Google Shape;6519;p15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0" name="Google Shape;6520;p15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1" name="Google Shape;6521;p15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2" name="Google Shape;6522;p15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3" name="Google Shape;6523;p15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4" name="Google Shape;6524;p15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5" name="Google Shape;6525;p15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6" name="Google Shape;6526;p15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7" name="Google Shape;6527;p15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8" name="Google Shape;6528;p15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29" name="Google Shape;6529;p15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0" name="Google Shape;6530;p15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1" name="Google Shape;6531;p15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2" name="Google Shape;6532;p15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3" name="Google Shape;6533;p15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4" name="Google Shape;6534;p15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5" name="Google Shape;6535;p15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6" name="Google Shape;6536;p15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7" name="Google Shape;6537;p15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8" name="Google Shape;6538;p15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39" name="Google Shape;6539;p15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0" name="Google Shape;6540;p15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1" name="Google Shape;6541;p15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2" name="Google Shape;6542;p15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3" name="Google Shape;6543;p15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4" name="Google Shape;6544;p15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5" name="Google Shape;6545;p15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46" name="Google Shape;6546;p15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47" name="Google Shape;6547;p155"/>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6548" name="Google Shape;6548;p155"/>
          <p:cNvGrpSpPr/>
          <p:nvPr/>
        </p:nvGrpSpPr>
        <p:grpSpPr>
          <a:xfrm>
            <a:off x="2686261" y="2"/>
            <a:ext cx="2103910" cy="5143716"/>
            <a:chOff x="2726150" y="238125"/>
            <a:chExt cx="2142475" cy="5238000"/>
          </a:xfrm>
        </p:grpSpPr>
        <p:sp>
          <p:nvSpPr>
            <p:cNvPr id="6549" name="Google Shape;6549;p15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0" name="Google Shape;6550;p15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1" name="Google Shape;6551;p15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52" name="Google Shape;6552;p155"/>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553" name="Google Shape;6553;p155"/>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554" name="Google Shape;6554;p15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555" name="Google Shape;6555;p155"/>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6" name="Google Shape;6556;p155"/>
          <p:cNvSpPr txBox="1"/>
          <p:nvPr>
            <p:ph idx="2" type="subTitle"/>
          </p:nvPr>
        </p:nvSpPr>
        <p:spPr>
          <a:xfrm>
            <a:off x="581025" y="209023"/>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6557" name="Google Shape;6557;p155"/>
          <p:cNvGrpSpPr/>
          <p:nvPr/>
        </p:nvGrpSpPr>
        <p:grpSpPr>
          <a:xfrm>
            <a:off x="8041174" y="4778597"/>
            <a:ext cx="598277" cy="170409"/>
            <a:chOff x="238125" y="1822850"/>
            <a:chExt cx="7080200" cy="2016675"/>
          </a:xfrm>
        </p:grpSpPr>
        <p:sp>
          <p:nvSpPr>
            <p:cNvPr id="6558" name="Google Shape;6558;p15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59" name="Google Shape;6559;p15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0" name="Google Shape;6560;p15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1" name="Google Shape;6561;p15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2" name="Google Shape;6562;p15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3" name="Google Shape;6563;p15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64" name="Google Shape;6564;p15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65" name="Google Shape;6565;p155"/>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6566" name="Shape 6566"/>
        <p:cNvGrpSpPr/>
        <p:nvPr/>
      </p:nvGrpSpPr>
      <p:grpSpPr>
        <a:xfrm>
          <a:off x="0" y="0"/>
          <a:ext cx="0" cy="0"/>
          <a:chOff x="0" y="0"/>
          <a:chExt cx="0" cy="0"/>
        </a:xfrm>
      </p:grpSpPr>
      <p:sp>
        <p:nvSpPr>
          <p:cNvPr id="6567" name="Google Shape;6567;p156"/>
          <p:cNvSpPr/>
          <p:nvPr/>
        </p:nvSpPr>
        <p:spPr>
          <a:xfrm>
            <a:off x="0" y="0"/>
            <a:ext cx="47937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6568" name="Google Shape;6568;p156"/>
          <p:cNvGrpSpPr/>
          <p:nvPr/>
        </p:nvGrpSpPr>
        <p:grpSpPr>
          <a:xfrm>
            <a:off x="2686261" y="2"/>
            <a:ext cx="2103910" cy="5143716"/>
            <a:chOff x="2726150" y="238125"/>
            <a:chExt cx="2142475" cy="5238000"/>
          </a:xfrm>
        </p:grpSpPr>
        <p:sp>
          <p:nvSpPr>
            <p:cNvPr id="6569" name="Google Shape;6569;p15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0" name="Google Shape;6570;p15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1" name="Google Shape;6571;p15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72" name="Google Shape;6572;p156"/>
          <p:cNvSpPr txBox="1"/>
          <p:nvPr>
            <p:ph type="title"/>
          </p:nvPr>
        </p:nvSpPr>
        <p:spPr>
          <a:xfrm>
            <a:off x="311700" y="569151"/>
            <a:ext cx="4029000" cy="1047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573" name="Google Shape;6573;p156"/>
          <p:cNvSpPr txBox="1"/>
          <p:nvPr>
            <p:ph idx="1" type="body"/>
          </p:nvPr>
        </p:nvSpPr>
        <p:spPr>
          <a:xfrm>
            <a:off x="311700" y="1819425"/>
            <a:ext cx="4029000" cy="276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574" name="Google Shape;6574;p15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575" name="Google Shape;6575;p156"/>
          <p:cNvSpPr/>
          <p:nvPr/>
        </p:nvSpPr>
        <p:spPr>
          <a:xfrm>
            <a:off x="434925" y="280400"/>
            <a:ext cx="109800" cy="153600"/>
          </a:xfrm>
          <a:prstGeom prst="chevron">
            <a:avLst>
              <a:gd fmla="val 55512" name="adj"/>
            </a:avLst>
          </a:pr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76" name="Google Shape;6576;p156"/>
          <p:cNvSpPr txBox="1"/>
          <p:nvPr>
            <p:ph idx="2" type="subTitle"/>
          </p:nvPr>
        </p:nvSpPr>
        <p:spPr>
          <a:xfrm>
            <a:off x="581025" y="193025"/>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p:txBody>
      </p:sp>
      <p:sp>
        <p:nvSpPr>
          <p:cNvPr id="6577" name="Google Shape;6577;p156"/>
          <p:cNvSpPr/>
          <p:nvPr/>
        </p:nvSpPr>
        <p:spPr>
          <a:xfrm>
            <a:off x="4790173" y="507329"/>
            <a:ext cx="1673311" cy="4153303"/>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nvGrpSpPr>
          <p:cNvPr id="6578" name="Google Shape;6578;p156"/>
          <p:cNvGrpSpPr/>
          <p:nvPr/>
        </p:nvGrpSpPr>
        <p:grpSpPr>
          <a:xfrm>
            <a:off x="8041174" y="4778597"/>
            <a:ext cx="598277" cy="170409"/>
            <a:chOff x="238125" y="1822850"/>
            <a:chExt cx="7080200" cy="2016675"/>
          </a:xfrm>
        </p:grpSpPr>
        <p:sp>
          <p:nvSpPr>
            <p:cNvPr id="6579" name="Google Shape;6579;p1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0" name="Google Shape;6580;p1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1" name="Google Shape;6581;p1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2" name="Google Shape;6582;p1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3" name="Google Shape;6583;p1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4" name="Google Shape;6584;p1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85" name="Google Shape;6585;p1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195" name="Shape 1195"/>
        <p:cNvGrpSpPr/>
        <p:nvPr/>
      </p:nvGrpSpPr>
      <p:grpSpPr>
        <a:xfrm>
          <a:off x="0" y="0"/>
          <a:ext cx="0" cy="0"/>
          <a:chOff x="0" y="0"/>
          <a:chExt cx="0" cy="0"/>
        </a:xfrm>
      </p:grpSpPr>
      <p:sp>
        <p:nvSpPr>
          <p:cNvPr id="1196" name="Google Shape;1196;p8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97" name="Google Shape;1197;p85"/>
          <p:cNvSpPr txBox="1"/>
          <p:nvPr/>
        </p:nvSpPr>
        <p:spPr>
          <a:xfrm>
            <a:off x="475268" y="463836"/>
            <a:ext cx="7749300" cy="4174500"/>
          </a:xfrm>
          <a:prstGeom prst="rect">
            <a:avLst/>
          </a:prstGeom>
          <a:noFill/>
          <a:ln>
            <a:noFill/>
          </a:ln>
        </p:spPr>
        <p:txBody>
          <a:bodyPr anchorCtr="0" anchor="t" bIns="91425" lIns="91425" spcFirstLastPara="1" rIns="91425" wrap="square" tIns="91425">
            <a:spAutoFit/>
          </a:bodyPr>
          <a:lstStyle/>
          <a:p>
            <a:pPr indent="0" lvl="0" marL="0" marR="0" rtl="0" algn="l">
              <a:lnSpc>
                <a:spcPct val="90000"/>
              </a:lnSpc>
              <a:spcBef>
                <a:spcPts val="0"/>
              </a:spcBef>
              <a:spcAft>
                <a:spcPts val="0"/>
              </a:spcAft>
              <a:buClr>
                <a:srgbClr val="000000"/>
              </a:buClr>
              <a:buSzPts val="3200"/>
              <a:buFont typeface="Arial"/>
              <a:buNone/>
            </a:pPr>
            <a:r>
              <a:rPr b="0" i="0" lang="en" sz="3200" u="none" cap="none" strike="noStrike">
                <a:solidFill>
                  <a:schemeClr val="lt1"/>
                </a:solidFill>
                <a:latin typeface="Inter ExtraBold"/>
                <a:ea typeface="Inter ExtraBold"/>
                <a:cs typeface="Inter ExtraBold"/>
                <a:sym typeface="Inter ExtraBold"/>
              </a:rPr>
              <a:t>Simplify </a:t>
            </a:r>
            <a:r>
              <a:rPr b="0" i="0" lang="en" sz="3200" u="none" cap="none" strike="noStrike">
                <a:solidFill>
                  <a:schemeClr val="accent3"/>
                </a:solidFill>
                <a:latin typeface="Inter ExtraBold"/>
                <a:ea typeface="Inter ExtraBold"/>
                <a:cs typeface="Inter ExtraBold"/>
                <a:sym typeface="Inter ExtraBold"/>
              </a:rPr>
              <a:t>your headaches </a:t>
            </a:r>
            <a:r>
              <a:rPr b="0" i="0" lang="en" sz="3200"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200"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200" u="none" cap="none" strike="noStrike">
                <a:solidFill>
                  <a:schemeClr val="accent3"/>
                </a:solidFill>
                <a:latin typeface="Inter ExtraBold"/>
                <a:ea typeface="Inter ExtraBold"/>
                <a:cs typeface="Inter ExtraBold"/>
                <a:sym typeface="Inter ExtraBold"/>
              </a:rPr>
              <a:t> </a:t>
            </a:r>
            <a:r>
              <a:rPr b="0" i="0" lang="en" sz="3200"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200"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200" u="none" cap="none" strike="noStrike">
                <a:solidFill>
                  <a:schemeClr val="lt1"/>
                </a:solidFill>
                <a:latin typeface="Inter ExtraBold"/>
                <a:ea typeface="Inter ExtraBold"/>
                <a:cs typeface="Inter ExtraBold"/>
                <a:sym typeface="Inter ExtraBold"/>
              </a:rPr>
              <a:t>your business.</a:t>
            </a:r>
            <a:endParaRPr b="0" i="0" sz="3200" u="none" cap="none" strike="noStrike">
              <a:solidFill>
                <a:schemeClr val="lt1"/>
              </a:solidFill>
              <a:latin typeface="Inter ExtraBold"/>
              <a:ea typeface="Inter ExtraBold"/>
              <a:cs typeface="Inter ExtraBold"/>
              <a:sym typeface="Inter ExtraBold"/>
            </a:endParaRPr>
          </a:p>
        </p:txBody>
      </p:sp>
      <p:sp>
        <p:nvSpPr>
          <p:cNvPr id="1198" name="Google Shape;1198;p8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pic>
        <p:nvPicPr>
          <p:cNvPr id="1199" name="Google Shape;1199;p85"/>
          <p:cNvPicPr preferRelativeResize="0"/>
          <p:nvPr/>
        </p:nvPicPr>
        <p:blipFill rotWithShape="1">
          <a:blip r:embed="rId2">
            <a:alphaModFix/>
          </a:blip>
          <a:srcRect b="0" l="0" r="0" t="0"/>
          <a:stretch/>
        </p:blipFill>
        <p:spPr>
          <a:xfrm>
            <a:off x="8041517" y="4778600"/>
            <a:ext cx="597594" cy="170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586" name="Shape 6586"/>
        <p:cNvGrpSpPr/>
        <p:nvPr/>
      </p:nvGrpSpPr>
      <p:grpSpPr>
        <a:xfrm>
          <a:off x="0" y="0"/>
          <a:ext cx="0" cy="0"/>
          <a:chOff x="0" y="0"/>
          <a:chExt cx="0" cy="0"/>
        </a:xfrm>
      </p:grpSpPr>
      <p:sp>
        <p:nvSpPr>
          <p:cNvPr id="6587" name="Google Shape;6587;p157"/>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588" name="Google Shape;6588;p157"/>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6589" name="Google Shape;6589;p157"/>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sp>
        <p:nvSpPr>
          <p:cNvPr id="6590" name="Google Shape;6590;p15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591" name="Google Shape;6591;p157"/>
          <p:cNvGrpSpPr/>
          <p:nvPr/>
        </p:nvGrpSpPr>
        <p:grpSpPr>
          <a:xfrm>
            <a:off x="8041174" y="4778597"/>
            <a:ext cx="598277" cy="170409"/>
            <a:chOff x="238125" y="1822850"/>
            <a:chExt cx="7080200" cy="2016675"/>
          </a:xfrm>
        </p:grpSpPr>
        <p:sp>
          <p:nvSpPr>
            <p:cNvPr id="6592" name="Google Shape;6592;p15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3" name="Google Shape;6593;p15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4" name="Google Shape;6594;p15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5" name="Google Shape;6595;p15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6" name="Google Shape;6596;p15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7" name="Google Shape;6597;p15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598" name="Google Shape;6598;p15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599" name="Google Shape;6599;p15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600" name="Shape 6600"/>
        <p:cNvGrpSpPr/>
        <p:nvPr/>
      </p:nvGrpSpPr>
      <p:grpSpPr>
        <a:xfrm>
          <a:off x="0" y="0"/>
          <a:ext cx="0" cy="0"/>
          <a:chOff x="0" y="0"/>
          <a:chExt cx="0" cy="0"/>
        </a:xfrm>
      </p:grpSpPr>
      <p:sp>
        <p:nvSpPr>
          <p:cNvPr id="6601" name="Google Shape;6601;p15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602" name="Google Shape;6602;p15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603" name="Google Shape;6603;p158"/>
          <p:cNvGrpSpPr/>
          <p:nvPr/>
        </p:nvGrpSpPr>
        <p:grpSpPr>
          <a:xfrm>
            <a:off x="8041174" y="4778597"/>
            <a:ext cx="598277" cy="170409"/>
            <a:chOff x="238125" y="1822850"/>
            <a:chExt cx="7080200" cy="2016675"/>
          </a:xfrm>
        </p:grpSpPr>
        <p:sp>
          <p:nvSpPr>
            <p:cNvPr id="6604" name="Google Shape;6604;p1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5" name="Google Shape;6605;p1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6" name="Google Shape;6606;p1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7" name="Google Shape;6607;p1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8" name="Google Shape;6608;p1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09" name="Google Shape;6609;p1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0" name="Google Shape;6610;p1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11" name="Google Shape;6611;p15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6612" name="Shape 6612"/>
        <p:cNvGrpSpPr/>
        <p:nvPr/>
      </p:nvGrpSpPr>
      <p:grpSpPr>
        <a:xfrm>
          <a:off x="0" y="0"/>
          <a:ext cx="0" cy="0"/>
          <a:chOff x="0" y="0"/>
          <a:chExt cx="0" cy="0"/>
        </a:xfrm>
      </p:grpSpPr>
      <p:sp>
        <p:nvSpPr>
          <p:cNvPr id="6613" name="Google Shape;6613;p159"/>
          <p:cNvSpPr/>
          <p:nvPr/>
        </p:nvSpPr>
        <p:spPr>
          <a:xfrm>
            <a:off x="0" y="0"/>
            <a:ext cx="6399000" cy="5143500"/>
          </a:xfrm>
          <a:prstGeom prst="rect">
            <a:avLst/>
          </a:prstGeom>
          <a:solidFill>
            <a:schemeClr val="l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14" name="Google Shape;6614;p159"/>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615" name="Google Shape;6615;p15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616" name="Google Shape;6616;p159"/>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6617" name="Shape 6617"/>
        <p:cNvGrpSpPr/>
        <p:nvPr/>
      </p:nvGrpSpPr>
      <p:grpSpPr>
        <a:xfrm>
          <a:off x="0" y="0"/>
          <a:ext cx="0" cy="0"/>
          <a:chOff x="0" y="0"/>
          <a:chExt cx="0" cy="0"/>
        </a:xfrm>
      </p:grpSpPr>
      <p:sp>
        <p:nvSpPr>
          <p:cNvPr id="6618" name="Google Shape;6618;p160"/>
          <p:cNvSpPr txBox="1"/>
          <p:nvPr>
            <p:ph type="title"/>
          </p:nvPr>
        </p:nvSpPr>
        <p:spPr>
          <a:xfrm>
            <a:off x="311700" y="245972"/>
            <a:ext cx="2808000" cy="904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6619" name="Google Shape;6619;p16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620" name="Google Shape;6620;p160"/>
          <p:cNvSpPr txBox="1"/>
          <p:nvPr>
            <p:ph idx="1" type="body"/>
          </p:nvPr>
        </p:nvSpPr>
        <p:spPr>
          <a:xfrm>
            <a:off x="311700" y="1311825"/>
            <a:ext cx="3999900" cy="326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292100" lvl="1" marL="914400" algn="l">
              <a:lnSpc>
                <a:spcPct val="115000"/>
              </a:lnSpc>
              <a:spcBef>
                <a:spcPts val="0"/>
              </a:spcBef>
              <a:spcAft>
                <a:spcPts val="0"/>
              </a:spcAft>
              <a:buSzPts val="1000"/>
              <a:buChar char="○"/>
              <a:defRPr sz="1000"/>
            </a:lvl2pPr>
            <a:lvl3pPr indent="-292100" lvl="2" marL="1371600" algn="l">
              <a:lnSpc>
                <a:spcPct val="115000"/>
              </a:lnSpc>
              <a:spcBef>
                <a:spcPts val="0"/>
              </a:spcBef>
              <a:spcAft>
                <a:spcPts val="0"/>
              </a:spcAft>
              <a:buSzPts val="1000"/>
              <a:buChar char="■"/>
              <a:defRPr sz="1000"/>
            </a:lvl3pPr>
            <a:lvl4pPr indent="-292100" lvl="3" marL="1828800" algn="l">
              <a:lnSpc>
                <a:spcPct val="115000"/>
              </a:lnSpc>
              <a:spcBef>
                <a:spcPts val="0"/>
              </a:spcBef>
              <a:spcAft>
                <a:spcPts val="0"/>
              </a:spcAft>
              <a:buSzPts val="1000"/>
              <a:buChar char="●"/>
              <a:defRPr sz="1000"/>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800"/>
            </a:lvl6pPr>
            <a:lvl7pPr indent="-279400" lvl="6" marL="3200400" algn="l">
              <a:lnSpc>
                <a:spcPct val="115000"/>
              </a:lnSpc>
              <a:spcBef>
                <a:spcPts val="0"/>
              </a:spcBef>
              <a:spcAft>
                <a:spcPts val="0"/>
              </a:spcAft>
              <a:buSzPts val="800"/>
              <a:buChar char="●"/>
              <a:defRPr sz="800"/>
            </a:lvl7pPr>
            <a:lvl8pPr indent="-279400" lvl="7" marL="3657600" algn="l">
              <a:lnSpc>
                <a:spcPct val="115000"/>
              </a:lnSpc>
              <a:spcBef>
                <a:spcPts val="0"/>
              </a:spcBef>
              <a:spcAft>
                <a:spcPts val="0"/>
              </a:spcAft>
              <a:buSzPts val="800"/>
              <a:buChar char="○"/>
              <a:defRPr sz="800"/>
            </a:lvl8pPr>
            <a:lvl9pPr indent="-279400" lvl="8" marL="4114800" algn="l">
              <a:lnSpc>
                <a:spcPct val="115000"/>
              </a:lnSpc>
              <a:spcBef>
                <a:spcPts val="0"/>
              </a:spcBef>
              <a:spcAft>
                <a:spcPts val="0"/>
              </a:spcAft>
              <a:buSzPts val="800"/>
              <a:buChar char="■"/>
              <a:defRPr sz="800"/>
            </a:lvl9pPr>
          </a:lstStyle>
          <a:p/>
        </p:txBody>
      </p:sp>
      <p:grpSp>
        <p:nvGrpSpPr>
          <p:cNvPr id="6621" name="Google Shape;6621;p160"/>
          <p:cNvGrpSpPr/>
          <p:nvPr/>
        </p:nvGrpSpPr>
        <p:grpSpPr>
          <a:xfrm>
            <a:off x="8041174" y="4778597"/>
            <a:ext cx="598277" cy="170409"/>
            <a:chOff x="238125" y="1822850"/>
            <a:chExt cx="7080200" cy="2016675"/>
          </a:xfrm>
        </p:grpSpPr>
        <p:sp>
          <p:nvSpPr>
            <p:cNvPr id="6622" name="Google Shape;6622;p1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3" name="Google Shape;6623;p1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4" name="Google Shape;6624;p1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5" name="Google Shape;6625;p1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6" name="Google Shape;6626;p1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7" name="Google Shape;6627;p1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28" name="Google Shape;6628;p1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29" name="Google Shape;6629;p160"/>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6630" name="Shape 6630"/>
        <p:cNvGrpSpPr/>
        <p:nvPr/>
      </p:nvGrpSpPr>
      <p:grpSpPr>
        <a:xfrm>
          <a:off x="0" y="0"/>
          <a:ext cx="0" cy="0"/>
          <a:chOff x="0" y="0"/>
          <a:chExt cx="0" cy="0"/>
        </a:xfrm>
      </p:grpSpPr>
      <p:sp>
        <p:nvSpPr>
          <p:cNvPr id="6631" name="Google Shape;6631;p161"/>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p:txBody>
      </p:sp>
      <p:sp>
        <p:nvSpPr>
          <p:cNvPr id="6632" name="Google Shape;6632;p161"/>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6633" name="Shape 6633"/>
        <p:cNvGrpSpPr/>
        <p:nvPr/>
      </p:nvGrpSpPr>
      <p:grpSpPr>
        <a:xfrm>
          <a:off x="0" y="0"/>
          <a:ext cx="0" cy="0"/>
          <a:chOff x="0" y="0"/>
          <a:chExt cx="0" cy="0"/>
        </a:xfrm>
      </p:grpSpPr>
      <p:sp>
        <p:nvSpPr>
          <p:cNvPr id="6634" name="Google Shape;6634;p162"/>
          <p:cNvSpPr/>
          <p:nvPr/>
        </p:nvSpPr>
        <p:spPr>
          <a:xfrm>
            <a:off x="4572000" y="-125"/>
            <a:ext cx="4572000" cy="5143500"/>
          </a:xfrm>
          <a:prstGeom prst="rect">
            <a:avLst/>
          </a:prstGeom>
          <a:solidFill>
            <a:schemeClr val="dk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35" name="Google Shape;6635;p162"/>
          <p:cNvSpPr txBox="1"/>
          <p:nvPr>
            <p:ph type="title"/>
          </p:nvPr>
        </p:nvSpPr>
        <p:spPr>
          <a:xfrm>
            <a:off x="265501" y="1233175"/>
            <a:ext cx="4045200" cy="14823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p:txBody>
      </p:sp>
      <p:sp>
        <p:nvSpPr>
          <p:cNvPr id="6636" name="Google Shape;6636;p162"/>
          <p:cNvSpPr txBox="1"/>
          <p:nvPr>
            <p:ph idx="1" type="subTitle"/>
          </p:nvPr>
        </p:nvSpPr>
        <p:spPr>
          <a:xfrm>
            <a:off x="265501" y="2803075"/>
            <a:ext cx="4045200" cy="12351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p:txBody>
      </p:sp>
      <p:sp>
        <p:nvSpPr>
          <p:cNvPr id="6637" name="Google Shape;6637;p162"/>
          <p:cNvSpPr txBox="1"/>
          <p:nvPr>
            <p:ph idx="2" type="body"/>
          </p:nvPr>
        </p:nvSpPr>
        <p:spPr>
          <a:xfrm>
            <a:off x="4939500" y="724076"/>
            <a:ext cx="3837000" cy="36951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6638" name="Google Shape;6638;p16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639" name="Google Shape;6639;p162"/>
          <p:cNvGrpSpPr/>
          <p:nvPr/>
        </p:nvGrpSpPr>
        <p:grpSpPr>
          <a:xfrm>
            <a:off x="8041174" y="4778597"/>
            <a:ext cx="598277" cy="170409"/>
            <a:chOff x="238125" y="1822850"/>
            <a:chExt cx="7080200" cy="2016675"/>
          </a:xfrm>
        </p:grpSpPr>
        <p:sp>
          <p:nvSpPr>
            <p:cNvPr id="6640" name="Google Shape;6640;p16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1" name="Google Shape;6641;p16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2" name="Google Shape;6642;p16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3" name="Google Shape;6643;p16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4" name="Google Shape;6644;p16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5" name="Google Shape;6645;p16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46" name="Google Shape;6646;p16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47" name="Google Shape;6647;p162"/>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6648" name="Shape 6648"/>
        <p:cNvGrpSpPr/>
        <p:nvPr/>
      </p:nvGrpSpPr>
      <p:grpSpPr>
        <a:xfrm>
          <a:off x="0" y="0"/>
          <a:ext cx="0" cy="0"/>
          <a:chOff x="0" y="0"/>
          <a:chExt cx="0" cy="0"/>
        </a:xfrm>
      </p:grpSpPr>
      <p:sp>
        <p:nvSpPr>
          <p:cNvPr id="6649" name="Google Shape;6649;p16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650" name="Google Shape;6650;p163"/>
          <p:cNvSpPr txBox="1"/>
          <p:nvPr/>
        </p:nvSpPr>
        <p:spPr>
          <a:xfrm>
            <a:off x="475268" y="463837"/>
            <a:ext cx="7749300" cy="4172221"/>
          </a:xfrm>
          <a:prstGeom prst="rect">
            <a:avLst/>
          </a:prstGeom>
          <a:noFill/>
          <a:ln>
            <a:noFill/>
          </a:ln>
        </p:spPr>
        <p:txBody>
          <a:bodyPr anchorCtr="0" anchor="t" bIns="91400" lIns="91400" spcFirstLastPara="1" rIns="91400" wrap="square" tIns="91400">
            <a:spAutoFit/>
          </a:bodyPr>
          <a:lstStyle/>
          <a:p>
            <a:pPr indent="0" lvl="0" marL="0" marR="0" rtl="0" algn="l">
              <a:lnSpc>
                <a:spcPct val="90000"/>
              </a:lnSpc>
              <a:spcBef>
                <a:spcPts val="0"/>
              </a:spcBef>
              <a:spcAft>
                <a:spcPts val="0"/>
              </a:spcAft>
              <a:buClr>
                <a:srgbClr val="000000"/>
              </a:buClr>
              <a:buSzPts val="3199"/>
              <a:buFont typeface="Arial"/>
              <a:buNone/>
            </a:pPr>
            <a:r>
              <a:rPr b="0" i="0" lang="en" sz="3199" u="none" cap="none" strike="noStrike">
                <a:solidFill>
                  <a:schemeClr val="lt1"/>
                </a:solidFill>
                <a:latin typeface="Inter ExtraBold"/>
                <a:ea typeface="Inter ExtraBold"/>
                <a:cs typeface="Inter ExtraBold"/>
                <a:sym typeface="Inter ExtraBold"/>
              </a:rPr>
              <a:t>Simplify </a:t>
            </a:r>
            <a:r>
              <a:rPr b="0" i="0" lang="en" sz="3199" u="none" cap="none" strike="noStrike">
                <a:solidFill>
                  <a:schemeClr val="accent3"/>
                </a:solidFill>
                <a:latin typeface="Inter ExtraBold"/>
                <a:ea typeface="Inter ExtraBold"/>
                <a:cs typeface="Inter ExtraBold"/>
                <a:sym typeface="Inter ExtraBold"/>
              </a:rPr>
              <a:t>your headaches </a:t>
            </a:r>
            <a:r>
              <a:rPr b="0" i="0" lang="en" sz="3199"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3199"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3199" u="none" cap="none" strike="noStrike">
                <a:solidFill>
                  <a:schemeClr val="accent3"/>
                </a:solidFill>
                <a:latin typeface="Inter ExtraBold"/>
                <a:ea typeface="Inter ExtraBold"/>
                <a:cs typeface="Inter ExtraBold"/>
                <a:sym typeface="Inter ExtraBold"/>
              </a:rPr>
              <a:t> </a:t>
            </a:r>
            <a:r>
              <a:rPr b="0" i="0" lang="en" sz="3199"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3199"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3199" u="none" cap="none" strike="noStrike">
                <a:solidFill>
                  <a:schemeClr val="lt1"/>
                </a:solidFill>
                <a:latin typeface="Inter ExtraBold"/>
                <a:ea typeface="Inter ExtraBold"/>
                <a:cs typeface="Inter ExtraBold"/>
                <a:sym typeface="Inter ExtraBold"/>
              </a:rPr>
              <a:t>your business.</a:t>
            </a:r>
            <a:endParaRPr b="0" i="0" sz="3199" u="none" cap="none" strike="noStrike">
              <a:solidFill>
                <a:schemeClr val="lt1"/>
              </a:solidFill>
              <a:latin typeface="Inter ExtraBold"/>
              <a:ea typeface="Inter ExtraBold"/>
              <a:cs typeface="Inter ExtraBold"/>
              <a:sym typeface="Inter ExtraBold"/>
            </a:endParaRPr>
          </a:p>
        </p:txBody>
      </p:sp>
      <p:grpSp>
        <p:nvGrpSpPr>
          <p:cNvPr id="6651" name="Google Shape;6651;p163"/>
          <p:cNvGrpSpPr/>
          <p:nvPr/>
        </p:nvGrpSpPr>
        <p:grpSpPr>
          <a:xfrm>
            <a:off x="8041174" y="4778597"/>
            <a:ext cx="598277" cy="170409"/>
            <a:chOff x="238125" y="1822850"/>
            <a:chExt cx="7080200" cy="2016675"/>
          </a:xfrm>
        </p:grpSpPr>
        <p:sp>
          <p:nvSpPr>
            <p:cNvPr id="6652" name="Google Shape;6652;p16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3" name="Google Shape;6653;p16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4" name="Google Shape;6654;p16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5" name="Google Shape;6655;p16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6" name="Google Shape;6656;p16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7" name="Google Shape;6657;p16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58" name="Google Shape;6658;p16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659" name="Google Shape;6659;p163"/>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6660" name="Shape 6660"/>
        <p:cNvGrpSpPr/>
        <p:nvPr/>
      </p:nvGrpSpPr>
      <p:grpSpPr>
        <a:xfrm>
          <a:off x="0" y="0"/>
          <a:ext cx="0" cy="0"/>
          <a:chOff x="0" y="0"/>
          <a:chExt cx="0" cy="0"/>
        </a:xfrm>
      </p:grpSpPr>
      <p:sp>
        <p:nvSpPr>
          <p:cNvPr id="6661" name="Google Shape;6661;p16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6662" name="Shape 6662"/>
        <p:cNvGrpSpPr/>
        <p:nvPr/>
      </p:nvGrpSpPr>
      <p:grpSpPr>
        <a:xfrm>
          <a:off x="0" y="0"/>
          <a:ext cx="0" cy="0"/>
          <a:chOff x="0" y="0"/>
          <a:chExt cx="0" cy="0"/>
        </a:xfrm>
      </p:grpSpPr>
      <p:grpSp>
        <p:nvGrpSpPr>
          <p:cNvPr id="6663" name="Google Shape;6663;p165"/>
          <p:cNvGrpSpPr/>
          <p:nvPr/>
        </p:nvGrpSpPr>
        <p:grpSpPr>
          <a:xfrm>
            <a:off x="3689203" y="6"/>
            <a:ext cx="3697033" cy="5143642"/>
            <a:chOff x="1926275" y="238125"/>
            <a:chExt cx="3765950" cy="5239525"/>
          </a:xfrm>
        </p:grpSpPr>
        <p:sp>
          <p:nvSpPr>
            <p:cNvPr id="6664" name="Google Shape;6664;p1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5" name="Google Shape;6665;p1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6" name="Google Shape;6666;p1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7" name="Google Shape;6667;p1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8" name="Google Shape;6668;p1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69" name="Google Shape;6669;p1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0" name="Google Shape;6670;p1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1" name="Google Shape;6671;p1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2" name="Google Shape;6672;p1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3" name="Google Shape;6673;p1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4" name="Google Shape;6674;p1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5" name="Google Shape;6675;p1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6" name="Google Shape;6676;p1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7" name="Google Shape;6677;p1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8" name="Google Shape;6678;p1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79" name="Google Shape;6679;p1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0" name="Google Shape;6680;p1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1" name="Google Shape;6681;p1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2" name="Google Shape;6682;p1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3" name="Google Shape;6683;p1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4" name="Google Shape;6684;p1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5" name="Google Shape;6685;p1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6" name="Google Shape;6686;p1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7" name="Google Shape;6687;p1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8" name="Google Shape;6688;p1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89" name="Google Shape;6689;p1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0" name="Google Shape;6690;p1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1" name="Google Shape;6691;p1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2" name="Google Shape;6692;p1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3" name="Google Shape;6693;p1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4" name="Google Shape;6694;p1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5" name="Google Shape;6695;p1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6" name="Google Shape;6696;p1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7" name="Google Shape;6697;p1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8" name="Google Shape;6698;p1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699" name="Google Shape;6699;p1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0" name="Google Shape;6700;p1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1" name="Google Shape;6701;p1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2" name="Google Shape;6702;p1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3" name="Google Shape;6703;p1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4" name="Google Shape;6704;p1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5" name="Google Shape;6705;p1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6" name="Google Shape;6706;p1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7" name="Google Shape;6707;p1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8" name="Google Shape;6708;p1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09" name="Google Shape;6709;p1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0" name="Google Shape;6710;p1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1" name="Google Shape;6711;p1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2" name="Google Shape;6712;p1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3" name="Google Shape;6713;p1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4" name="Google Shape;6714;p1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5" name="Google Shape;6715;p1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6" name="Google Shape;6716;p1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7" name="Google Shape;6717;p1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8" name="Google Shape;6718;p1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19" name="Google Shape;6719;p1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0" name="Google Shape;6720;p1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1" name="Google Shape;6721;p1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2" name="Google Shape;6722;p1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3" name="Google Shape;6723;p1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724" name="Google Shape;6724;p165"/>
          <p:cNvSpPr/>
          <p:nvPr/>
        </p:nvSpPr>
        <p:spPr>
          <a:xfrm>
            <a:off x="0" y="0"/>
            <a:ext cx="5743500" cy="51435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5" name="Google Shape;6725;p165"/>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6726" name="Google Shape;6726;p165"/>
          <p:cNvSpPr txBox="1"/>
          <p:nvPr/>
        </p:nvSpPr>
        <p:spPr>
          <a:xfrm>
            <a:off x="340275" y="951651"/>
            <a:ext cx="3804900" cy="854400"/>
          </a:xfrm>
          <a:prstGeom prst="rect">
            <a:avLst/>
          </a:prstGeom>
          <a:noFill/>
          <a:ln>
            <a:noFill/>
          </a:ln>
        </p:spPr>
        <p:txBody>
          <a:bodyPr anchorCtr="0" anchor="t" bIns="91400" lIns="91400" spcFirstLastPara="1" rIns="91400" wrap="square" tIns="91400">
            <a:noAutofit/>
          </a:bodyPr>
          <a:lstStyle/>
          <a:p>
            <a:pPr indent="0" lvl="0" marL="0" marR="0" rtl="0" algn="l">
              <a:lnSpc>
                <a:spcPct val="100000"/>
              </a:lnSpc>
              <a:spcBef>
                <a:spcPts val="0"/>
              </a:spcBef>
              <a:spcAft>
                <a:spcPts val="0"/>
              </a:spcAft>
              <a:buClr>
                <a:srgbClr val="000000"/>
              </a:buClr>
              <a:buSzPts val="2199"/>
              <a:buFont typeface="Arial"/>
              <a:buNone/>
            </a:pPr>
            <a:r>
              <a:rPr b="0" i="0" lang="en" sz="2199" u="none" cap="none" strike="noStrike">
                <a:solidFill>
                  <a:srgbClr val="FFFFFF"/>
                </a:solidFill>
                <a:latin typeface="Inter ExtraBold"/>
                <a:ea typeface="Inter ExtraBold"/>
                <a:cs typeface="Inter ExtraBold"/>
                <a:sym typeface="Inter ExtraBold"/>
              </a:rPr>
              <a:t>Simplify the business </a:t>
            </a:r>
            <a:br>
              <a:rPr b="0" i="0" lang="en" sz="2199" u="none" cap="none" strike="noStrike">
                <a:solidFill>
                  <a:srgbClr val="FFFFFF"/>
                </a:solidFill>
                <a:latin typeface="Inter ExtraBold"/>
                <a:ea typeface="Inter ExtraBold"/>
                <a:cs typeface="Inter ExtraBold"/>
                <a:sym typeface="Inter ExtraBold"/>
              </a:rPr>
            </a:br>
            <a:r>
              <a:rPr b="0" i="0" lang="en" sz="2199" u="none" cap="none" strike="noStrike">
                <a:solidFill>
                  <a:srgbClr val="FFFFFF"/>
                </a:solidFill>
                <a:latin typeface="Inter ExtraBold"/>
                <a:ea typeface="Inter ExtraBold"/>
                <a:cs typeface="Inter ExtraBold"/>
                <a:sym typeface="Inter ExtraBold"/>
              </a:rPr>
              <a:t>of running your business.</a:t>
            </a:r>
            <a:endParaRPr b="0" i="0" sz="2199" u="none" cap="none" strike="noStrike">
              <a:solidFill>
                <a:srgbClr val="FFFFFF"/>
              </a:solidFill>
              <a:latin typeface="Inter ExtraBold"/>
              <a:ea typeface="Inter ExtraBold"/>
              <a:cs typeface="Inter ExtraBold"/>
              <a:sym typeface="Inter ExtraBold"/>
            </a:endParaRPr>
          </a:p>
        </p:txBody>
      </p:sp>
      <p:grpSp>
        <p:nvGrpSpPr>
          <p:cNvPr id="6727" name="Google Shape;6727;p165"/>
          <p:cNvGrpSpPr/>
          <p:nvPr/>
        </p:nvGrpSpPr>
        <p:grpSpPr>
          <a:xfrm>
            <a:off x="7612256" y="4190288"/>
            <a:ext cx="1219210" cy="347271"/>
            <a:chOff x="238125" y="1822850"/>
            <a:chExt cx="7080200" cy="2016675"/>
          </a:xfrm>
        </p:grpSpPr>
        <p:sp>
          <p:nvSpPr>
            <p:cNvPr id="6728" name="Google Shape;6728;p1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29" name="Google Shape;6729;p1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0" name="Google Shape;6730;p1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1" name="Google Shape;6731;p1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2" name="Google Shape;6732;p1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3" name="Google Shape;6733;p1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34" name="Google Shape;6734;p1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735" name="Google Shape;6735;p165"/>
          <p:cNvSpPr txBox="1"/>
          <p:nvPr/>
        </p:nvSpPr>
        <p:spPr>
          <a:xfrm>
            <a:off x="7653845" y="4665341"/>
            <a:ext cx="1257300" cy="292313"/>
          </a:xfrm>
          <a:prstGeom prst="rect">
            <a:avLst/>
          </a:prstGeom>
          <a:noFill/>
          <a:ln>
            <a:noFill/>
          </a:ln>
        </p:spPr>
        <p:txBody>
          <a:bodyPr anchorCtr="0" anchor="t" bIns="91400" lIns="91400" spcFirstLastPara="1" rIns="91400" wrap="square" tIns="91400">
            <a:spAutoFit/>
          </a:bodyPr>
          <a:lstStyle/>
          <a:p>
            <a:pPr indent="0" lvl="0" marL="0" marR="0" rtl="0" algn="r">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©2022, WEX Inc.</a:t>
            </a:r>
            <a:endParaRPr b="0" i="0" sz="700" u="none" cap="none" strike="noStrike">
              <a:solidFill>
                <a:schemeClr val="dk2"/>
              </a:solidFill>
              <a:latin typeface="Inter Medium"/>
              <a:ea typeface="Inter Medium"/>
              <a:cs typeface="Inter Medium"/>
              <a:sym typeface="Inter Medium"/>
            </a:endParaRPr>
          </a:p>
        </p:txBody>
      </p:sp>
      <p:sp>
        <p:nvSpPr>
          <p:cNvPr id="6736" name="Google Shape;6736;p165"/>
          <p:cNvSpPr txBox="1"/>
          <p:nvPr/>
        </p:nvSpPr>
        <p:spPr>
          <a:xfrm>
            <a:off x="340275"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6737" name="Shape 6737"/>
        <p:cNvGrpSpPr/>
        <p:nvPr/>
      </p:nvGrpSpPr>
      <p:grpSpPr>
        <a:xfrm>
          <a:off x="0" y="0"/>
          <a:ext cx="0" cy="0"/>
          <a:chOff x="0" y="0"/>
          <a:chExt cx="0" cy="0"/>
        </a:xfrm>
      </p:grpSpPr>
      <p:grpSp>
        <p:nvGrpSpPr>
          <p:cNvPr id="6738" name="Google Shape;6738;p166"/>
          <p:cNvGrpSpPr/>
          <p:nvPr/>
        </p:nvGrpSpPr>
        <p:grpSpPr>
          <a:xfrm>
            <a:off x="3698728" y="6"/>
            <a:ext cx="3697033" cy="5143642"/>
            <a:chOff x="1926275" y="238125"/>
            <a:chExt cx="3765950" cy="5239525"/>
          </a:xfrm>
        </p:grpSpPr>
        <p:sp>
          <p:nvSpPr>
            <p:cNvPr id="6739" name="Google Shape;6739;p16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0" name="Google Shape;6740;p16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1" name="Google Shape;6741;p16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2" name="Google Shape;6742;p16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3" name="Google Shape;6743;p16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4" name="Google Shape;6744;p16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5" name="Google Shape;6745;p16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6" name="Google Shape;6746;p16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7" name="Google Shape;6747;p16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8" name="Google Shape;6748;p16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49" name="Google Shape;6749;p16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0" name="Google Shape;6750;p16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1" name="Google Shape;6751;p16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2" name="Google Shape;6752;p16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3" name="Google Shape;6753;p16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4" name="Google Shape;6754;p16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5" name="Google Shape;6755;p16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6" name="Google Shape;6756;p16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7" name="Google Shape;6757;p16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8" name="Google Shape;6758;p16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59" name="Google Shape;6759;p16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0" name="Google Shape;6760;p16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1" name="Google Shape;6761;p16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2" name="Google Shape;6762;p16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3" name="Google Shape;6763;p16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4" name="Google Shape;6764;p16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5" name="Google Shape;6765;p16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6" name="Google Shape;6766;p16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7" name="Google Shape;6767;p16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8" name="Google Shape;6768;p16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69" name="Google Shape;6769;p16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0" name="Google Shape;6770;p16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1" name="Google Shape;6771;p16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2" name="Google Shape;6772;p16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3" name="Google Shape;6773;p16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4" name="Google Shape;6774;p16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5" name="Google Shape;6775;p16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6" name="Google Shape;6776;p16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7" name="Google Shape;6777;p16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8" name="Google Shape;6778;p16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79" name="Google Shape;6779;p16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0" name="Google Shape;6780;p16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1" name="Google Shape;6781;p16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2" name="Google Shape;6782;p16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3" name="Google Shape;6783;p16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4" name="Google Shape;6784;p16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5" name="Google Shape;6785;p16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6" name="Google Shape;6786;p16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7" name="Google Shape;6787;p16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8" name="Google Shape;6788;p16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89" name="Google Shape;6789;p16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0" name="Google Shape;6790;p16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1" name="Google Shape;6791;p16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2" name="Google Shape;6792;p16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3" name="Google Shape;6793;p16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4" name="Google Shape;6794;p16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5" name="Google Shape;6795;p16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6" name="Google Shape;6796;p16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7" name="Google Shape;6797;p16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798" name="Google Shape;6798;p16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799" name="Google Shape;6799;p166"/>
          <p:cNvSpPr/>
          <p:nvPr/>
        </p:nvSpPr>
        <p:spPr>
          <a:xfrm>
            <a:off x="0" y="0"/>
            <a:ext cx="5743500" cy="51435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0" name="Google Shape;6800;p16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801" name="Google Shape;6801;p166"/>
          <p:cNvGrpSpPr/>
          <p:nvPr/>
        </p:nvGrpSpPr>
        <p:grpSpPr>
          <a:xfrm>
            <a:off x="1285922" y="2144123"/>
            <a:ext cx="2868897" cy="817157"/>
            <a:chOff x="238125" y="1822850"/>
            <a:chExt cx="7080200" cy="2016675"/>
          </a:xfrm>
        </p:grpSpPr>
        <p:sp>
          <p:nvSpPr>
            <p:cNvPr id="6802" name="Google Shape;6802;p16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3" name="Google Shape;6803;p16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4" name="Google Shape;6804;p16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5" name="Google Shape;6805;p16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6" name="Google Shape;6806;p16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7" name="Google Shape;6807;p16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08" name="Google Shape;6808;p16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09" name="Google Shape;6809;p166"/>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6810" name="Google Shape;6810;p166"/>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BLANK_1_2">
    <p:spTree>
      <p:nvGrpSpPr>
        <p:cNvPr id="1200" name="Shape 1200"/>
        <p:cNvGrpSpPr/>
        <p:nvPr/>
      </p:nvGrpSpPr>
      <p:grpSpPr>
        <a:xfrm>
          <a:off x="0" y="0"/>
          <a:ext cx="0" cy="0"/>
          <a:chOff x="0" y="0"/>
          <a:chExt cx="0" cy="0"/>
        </a:xfrm>
      </p:grpSpPr>
      <p:grpSp>
        <p:nvGrpSpPr>
          <p:cNvPr id="1201" name="Google Shape;1201;p86"/>
          <p:cNvGrpSpPr/>
          <p:nvPr/>
        </p:nvGrpSpPr>
        <p:grpSpPr>
          <a:xfrm>
            <a:off x="3698727" y="6"/>
            <a:ext cx="3697033" cy="5143642"/>
            <a:chOff x="1926275" y="238125"/>
            <a:chExt cx="3765950" cy="5239525"/>
          </a:xfrm>
        </p:grpSpPr>
        <p:sp>
          <p:nvSpPr>
            <p:cNvPr id="1202" name="Google Shape;1202;p8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8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8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8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8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8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8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8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8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8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8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8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8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8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8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8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8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8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8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8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8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8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8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8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8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8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8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8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8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8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8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8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8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8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8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8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8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8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8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8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8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8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8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8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8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8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8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8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8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8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8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8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8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8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8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8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8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8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8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8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2" name="Google Shape;1262;p86"/>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8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264" name="Google Shape;1264;p86"/>
          <p:cNvGrpSpPr/>
          <p:nvPr/>
        </p:nvGrpSpPr>
        <p:grpSpPr>
          <a:xfrm>
            <a:off x="1285921" y="2144122"/>
            <a:ext cx="2868897" cy="817157"/>
            <a:chOff x="238125" y="1822850"/>
            <a:chExt cx="7080200" cy="2016675"/>
          </a:xfrm>
        </p:grpSpPr>
        <p:sp>
          <p:nvSpPr>
            <p:cNvPr id="1265" name="Google Shape;1265;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72" name="Google Shape;1272;p86"/>
          <p:cNvSpPr/>
          <p:nvPr/>
        </p:nvSpPr>
        <p:spPr>
          <a:xfrm>
            <a:off x="5338775" y="-4750"/>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1273" name="Google Shape;1273;p8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6811" name="Shape 6811"/>
        <p:cNvGrpSpPr/>
        <p:nvPr/>
      </p:nvGrpSpPr>
      <p:grpSpPr>
        <a:xfrm>
          <a:off x="0" y="0"/>
          <a:ext cx="0" cy="0"/>
          <a:chOff x="0" y="0"/>
          <a:chExt cx="0" cy="0"/>
        </a:xfrm>
      </p:grpSpPr>
      <p:grpSp>
        <p:nvGrpSpPr>
          <p:cNvPr id="6812" name="Google Shape;6812;p167"/>
          <p:cNvGrpSpPr/>
          <p:nvPr/>
        </p:nvGrpSpPr>
        <p:grpSpPr>
          <a:xfrm>
            <a:off x="3698728" y="6"/>
            <a:ext cx="3697033" cy="5143642"/>
            <a:chOff x="1926275" y="238125"/>
            <a:chExt cx="3765950" cy="5239525"/>
          </a:xfrm>
        </p:grpSpPr>
        <p:sp>
          <p:nvSpPr>
            <p:cNvPr id="6813" name="Google Shape;6813;p16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4" name="Google Shape;6814;p16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5" name="Google Shape;6815;p16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6" name="Google Shape;6816;p16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7" name="Google Shape;6817;p16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8" name="Google Shape;6818;p16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19" name="Google Shape;6819;p16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0" name="Google Shape;6820;p16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1" name="Google Shape;6821;p16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2" name="Google Shape;6822;p16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3" name="Google Shape;6823;p16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4" name="Google Shape;6824;p16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5" name="Google Shape;6825;p16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6" name="Google Shape;6826;p16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7" name="Google Shape;6827;p16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8" name="Google Shape;6828;p16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29" name="Google Shape;6829;p16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0" name="Google Shape;6830;p16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1" name="Google Shape;6831;p16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2" name="Google Shape;6832;p16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3" name="Google Shape;6833;p16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4" name="Google Shape;6834;p16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5" name="Google Shape;6835;p16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6" name="Google Shape;6836;p16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7" name="Google Shape;6837;p16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8" name="Google Shape;6838;p16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39" name="Google Shape;6839;p16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0" name="Google Shape;6840;p16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1" name="Google Shape;6841;p16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2" name="Google Shape;6842;p16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3" name="Google Shape;6843;p16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4" name="Google Shape;6844;p16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5" name="Google Shape;6845;p16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6" name="Google Shape;6846;p16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7" name="Google Shape;6847;p16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8" name="Google Shape;6848;p16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49" name="Google Shape;6849;p16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0" name="Google Shape;6850;p16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1" name="Google Shape;6851;p16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2" name="Google Shape;6852;p16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3" name="Google Shape;6853;p16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4" name="Google Shape;6854;p16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5" name="Google Shape;6855;p16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6" name="Google Shape;6856;p16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7" name="Google Shape;6857;p16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8" name="Google Shape;6858;p16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59" name="Google Shape;6859;p16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0" name="Google Shape;6860;p16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1" name="Google Shape;6861;p16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2" name="Google Shape;6862;p16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3" name="Google Shape;6863;p16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4" name="Google Shape;6864;p16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5" name="Google Shape;6865;p16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6" name="Google Shape;6866;p16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7" name="Google Shape;6867;p16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8" name="Google Shape;6868;p16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69" name="Google Shape;6869;p16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0" name="Google Shape;6870;p16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1" name="Google Shape;6871;p16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2" name="Google Shape;6872;p16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73" name="Google Shape;6873;p167"/>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4" name="Google Shape;6874;p16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875" name="Google Shape;6875;p167"/>
          <p:cNvGrpSpPr/>
          <p:nvPr/>
        </p:nvGrpSpPr>
        <p:grpSpPr>
          <a:xfrm>
            <a:off x="1285922" y="2144123"/>
            <a:ext cx="2868897" cy="817157"/>
            <a:chOff x="238125" y="1822850"/>
            <a:chExt cx="7080200" cy="2016675"/>
          </a:xfrm>
        </p:grpSpPr>
        <p:sp>
          <p:nvSpPr>
            <p:cNvPr id="6876" name="Google Shape;6876;p1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7" name="Google Shape;6877;p1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8" name="Google Shape;6878;p1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79" name="Google Shape;6879;p1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0" name="Google Shape;6880;p1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1" name="Google Shape;6881;p1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2" name="Google Shape;6882;p1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83" name="Google Shape;6883;p167"/>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6884" name="Google Shape;6884;p167"/>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6885" name="Shape 6885"/>
        <p:cNvGrpSpPr/>
        <p:nvPr/>
      </p:nvGrpSpPr>
      <p:grpSpPr>
        <a:xfrm>
          <a:off x="0" y="0"/>
          <a:ext cx="0" cy="0"/>
          <a:chOff x="0" y="0"/>
          <a:chExt cx="0" cy="0"/>
        </a:xfrm>
      </p:grpSpPr>
      <p:sp>
        <p:nvSpPr>
          <p:cNvPr id="6886" name="Google Shape;6886;p168"/>
          <p:cNvSpPr/>
          <p:nvPr/>
        </p:nvSpPr>
        <p:spPr>
          <a:xfrm>
            <a:off x="0" y="0"/>
            <a:ext cx="5743500" cy="51435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87" name="Google Shape;6887;p16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888" name="Google Shape;6888;p168"/>
          <p:cNvGrpSpPr/>
          <p:nvPr/>
        </p:nvGrpSpPr>
        <p:grpSpPr>
          <a:xfrm>
            <a:off x="1285922" y="2144123"/>
            <a:ext cx="2868897" cy="817157"/>
            <a:chOff x="238125" y="1822850"/>
            <a:chExt cx="7080200" cy="2016675"/>
          </a:xfrm>
        </p:grpSpPr>
        <p:sp>
          <p:nvSpPr>
            <p:cNvPr id="6889" name="Google Shape;6889;p1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0" name="Google Shape;6890;p1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1" name="Google Shape;6891;p1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2" name="Google Shape;6892;p1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3" name="Google Shape;6893;p1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4" name="Google Shape;6894;p1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sp>
          <p:nvSpPr>
            <p:cNvPr id="6895" name="Google Shape;6895;p1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665"/>
                <a:buFont typeface="Arial"/>
                <a:buNone/>
              </a:pPr>
              <a:r>
                <a:t/>
              </a:r>
              <a:endParaRPr b="0" i="0" sz="2665" u="none" cap="none" strike="noStrike">
                <a:solidFill>
                  <a:srgbClr val="000000"/>
                </a:solidFill>
                <a:latin typeface="Arial"/>
                <a:ea typeface="Arial"/>
                <a:cs typeface="Arial"/>
                <a:sym typeface="Arial"/>
              </a:endParaRPr>
            </a:p>
          </p:txBody>
        </p:sp>
      </p:grpSp>
      <p:sp>
        <p:nvSpPr>
          <p:cNvPr id="6896" name="Google Shape;6896;p168"/>
          <p:cNvSpPr/>
          <p:nvPr/>
        </p:nvSpPr>
        <p:spPr>
          <a:xfrm>
            <a:off x="5338776" y="-4749"/>
            <a:ext cx="3805047" cy="5153025"/>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6897" name="Google Shape;6897;p168"/>
          <p:cNvSpPr txBox="1"/>
          <p:nvPr/>
        </p:nvSpPr>
        <p:spPr>
          <a:xfrm>
            <a:off x="244350" y="4765501"/>
            <a:ext cx="1315500" cy="292313"/>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6902" name="Shape 6902"/>
        <p:cNvGrpSpPr/>
        <p:nvPr/>
      </p:nvGrpSpPr>
      <p:grpSpPr>
        <a:xfrm>
          <a:off x="0" y="0"/>
          <a:ext cx="0" cy="0"/>
          <a:chOff x="0" y="0"/>
          <a:chExt cx="0" cy="0"/>
        </a:xfrm>
      </p:grpSpPr>
      <p:sp>
        <p:nvSpPr>
          <p:cNvPr id="6903" name="Google Shape;6903;p190"/>
          <p:cNvSpPr txBox="1"/>
          <p:nvPr>
            <p:ph type="title"/>
          </p:nvPr>
        </p:nvSpPr>
        <p:spPr>
          <a:xfrm>
            <a:off x="399846"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904" name="Google Shape;6904;p190"/>
          <p:cNvSpPr txBox="1"/>
          <p:nvPr>
            <p:ph idx="1" type="body"/>
          </p:nvPr>
        </p:nvSpPr>
        <p:spPr>
          <a:xfrm>
            <a:off x="399846"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905" name="Google Shape;6905;p190"/>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906" name="Google Shape;6906;p190"/>
          <p:cNvSpPr/>
          <p:nvPr/>
        </p:nvSpPr>
        <p:spPr>
          <a:xfrm>
            <a:off x="550586"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190"/>
          <p:cNvSpPr txBox="1"/>
          <p:nvPr>
            <p:ph idx="2" type="subTitle"/>
          </p:nvPr>
        </p:nvSpPr>
        <p:spPr>
          <a:xfrm>
            <a:off x="642621"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sp>
        <p:nvSpPr>
          <p:cNvPr id="6908" name="Google Shape;6908;p190"/>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6909" name="Shape 6909"/>
        <p:cNvGrpSpPr/>
        <p:nvPr/>
      </p:nvGrpSpPr>
      <p:grpSpPr>
        <a:xfrm>
          <a:off x="0" y="0"/>
          <a:ext cx="0" cy="0"/>
          <a:chOff x="0" y="0"/>
          <a:chExt cx="0" cy="0"/>
        </a:xfrm>
      </p:grpSpPr>
      <p:sp>
        <p:nvSpPr>
          <p:cNvPr id="6910" name="Google Shape;6910;p193"/>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911" name="Google Shape;6911;p19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912" name="Google Shape;6912;p193"/>
          <p:cNvGrpSpPr/>
          <p:nvPr/>
        </p:nvGrpSpPr>
        <p:grpSpPr>
          <a:xfrm>
            <a:off x="8041173" y="4778596"/>
            <a:ext cx="598277" cy="170409"/>
            <a:chOff x="238125" y="1822850"/>
            <a:chExt cx="7080200" cy="2016675"/>
          </a:xfrm>
        </p:grpSpPr>
        <p:sp>
          <p:nvSpPr>
            <p:cNvPr id="6913" name="Google Shape;6913;p1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1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1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1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1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1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1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20" name="Google Shape;6920;p19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6921" name="Shape 6921"/>
        <p:cNvGrpSpPr/>
        <p:nvPr/>
      </p:nvGrpSpPr>
      <p:grpSpPr>
        <a:xfrm>
          <a:off x="0" y="0"/>
          <a:ext cx="0" cy="0"/>
          <a:chOff x="0" y="0"/>
          <a:chExt cx="0" cy="0"/>
        </a:xfrm>
      </p:grpSpPr>
      <p:sp>
        <p:nvSpPr>
          <p:cNvPr id="6922" name="Google Shape;6922;p19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6923" name="Shape 6923"/>
        <p:cNvGrpSpPr/>
        <p:nvPr/>
      </p:nvGrpSpPr>
      <p:grpSpPr>
        <a:xfrm>
          <a:off x="0" y="0"/>
          <a:ext cx="0" cy="0"/>
          <a:chOff x="0" y="0"/>
          <a:chExt cx="0" cy="0"/>
        </a:xfrm>
      </p:grpSpPr>
      <p:sp>
        <p:nvSpPr>
          <p:cNvPr id="6924" name="Google Shape;6924;p195"/>
          <p:cNvSpPr txBox="1"/>
          <p:nvPr>
            <p:ph type="ctrTitle"/>
          </p:nvPr>
        </p:nvSpPr>
        <p:spPr>
          <a:xfrm>
            <a:off x="311700" y="726875"/>
            <a:ext cx="47166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25" name="Google Shape;6925;p195"/>
          <p:cNvSpPr txBox="1"/>
          <p:nvPr>
            <p:ph idx="1" type="subTitle"/>
          </p:nvPr>
        </p:nvSpPr>
        <p:spPr>
          <a:xfrm>
            <a:off x="311700" y="2816425"/>
            <a:ext cx="47166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6926" name="Google Shape;6926;p195"/>
          <p:cNvGrpSpPr/>
          <p:nvPr/>
        </p:nvGrpSpPr>
        <p:grpSpPr>
          <a:xfrm>
            <a:off x="7833119" y="4564515"/>
            <a:ext cx="1026629" cy="292418"/>
            <a:chOff x="238125" y="1822850"/>
            <a:chExt cx="7080200" cy="2016675"/>
          </a:xfrm>
        </p:grpSpPr>
        <p:sp>
          <p:nvSpPr>
            <p:cNvPr id="6927" name="Google Shape;6927;p1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1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1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1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1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1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1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6934" name="Shape 6934"/>
        <p:cNvGrpSpPr/>
        <p:nvPr/>
      </p:nvGrpSpPr>
      <p:grpSpPr>
        <a:xfrm>
          <a:off x="0" y="0"/>
          <a:ext cx="0" cy="0"/>
          <a:chOff x="0" y="0"/>
          <a:chExt cx="0" cy="0"/>
        </a:xfrm>
      </p:grpSpPr>
      <p:sp>
        <p:nvSpPr>
          <p:cNvPr id="6935" name="Google Shape;6935;p196"/>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196"/>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37" name="Google Shape;6937;p196"/>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6938" name="Google Shape;6938;p196"/>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6939" name="Shape 6939"/>
        <p:cNvGrpSpPr/>
        <p:nvPr/>
      </p:nvGrpSpPr>
      <p:grpSpPr>
        <a:xfrm>
          <a:off x="0" y="0"/>
          <a:ext cx="0" cy="0"/>
          <a:chOff x="0" y="0"/>
          <a:chExt cx="0" cy="0"/>
        </a:xfrm>
      </p:grpSpPr>
      <p:sp>
        <p:nvSpPr>
          <p:cNvPr id="6940" name="Google Shape;6940;p197"/>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41" name="Google Shape;6941;p197"/>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6942" name="Google Shape;6942;p197"/>
          <p:cNvGrpSpPr/>
          <p:nvPr/>
        </p:nvGrpSpPr>
        <p:grpSpPr>
          <a:xfrm>
            <a:off x="455001" y="401909"/>
            <a:ext cx="908390" cy="258739"/>
            <a:chOff x="238125" y="1822850"/>
            <a:chExt cx="7080200" cy="2016675"/>
          </a:xfrm>
        </p:grpSpPr>
        <p:sp>
          <p:nvSpPr>
            <p:cNvPr id="6943" name="Google Shape;6943;p1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1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1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1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1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1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1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6950" name="Google Shape;6950;p197"/>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6951" name="Shape 6951"/>
        <p:cNvGrpSpPr/>
        <p:nvPr/>
      </p:nvGrpSpPr>
      <p:grpSpPr>
        <a:xfrm>
          <a:off x="0" y="0"/>
          <a:ext cx="0" cy="0"/>
          <a:chOff x="0" y="0"/>
          <a:chExt cx="0" cy="0"/>
        </a:xfrm>
      </p:grpSpPr>
      <p:sp>
        <p:nvSpPr>
          <p:cNvPr id="6952" name="Google Shape;6952;p198"/>
          <p:cNvSpPr txBox="1"/>
          <p:nvPr>
            <p:ph type="ctrTitle"/>
          </p:nvPr>
        </p:nvSpPr>
        <p:spPr>
          <a:xfrm>
            <a:off x="311700" y="1979275"/>
            <a:ext cx="4716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6953" name="Google Shape;6953;p198"/>
          <p:cNvSpPr txBox="1"/>
          <p:nvPr>
            <p:ph idx="1" type="subTitle"/>
          </p:nvPr>
        </p:nvSpPr>
        <p:spPr>
          <a:xfrm>
            <a:off x="311700" y="1502250"/>
            <a:ext cx="4716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6954" name="Google Shape;6954;p198"/>
          <p:cNvGrpSpPr/>
          <p:nvPr/>
        </p:nvGrpSpPr>
        <p:grpSpPr>
          <a:xfrm>
            <a:off x="455001" y="401909"/>
            <a:ext cx="908390" cy="258739"/>
            <a:chOff x="238125" y="1822850"/>
            <a:chExt cx="7080200" cy="2016675"/>
          </a:xfrm>
        </p:grpSpPr>
        <p:sp>
          <p:nvSpPr>
            <p:cNvPr id="6955" name="Google Shape;6955;p1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1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1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1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1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1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1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6962" name="Google Shape;6962;p198"/>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6963" name="Shape 6963"/>
        <p:cNvGrpSpPr/>
        <p:nvPr/>
      </p:nvGrpSpPr>
      <p:grpSpPr>
        <a:xfrm>
          <a:off x="0" y="0"/>
          <a:ext cx="0" cy="0"/>
          <a:chOff x="0" y="0"/>
          <a:chExt cx="0" cy="0"/>
        </a:xfrm>
      </p:grpSpPr>
      <p:sp>
        <p:nvSpPr>
          <p:cNvPr id="6964" name="Google Shape;6964;p199"/>
          <p:cNvSpPr/>
          <p:nvPr/>
        </p:nvSpPr>
        <p:spPr>
          <a:xfrm>
            <a:off x="0" y="0"/>
            <a:ext cx="9144000" cy="10794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65" name="Google Shape;6965;p199"/>
          <p:cNvGrpSpPr/>
          <p:nvPr/>
        </p:nvGrpSpPr>
        <p:grpSpPr>
          <a:xfrm>
            <a:off x="2622652" y="3587454"/>
            <a:ext cx="2377550" cy="653782"/>
            <a:chOff x="2159414" y="3486447"/>
            <a:chExt cx="2606105" cy="720500"/>
          </a:xfrm>
        </p:grpSpPr>
        <p:grpSp>
          <p:nvGrpSpPr>
            <p:cNvPr id="6966" name="Google Shape;6966;p199"/>
            <p:cNvGrpSpPr/>
            <p:nvPr/>
          </p:nvGrpSpPr>
          <p:grpSpPr>
            <a:xfrm>
              <a:off x="2159414" y="3486447"/>
              <a:ext cx="2606105" cy="49200"/>
              <a:chOff x="2159414" y="3486447"/>
              <a:chExt cx="2606105" cy="49200"/>
            </a:xfrm>
          </p:grpSpPr>
          <p:sp>
            <p:nvSpPr>
              <p:cNvPr id="6967" name="Google Shape;6967;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83" name="Google Shape;6983;p199"/>
            <p:cNvGrpSpPr/>
            <p:nvPr/>
          </p:nvGrpSpPr>
          <p:grpSpPr>
            <a:xfrm>
              <a:off x="2159414" y="3652838"/>
              <a:ext cx="2606105" cy="49200"/>
              <a:chOff x="2159414" y="3486447"/>
              <a:chExt cx="2606105" cy="49200"/>
            </a:xfrm>
          </p:grpSpPr>
          <p:sp>
            <p:nvSpPr>
              <p:cNvPr id="6984" name="Google Shape;6984;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00" name="Google Shape;7000;p199"/>
            <p:cNvGrpSpPr/>
            <p:nvPr/>
          </p:nvGrpSpPr>
          <p:grpSpPr>
            <a:xfrm>
              <a:off x="2159414" y="3819188"/>
              <a:ext cx="2606105" cy="49200"/>
              <a:chOff x="2159414" y="3486447"/>
              <a:chExt cx="2606105" cy="49200"/>
            </a:xfrm>
          </p:grpSpPr>
          <p:sp>
            <p:nvSpPr>
              <p:cNvPr id="7001" name="Google Shape;7001;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17" name="Google Shape;7017;p199"/>
            <p:cNvGrpSpPr/>
            <p:nvPr/>
          </p:nvGrpSpPr>
          <p:grpSpPr>
            <a:xfrm>
              <a:off x="2159414" y="3983540"/>
              <a:ext cx="2606105" cy="49200"/>
              <a:chOff x="2159414" y="3486447"/>
              <a:chExt cx="2606105" cy="49200"/>
            </a:xfrm>
          </p:grpSpPr>
          <p:sp>
            <p:nvSpPr>
              <p:cNvPr id="7018" name="Google Shape;7018;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34" name="Google Shape;7034;p199"/>
            <p:cNvGrpSpPr/>
            <p:nvPr/>
          </p:nvGrpSpPr>
          <p:grpSpPr>
            <a:xfrm>
              <a:off x="2159414" y="4157747"/>
              <a:ext cx="2606105" cy="49200"/>
              <a:chOff x="2159414" y="3486447"/>
              <a:chExt cx="2606105" cy="49200"/>
            </a:xfrm>
          </p:grpSpPr>
          <p:sp>
            <p:nvSpPr>
              <p:cNvPr id="7035" name="Google Shape;7035;p1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1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1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1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1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1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1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1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1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1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1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1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1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1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1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1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051" name="Google Shape;7051;p199"/>
          <p:cNvSpPr txBox="1"/>
          <p:nvPr>
            <p:ph type="ctrTitle"/>
          </p:nvPr>
        </p:nvSpPr>
        <p:spPr>
          <a:xfrm>
            <a:off x="311700" y="1979275"/>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7052" name="Google Shape;7052;p199"/>
          <p:cNvSpPr txBox="1"/>
          <p:nvPr>
            <p:ph idx="1" type="subTitle"/>
          </p:nvPr>
        </p:nvSpPr>
        <p:spPr>
          <a:xfrm>
            <a:off x="311700" y="1502250"/>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grpSp>
        <p:nvGrpSpPr>
          <p:cNvPr id="7053" name="Google Shape;7053;p199"/>
          <p:cNvGrpSpPr/>
          <p:nvPr/>
        </p:nvGrpSpPr>
        <p:grpSpPr>
          <a:xfrm>
            <a:off x="455001" y="401909"/>
            <a:ext cx="908390" cy="258739"/>
            <a:chOff x="238125" y="1822850"/>
            <a:chExt cx="7080200" cy="2016675"/>
          </a:xfrm>
        </p:grpSpPr>
        <p:sp>
          <p:nvSpPr>
            <p:cNvPr id="7054" name="Google Shape;7054;p1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1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1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1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1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1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1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7061" name="Google Shape;7061;p199"/>
          <p:cNvCxnSpPr/>
          <p:nvPr/>
        </p:nvCxnSpPr>
        <p:spPr>
          <a:xfrm>
            <a:off x="1570539" y="306247"/>
            <a:ext cx="0" cy="463200"/>
          </a:xfrm>
          <a:prstGeom prst="straightConnector1">
            <a:avLst/>
          </a:prstGeom>
          <a:noFill/>
          <a:ln cap="flat" cmpd="sng" w="9525">
            <a:solidFill>
              <a:schemeClr val="lt2"/>
            </a:solidFill>
            <a:prstDash val="solid"/>
            <a:round/>
            <a:headEnd len="sm" w="sm" type="none"/>
            <a:tailEnd len="sm" w="sm" type="none"/>
          </a:ln>
        </p:spPr>
      </p:cxnSp>
      <p:sp>
        <p:nvSpPr>
          <p:cNvPr id="7062" name="Google Shape;7062;p199"/>
          <p:cNvSpPr/>
          <p:nvPr/>
        </p:nvSpPr>
        <p:spPr>
          <a:xfrm>
            <a:off x="6884050" y="1502250"/>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_1">
    <p:bg>
      <p:bgPr>
        <a:solidFill>
          <a:schemeClr val="dk1"/>
        </a:solidFill>
      </p:bgPr>
    </p:bg>
    <p:spTree>
      <p:nvGrpSpPr>
        <p:cNvPr id="1274" name="Shape 1274"/>
        <p:cNvGrpSpPr/>
        <p:nvPr/>
      </p:nvGrpSpPr>
      <p:grpSpPr>
        <a:xfrm>
          <a:off x="0" y="0"/>
          <a:ext cx="0" cy="0"/>
          <a:chOff x="0" y="0"/>
          <a:chExt cx="0" cy="0"/>
        </a:xfrm>
      </p:grpSpPr>
      <p:sp>
        <p:nvSpPr>
          <p:cNvPr id="1275" name="Google Shape;1275;p99"/>
          <p:cNvSpPr/>
          <p:nvPr/>
        </p:nvSpPr>
        <p:spPr>
          <a:xfrm>
            <a:off x="0" y="0"/>
            <a:ext cx="6410100" cy="5143500"/>
          </a:xfrm>
          <a:prstGeom prst="homePlate">
            <a:avLst>
              <a:gd fmla="val 39813" name="adj"/>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99"/>
          <p:cNvSpPr txBox="1"/>
          <p:nvPr>
            <p:ph type="ctrTitle"/>
          </p:nvPr>
        </p:nvSpPr>
        <p:spPr>
          <a:xfrm>
            <a:off x="311703" y="727441"/>
            <a:ext cx="4952700" cy="2052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p:txBody>
      </p:sp>
      <p:sp>
        <p:nvSpPr>
          <p:cNvPr id="1277" name="Google Shape;1277;p99"/>
          <p:cNvSpPr txBox="1"/>
          <p:nvPr>
            <p:ph idx="1" type="subTitle"/>
          </p:nvPr>
        </p:nvSpPr>
        <p:spPr>
          <a:xfrm>
            <a:off x="311700" y="2816991"/>
            <a:ext cx="4336500" cy="1147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p:txBody>
      </p:sp>
      <p:pic>
        <p:nvPicPr>
          <p:cNvPr id="1278" name="Google Shape;1278;p99"/>
          <p:cNvPicPr preferRelativeResize="0"/>
          <p:nvPr/>
        </p:nvPicPr>
        <p:blipFill rotWithShape="1">
          <a:blip r:embed="rId2">
            <a:alphaModFix/>
          </a:blip>
          <a:srcRect b="0" l="0" r="0" t="0"/>
          <a:stretch/>
        </p:blipFill>
        <p:spPr>
          <a:xfrm>
            <a:off x="7834300" y="4564523"/>
            <a:ext cx="1025448" cy="292400"/>
          </a:xfrm>
          <a:prstGeom prst="rect">
            <a:avLst/>
          </a:prstGeom>
          <a:noFill/>
          <a:ln>
            <a:noFill/>
          </a:ln>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063" name="Shape 7063"/>
        <p:cNvGrpSpPr/>
        <p:nvPr/>
      </p:nvGrpSpPr>
      <p:grpSpPr>
        <a:xfrm>
          <a:off x="0" y="0"/>
          <a:ext cx="0" cy="0"/>
          <a:chOff x="0" y="0"/>
          <a:chExt cx="0" cy="0"/>
        </a:xfrm>
      </p:grpSpPr>
      <p:sp>
        <p:nvSpPr>
          <p:cNvPr id="7064" name="Google Shape;7064;p200"/>
          <p:cNvSpPr/>
          <p:nvPr/>
        </p:nvSpPr>
        <p:spPr>
          <a:xfrm>
            <a:off x="6292681" y="-27"/>
            <a:ext cx="1425900" cy="14259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065" name="Google Shape;7065;p200"/>
          <p:cNvPicPr preferRelativeResize="0"/>
          <p:nvPr/>
        </p:nvPicPr>
        <p:blipFill rotWithShape="1">
          <a:blip r:embed="rId2">
            <a:alphaModFix/>
          </a:blip>
          <a:srcRect b="18090" l="0" r="4251" t="18090"/>
          <a:stretch/>
        </p:blipFill>
        <p:spPr>
          <a:xfrm>
            <a:off x="6292663" y="0"/>
            <a:ext cx="1425900" cy="1425900"/>
          </a:xfrm>
          <a:prstGeom prst="ellipse">
            <a:avLst/>
          </a:prstGeom>
          <a:noFill/>
          <a:ln>
            <a:noFill/>
          </a:ln>
        </p:spPr>
      </p:pic>
      <p:sp>
        <p:nvSpPr>
          <p:cNvPr id="7066" name="Google Shape;7066;p200"/>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067" name="Google Shape;7067;p200"/>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068" name="Google Shape;7068;p200"/>
          <p:cNvSpPr/>
          <p:nvPr/>
        </p:nvSpPr>
        <p:spPr>
          <a:xfrm>
            <a:off x="6292725" y="2851350"/>
            <a:ext cx="2851800" cy="14259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200"/>
          <p:cNvSpPr/>
          <p:nvPr/>
        </p:nvSpPr>
        <p:spPr>
          <a:xfrm>
            <a:off x="7718506" y="-27"/>
            <a:ext cx="1425900" cy="1425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200"/>
          <p:cNvSpPr/>
          <p:nvPr/>
        </p:nvSpPr>
        <p:spPr>
          <a:xfrm>
            <a:off x="0" y="4272050"/>
            <a:ext cx="9144000" cy="8712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071" name="Google Shape;7071;p200"/>
          <p:cNvPicPr preferRelativeResize="0"/>
          <p:nvPr/>
        </p:nvPicPr>
        <p:blipFill rotWithShape="1">
          <a:blip r:embed="rId3">
            <a:alphaModFix/>
          </a:blip>
          <a:srcRect b="24544" l="33473" r="24193" t="11983"/>
          <a:stretch/>
        </p:blipFill>
        <p:spPr>
          <a:xfrm>
            <a:off x="7718500" y="1425500"/>
            <a:ext cx="1425777" cy="1425899"/>
          </a:xfrm>
          <a:prstGeom prst="rect">
            <a:avLst/>
          </a:prstGeom>
          <a:noFill/>
          <a:ln>
            <a:noFill/>
          </a:ln>
        </p:spPr>
      </p:pic>
      <p:pic>
        <p:nvPicPr>
          <p:cNvPr id="7072" name="Google Shape;7072;p200"/>
          <p:cNvPicPr preferRelativeResize="0"/>
          <p:nvPr/>
        </p:nvPicPr>
        <p:blipFill rotWithShape="1">
          <a:blip r:embed="rId4">
            <a:alphaModFix/>
          </a:blip>
          <a:srcRect b="0" l="0" r="0" t="0"/>
          <a:stretch/>
        </p:blipFill>
        <p:spPr>
          <a:xfrm>
            <a:off x="6292200" y="2727425"/>
            <a:ext cx="2851799" cy="1549825"/>
          </a:xfrm>
          <a:prstGeom prst="rect">
            <a:avLst/>
          </a:prstGeom>
          <a:noFill/>
          <a:ln>
            <a:noFill/>
          </a:ln>
        </p:spPr>
      </p:pic>
      <p:grpSp>
        <p:nvGrpSpPr>
          <p:cNvPr id="7073" name="Google Shape;7073;p200"/>
          <p:cNvGrpSpPr/>
          <p:nvPr/>
        </p:nvGrpSpPr>
        <p:grpSpPr>
          <a:xfrm>
            <a:off x="5825945" y="3085919"/>
            <a:ext cx="1376700" cy="330600"/>
            <a:chOff x="5457350" y="2701375"/>
            <a:chExt cx="1376700" cy="330600"/>
          </a:xfrm>
        </p:grpSpPr>
        <p:sp>
          <p:nvSpPr>
            <p:cNvPr id="7074" name="Google Shape;7074;p2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HSA Setup Complete</a:t>
              </a:r>
              <a:endParaRPr b="0" i="0" sz="700" u="none" cap="none" strike="noStrike">
                <a:solidFill>
                  <a:schemeClr val="dk2"/>
                </a:solidFill>
                <a:latin typeface="Inter Medium"/>
                <a:ea typeface="Inter Medium"/>
                <a:cs typeface="Inter Medium"/>
                <a:sym typeface="Inter Medium"/>
              </a:endParaRPr>
            </a:p>
          </p:txBody>
        </p:sp>
        <p:grpSp>
          <p:nvGrpSpPr>
            <p:cNvPr id="7075" name="Google Shape;7075;p200"/>
            <p:cNvGrpSpPr/>
            <p:nvPr/>
          </p:nvGrpSpPr>
          <p:grpSpPr>
            <a:xfrm>
              <a:off x="5541202" y="2774463"/>
              <a:ext cx="183000" cy="183000"/>
              <a:chOff x="5541202" y="2774463"/>
              <a:chExt cx="183000" cy="183000"/>
            </a:xfrm>
          </p:grpSpPr>
          <p:sp>
            <p:nvSpPr>
              <p:cNvPr id="7076" name="Google Shape;7076;p2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2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078" name="Google Shape;7078;p200"/>
          <p:cNvSpPr/>
          <p:nvPr/>
        </p:nvSpPr>
        <p:spPr>
          <a:xfrm>
            <a:off x="1455724"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079" name="Google Shape;7079;p200"/>
          <p:cNvGrpSpPr/>
          <p:nvPr/>
        </p:nvGrpSpPr>
        <p:grpSpPr>
          <a:xfrm>
            <a:off x="2446251" y="4626183"/>
            <a:ext cx="845188" cy="162953"/>
            <a:chOff x="3701600" y="2570125"/>
            <a:chExt cx="1503625" cy="289900"/>
          </a:xfrm>
        </p:grpSpPr>
        <p:sp>
          <p:nvSpPr>
            <p:cNvPr id="7080" name="Google Shape;7080;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92" name="Google Shape;7092;p200"/>
          <p:cNvGrpSpPr/>
          <p:nvPr/>
        </p:nvGrpSpPr>
        <p:grpSpPr>
          <a:xfrm>
            <a:off x="5267232" y="4595310"/>
            <a:ext cx="908377" cy="201300"/>
            <a:chOff x="5577025" y="2564875"/>
            <a:chExt cx="1764525" cy="390950"/>
          </a:xfrm>
        </p:grpSpPr>
        <p:sp>
          <p:nvSpPr>
            <p:cNvPr id="7093" name="Google Shape;7093;p2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2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2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2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2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2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2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2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2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2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2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2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2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2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2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2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09" name="Google Shape;7109;p200"/>
          <p:cNvGrpSpPr/>
          <p:nvPr/>
        </p:nvGrpSpPr>
        <p:grpSpPr>
          <a:xfrm>
            <a:off x="3882459" y="4590170"/>
            <a:ext cx="682107" cy="266863"/>
            <a:chOff x="238125" y="2500825"/>
            <a:chExt cx="1678825" cy="656650"/>
          </a:xfrm>
        </p:grpSpPr>
        <p:sp>
          <p:nvSpPr>
            <p:cNvPr id="7110" name="Google Shape;7110;p2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2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2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2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2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2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2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2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2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2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2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2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2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2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2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2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2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2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2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29" name="Google Shape;7129;p200"/>
          <p:cNvGrpSpPr/>
          <p:nvPr/>
        </p:nvGrpSpPr>
        <p:grpSpPr>
          <a:xfrm>
            <a:off x="6779579" y="4626183"/>
            <a:ext cx="845188" cy="162953"/>
            <a:chOff x="3701600" y="2570125"/>
            <a:chExt cx="1503625" cy="289900"/>
          </a:xfrm>
        </p:grpSpPr>
        <p:sp>
          <p:nvSpPr>
            <p:cNvPr id="7130" name="Google Shape;7130;p2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2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2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2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2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2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2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2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2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2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2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2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142" name="Google Shape;7142;p200"/>
          <p:cNvSpPr/>
          <p:nvPr/>
        </p:nvSpPr>
        <p:spPr>
          <a:xfrm>
            <a:off x="8227998" y="4566256"/>
            <a:ext cx="431416" cy="266843"/>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200"/>
          <p:cNvSpPr txBox="1"/>
          <p:nvPr/>
        </p:nvSpPr>
        <p:spPr>
          <a:xfrm>
            <a:off x="327649" y="4545776"/>
            <a:ext cx="1012800" cy="3078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dk2"/>
                </a:solidFill>
                <a:latin typeface="Inter Medium"/>
                <a:ea typeface="Inter Medium"/>
                <a:cs typeface="Inter Medium"/>
                <a:sym typeface="Inter Medium"/>
              </a:rPr>
              <a:t>Trusted by:</a:t>
            </a:r>
            <a:endParaRPr b="0" i="0" sz="800" u="none" cap="none" strike="noStrike">
              <a:solidFill>
                <a:schemeClr val="dk2"/>
              </a:solidFill>
              <a:latin typeface="Inter Medium"/>
              <a:ea typeface="Inter Medium"/>
              <a:cs typeface="Inter Medium"/>
              <a:sym typeface="Inter Medium"/>
            </a:endParaRPr>
          </a:p>
        </p:txBody>
      </p:sp>
      <p:grpSp>
        <p:nvGrpSpPr>
          <p:cNvPr id="7144" name="Google Shape;7144;p200"/>
          <p:cNvGrpSpPr/>
          <p:nvPr/>
        </p:nvGrpSpPr>
        <p:grpSpPr>
          <a:xfrm>
            <a:off x="6292189" y="1426141"/>
            <a:ext cx="1425849" cy="1425202"/>
            <a:chOff x="1189450" y="238125"/>
            <a:chExt cx="5177375" cy="5175025"/>
          </a:xfrm>
        </p:grpSpPr>
        <p:sp>
          <p:nvSpPr>
            <p:cNvPr id="7145" name="Google Shape;7145;p2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2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2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2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2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2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2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2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2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2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2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2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2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2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2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2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2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2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2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2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2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2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2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2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2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2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2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2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2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2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2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2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2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2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2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2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2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2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2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2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2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2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2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2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2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2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2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2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2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2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2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2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2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2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2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2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2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2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2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2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2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2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2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2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2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2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2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2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2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2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2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2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2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2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2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2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2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2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2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2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2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2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2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2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2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2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2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2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2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2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2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2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2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2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2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2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2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2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2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2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2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2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2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2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2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2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2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2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2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2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2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2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2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2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2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2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2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2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2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2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2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2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2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2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2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2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2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2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2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2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2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2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2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2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2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2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2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2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2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2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2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2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2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2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2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2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2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2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2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2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2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2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2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2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2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2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2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2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2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2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2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2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2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2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2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2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2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2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2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2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2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2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2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2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2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2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2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2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2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2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2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2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2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2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2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2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2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2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2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2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2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2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2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2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2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2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2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2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2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2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2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2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2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2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2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2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2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2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2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2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2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2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2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2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2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2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2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2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2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2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2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2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2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2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2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2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2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2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2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2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2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2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2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2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2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2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2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2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2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2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2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2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2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2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2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2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2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2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2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2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2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2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2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2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2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2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2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2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2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2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2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2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2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2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2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2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2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2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2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2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2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2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2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2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2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2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2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2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2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2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2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2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2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2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2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2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2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2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2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2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2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2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2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2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2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2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2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2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2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2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2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2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2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2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2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2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2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2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2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2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2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2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2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2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2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2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2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2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2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2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2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2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2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2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2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2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2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2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2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2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2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2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2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2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2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2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2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2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2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2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2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2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2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2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2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2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2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2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2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2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2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2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2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2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2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2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2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2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2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2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2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2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2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2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2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2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2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2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2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2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2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2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2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2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2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2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2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2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2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2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2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2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2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2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2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2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2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2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2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2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2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2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2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2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2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2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2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2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2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2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2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2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2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2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2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2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2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2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2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2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2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2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2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2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2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2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2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2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2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2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2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2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2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2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2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2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2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2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2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2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2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2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2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2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2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2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2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2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2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2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2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2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2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2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2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2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2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2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2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2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2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2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2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2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2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2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2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2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2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2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2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2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2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2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2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2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2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2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2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2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2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2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2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2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2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2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2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2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2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2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2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2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2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2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2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2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2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2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2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2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2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2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2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2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2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2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2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2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2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2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2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2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2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2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2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2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2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2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2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2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2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2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2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2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2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2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2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2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2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2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2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2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2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2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2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2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2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2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2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2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2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2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2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2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2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2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2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2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2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2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2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2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2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2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2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2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2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2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2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2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2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2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2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2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2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2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2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2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2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2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2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2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2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2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2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2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2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2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713" name="Google Shape;7713;p200"/>
          <p:cNvSpPr/>
          <p:nvPr/>
        </p:nvSpPr>
        <p:spPr>
          <a:xfrm>
            <a:off x="324500" y="4426700"/>
            <a:ext cx="8499900" cy="5859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714" name="Google Shape;7714;p200"/>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7715" name="Shape 7715"/>
        <p:cNvGrpSpPr/>
        <p:nvPr/>
      </p:nvGrpSpPr>
      <p:grpSpPr>
        <a:xfrm>
          <a:off x="0" y="0"/>
          <a:ext cx="0" cy="0"/>
          <a:chOff x="0" y="0"/>
          <a:chExt cx="0" cy="0"/>
        </a:xfrm>
      </p:grpSpPr>
      <p:sp>
        <p:nvSpPr>
          <p:cNvPr id="7716" name="Google Shape;7716;p201"/>
          <p:cNvSpPr/>
          <p:nvPr/>
        </p:nvSpPr>
        <p:spPr>
          <a:xfrm>
            <a:off x="5715144" y="-25"/>
            <a:ext cx="1714800" cy="17148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717" name="Google Shape;7717;p201"/>
          <p:cNvPicPr preferRelativeResize="0"/>
          <p:nvPr/>
        </p:nvPicPr>
        <p:blipFill rotWithShape="1">
          <a:blip r:embed="rId2">
            <a:alphaModFix/>
          </a:blip>
          <a:srcRect b="18090" l="0" r="4251" t="18090"/>
          <a:stretch/>
        </p:blipFill>
        <p:spPr>
          <a:xfrm>
            <a:off x="5715122" y="8"/>
            <a:ext cx="1714800" cy="1714800"/>
          </a:xfrm>
          <a:prstGeom prst="ellipse">
            <a:avLst/>
          </a:prstGeom>
          <a:noFill/>
          <a:ln>
            <a:noFill/>
          </a:ln>
        </p:spPr>
      </p:pic>
      <p:sp>
        <p:nvSpPr>
          <p:cNvPr id="7718" name="Google Shape;7718;p201"/>
          <p:cNvSpPr txBox="1"/>
          <p:nvPr>
            <p:ph type="ctrTitle"/>
          </p:nvPr>
        </p:nvSpPr>
        <p:spPr>
          <a:xfrm>
            <a:off x="311700" y="1521701"/>
            <a:ext cx="4725600" cy="14106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p:txBody>
      </p:sp>
      <p:sp>
        <p:nvSpPr>
          <p:cNvPr id="7719" name="Google Shape;7719;p201"/>
          <p:cNvSpPr txBox="1"/>
          <p:nvPr>
            <p:ph idx="1" type="subTitle"/>
          </p:nvPr>
        </p:nvSpPr>
        <p:spPr>
          <a:xfrm>
            <a:off x="311700" y="3032101"/>
            <a:ext cx="4725600" cy="51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p:txBody>
      </p:sp>
      <p:sp>
        <p:nvSpPr>
          <p:cNvPr id="7720" name="Google Shape;7720;p201"/>
          <p:cNvSpPr/>
          <p:nvPr/>
        </p:nvSpPr>
        <p:spPr>
          <a:xfrm>
            <a:off x="5715197" y="3428806"/>
            <a:ext cx="3429300" cy="17148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201"/>
          <p:cNvSpPr/>
          <p:nvPr/>
        </p:nvSpPr>
        <p:spPr>
          <a:xfrm>
            <a:off x="7429717" y="-25"/>
            <a:ext cx="1714800" cy="17148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7722" name="Google Shape;7722;p201"/>
          <p:cNvPicPr preferRelativeResize="0"/>
          <p:nvPr/>
        </p:nvPicPr>
        <p:blipFill rotWithShape="1">
          <a:blip r:embed="rId3">
            <a:alphaModFix/>
          </a:blip>
          <a:srcRect b="24544" l="33473" r="24193" t="11983"/>
          <a:stretch/>
        </p:blipFill>
        <p:spPr>
          <a:xfrm>
            <a:off x="7429711" y="1714197"/>
            <a:ext cx="1714514" cy="1714668"/>
          </a:xfrm>
          <a:prstGeom prst="rect">
            <a:avLst/>
          </a:prstGeom>
          <a:noFill/>
          <a:ln>
            <a:noFill/>
          </a:ln>
        </p:spPr>
      </p:pic>
      <p:pic>
        <p:nvPicPr>
          <p:cNvPr id="7723" name="Google Shape;7723;p201"/>
          <p:cNvPicPr preferRelativeResize="0"/>
          <p:nvPr/>
        </p:nvPicPr>
        <p:blipFill rotWithShape="1">
          <a:blip r:embed="rId4">
            <a:alphaModFix/>
          </a:blip>
          <a:srcRect b="0" l="0" r="0" t="0"/>
          <a:stretch/>
        </p:blipFill>
        <p:spPr>
          <a:xfrm>
            <a:off x="5714566" y="3279784"/>
            <a:ext cx="3429325" cy="1863691"/>
          </a:xfrm>
          <a:prstGeom prst="rect">
            <a:avLst/>
          </a:prstGeom>
          <a:noFill/>
          <a:ln>
            <a:noFill/>
          </a:ln>
        </p:spPr>
      </p:pic>
      <p:grpSp>
        <p:nvGrpSpPr>
          <p:cNvPr id="7724" name="Google Shape;7724;p201"/>
          <p:cNvGrpSpPr/>
          <p:nvPr/>
        </p:nvGrpSpPr>
        <p:grpSpPr>
          <a:xfrm>
            <a:off x="5714586" y="1714973"/>
            <a:ext cx="1714747" cy="1713968"/>
            <a:chOff x="1189450" y="238125"/>
            <a:chExt cx="5177375" cy="5175025"/>
          </a:xfrm>
        </p:grpSpPr>
        <p:sp>
          <p:nvSpPr>
            <p:cNvPr id="7725" name="Google Shape;7725;p20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20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20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20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20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20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20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20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20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20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20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20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20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20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20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20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20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20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20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20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20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20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20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20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20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20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20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20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20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20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20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20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20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20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20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20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20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20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20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20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20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20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20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20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20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20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20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20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20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20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20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20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20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20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20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20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20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20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20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20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20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20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20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20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20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20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20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20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20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20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20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20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20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20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20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20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20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20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20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20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20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20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20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20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20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20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20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20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20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20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20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20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20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20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20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20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20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20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20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4" name="Google Shape;7824;p20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5" name="Google Shape;7825;p20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20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p20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p20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20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0" name="Google Shape;7830;p20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1" name="Google Shape;7831;p20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20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20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20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20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20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20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20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p20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p20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20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20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20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20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p20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p20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20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20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20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20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p20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p20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p20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p20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p20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p20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p20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p20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p20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p20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20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p20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p20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20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p20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p20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20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p20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p20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20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p20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p20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20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p20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p20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p20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p20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p20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p20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p20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p20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20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20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20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20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20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p20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p20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20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20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20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20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20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p20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p20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p20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p20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p20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p20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p20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p20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p20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p20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p20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p20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p20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7" name="Google Shape;7907;p20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8" name="Google Shape;7908;p20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9" name="Google Shape;7909;p20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20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20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20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p20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p20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p20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p20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p20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p20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p20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20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20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20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20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20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20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p20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p20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20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20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20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20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20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20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p20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p20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20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20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20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20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20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20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p20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p20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20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20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20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20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20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20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p20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p20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20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20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20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20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20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20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p20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p20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20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20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20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20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20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20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p20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p20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20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20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20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20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20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20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4" name="Google Shape;7974;p20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5" name="Google Shape;7975;p20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20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20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20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20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20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20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20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20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20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5" name="Google Shape;7985;p20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6" name="Google Shape;7986;p20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20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20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20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0" name="Google Shape;7990;p20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1" name="Google Shape;7991;p20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2" name="Google Shape;7992;p20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3" name="Google Shape;7993;p20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4" name="Google Shape;7994;p20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5" name="Google Shape;7995;p20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6" name="Google Shape;7996;p20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7" name="Google Shape;7997;p20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8" name="Google Shape;7998;p20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9" name="Google Shape;7999;p20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0" name="Google Shape;8000;p20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1" name="Google Shape;8001;p20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2" name="Google Shape;8002;p20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3" name="Google Shape;8003;p20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p20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p20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p20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p20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p20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p20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p20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p20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p20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p20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p20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p20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p20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p20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p20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p20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20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p20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p20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p20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p20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p20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p20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20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p20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p20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p20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p20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p20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p20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20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p20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p20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p20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p20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p20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p20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p20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p20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p20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20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p20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p20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p20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p20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p20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p20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20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20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20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20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20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20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20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20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20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p20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p20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20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20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20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20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20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20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20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20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20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20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20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20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20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20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20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20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20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p20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p20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20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20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20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20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20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20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p20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p20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20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20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20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20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20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20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20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20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p20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p20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20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20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20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20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20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20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20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20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p20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p20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20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20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p20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p20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20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20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20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20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20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20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p20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p20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20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20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20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20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20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20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20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20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20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p20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20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20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20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20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20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20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20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20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20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20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20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20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20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20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p20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p20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20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20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20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20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20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p20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p20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20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20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20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20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20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20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20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20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20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20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20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20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20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20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20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20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20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20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p20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20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20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20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20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20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20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20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20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20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p20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p20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20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20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20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20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20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20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p20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p20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20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20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20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20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20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p20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p20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20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20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20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20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20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20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p20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p20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20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20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20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20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20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20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20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20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20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20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20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20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p20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p20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20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20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20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20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20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20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p20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p20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20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20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20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p20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20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20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20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20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20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20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20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20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p20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p20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20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20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20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20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20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20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p20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p20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20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20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20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20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20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20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20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20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20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20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20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20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20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20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20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20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20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20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20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20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20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20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20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20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20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20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20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20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20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p20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p20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20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20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20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20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20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20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20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20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20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20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p20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8293" name="Google Shape;8293;p201"/>
          <p:cNvPicPr preferRelativeResize="0"/>
          <p:nvPr/>
        </p:nvPicPr>
        <p:blipFill rotWithShape="1">
          <a:blip r:embed="rId5">
            <a:alphaModFix/>
          </a:blip>
          <a:srcRect b="0" l="0" r="0" t="0"/>
          <a:stretch/>
        </p:blipFill>
        <p:spPr>
          <a:xfrm>
            <a:off x="455004" y="401901"/>
            <a:ext cx="908399" cy="259033"/>
          </a:xfrm>
          <a:prstGeom prst="rect">
            <a:avLst/>
          </a:prstGeom>
          <a:noFill/>
          <a:ln>
            <a:noFill/>
          </a:ln>
        </p:spPr>
      </p:pic>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8294" name="Shape 8294"/>
        <p:cNvGrpSpPr/>
        <p:nvPr/>
      </p:nvGrpSpPr>
      <p:grpSpPr>
        <a:xfrm>
          <a:off x="0" y="0"/>
          <a:ext cx="0" cy="0"/>
          <a:chOff x="0" y="0"/>
          <a:chExt cx="0" cy="0"/>
        </a:xfrm>
      </p:grpSpPr>
      <p:sp>
        <p:nvSpPr>
          <p:cNvPr id="8295" name="Google Shape;8295;p20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296" name="Google Shape;8296;p20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297" name="Google Shape;8297;p202"/>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298" name="Shape 8298"/>
        <p:cNvGrpSpPr/>
        <p:nvPr/>
      </p:nvGrpSpPr>
      <p:grpSpPr>
        <a:xfrm>
          <a:off x="0" y="0"/>
          <a:ext cx="0" cy="0"/>
          <a:chOff x="0" y="0"/>
          <a:chExt cx="0" cy="0"/>
        </a:xfrm>
      </p:grpSpPr>
      <p:grpSp>
        <p:nvGrpSpPr>
          <p:cNvPr id="8299" name="Google Shape;8299;p203"/>
          <p:cNvGrpSpPr/>
          <p:nvPr/>
        </p:nvGrpSpPr>
        <p:grpSpPr>
          <a:xfrm>
            <a:off x="2693441" y="10"/>
            <a:ext cx="3757132" cy="5143716"/>
            <a:chOff x="1895100" y="238125"/>
            <a:chExt cx="3826000" cy="5238000"/>
          </a:xfrm>
        </p:grpSpPr>
        <p:sp>
          <p:nvSpPr>
            <p:cNvPr id="8300" name="Google Shape;8300;p20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20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02" name="Google Shape;8302;p203"/>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8303" name="Google Shape;8303;p203"/>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04" name="Google Shape;8304;p203"/>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8305" name="Shape 8305"/>
        <p:cNvGrpSpPr/>
        <p:nvPr/>
      </p:nvGrpSpPr>
      <p:grpSpPr>
        <a:xfrm>
          <a:off x="0" y="0"/>
          <a:ext cx="0" cy="0"/>
          <a:chOff x="0" y="0"/>
          <a:chExt cx="0" cy="0"/>
        </a:xfrm>
      </p:grpSpPr>
      <p:sp>
        <p:nvSpPr>
          <p:cNvPr id="8306" name="Google Shape;8306;p204"/>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307" name="Google Shape;8307;p204"/>
          <p:cNvGrpSpPr/>
          <p:nvPr/>
        </p:nvGrpSpPr>
        <p:grpSpPr>
          <a:xfrm>
            <a:off x="8041173" y="4778596"/>
            <a:ext cx="598277" cy="170409"/>
            <a:chOff x="238125" y="1822850"/>
            <a:chExt cx="7080200" cy="2016675"/>
          </a:xfrm>
        </p:grpSpPr>
        <p:sp>
          <p:nvSpPr>
            <p:cNvPr id="8308" name="Google Shape;8308;p2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p2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2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2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2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2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2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15" name="Google Shape;8315;p20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316" name="Google Shape;8316;p204"/>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317" name="Google Shape;8317;p204"/>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204"/>
          <p:cNvSpPr txBox="1"/>
          <p:nvPr>
            <p:ph idx="2" type="body"/>
          </p:nvPr>
        </p:nvSpPr>
        <p:spPr>
          <a:xfrm>
            <a:off x="244350" y="1256775"/>
            <a:ext cx="86616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319" name="Google Shape;8319;p204"/>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8320" name="Shape 8320"/>
        <p:cNvGrpSpPr/>
        <p:nvPr/>
      </p:nvGrpSpPr>
      <p:grpSpPr>
        <a:xfrm>
          <a:off x="0" y="0"/>
          <a:ext cx="0" cy="0"/>
          <a:chOff x="0" y="0"/>
          <a:chExt cx="0" cy="0"/>
        </a:xfrm>
      </p:grpSpPr>
      <p:grpSp>
        <p:nvGrpSpPr>
          <p:cNvPr id="8321" name="Google Shape;8321;p205"/>
          <p:cNvGrpSpPr/>
          <p:nvPr/>
        </p:nvGrpSpPr>
        <p:grpSpPr>
          <a:xfrm>
            <a:off x="1936602" y="6"/>
            <a:ext cx="3697033" cy="5143642"/>
            <a:chOff x="1926275" y="238125"/>
            <a:chExt cx="3765950" cy="5239525"/>
          </a:xfrm>
        </p:grpSpPr>
        <p:sp>
          <p:nvSpPr>
            <p:cNvPr id="8322" name="Google Shape;8322;p2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2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2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2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2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2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2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2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p2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p2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p2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2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2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2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2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2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2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2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2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2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2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2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2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2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2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2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p2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p2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2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2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2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2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2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2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2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2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2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2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2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2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2" name="Google Shape;8362;p2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p2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2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2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2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2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2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2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2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2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p2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p2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2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2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2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2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2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p2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p2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2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82" name="Google Shape;8382;p205"/>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383" name="Google Shape;8383;p205"/>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84" name="Google Shape;8384;p205"/>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385" name="Google Shape;8385;p205"/>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386" name="Google Shape;8386;p205"/>
          <p:cNvGrpSpPr/>
          <p:nvPr/>
        </p:nvGrpSpPr>
        <p:grpSpPr>
          <a:xfrm>
            <a:off x="8041173" y="4778596"/>
            <a:ext cx="598277" cy="170409"/>
            <a:chOff x="238125" y="1822850"/>
            <a:chExt cx="7080200" cy="2016675"/>
          </a:xfrm>
        </p:grpSpPr>
        <p:sp>
          <p:nvSpPr>
            <p:cNvPr id="8387" name="Google Shape;8387;p2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2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2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2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2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2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p2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94" name="Google Shape;8394;p205"/>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395" name="Google Shape;8395;p205"/>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8396" name="Shape 8396"/>
        <p:cNvGrpSpPr/>
        <p:nvPr/>
      </p:nvGrpSpPr>
      <p:grpSpPr>
        <a:xfrm>
          <a:off x="0" y="0"/>
          <a:ext cx="0" cy="0"/>
          <a:chOff x="0" y="0"/>
          <a:chExt cx="0" cy="0"/>
        </a:xfrm>
      </p:grpSpPr>
      <p:sp>
        <p:nvSpPr>
          <p:cNvPr id="8397" name="Google Shape;8397;p206"/>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8398" name="Google Shape;8398;p20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399" name="Google Shape;8399;p206"/>
          <p:cNvSpPr txBox="1"/>
          <p:nvPr>
            <p:ph idx="1" type="subTitle"/>
          </p:nvPr>
        </p:nvSpPr>
        <p:spPr>
          <a:xfrm>
            <a:off x="375508" y="166466"/>
            <a:ext cx="40290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p:txBody>
      </p:sp>
      <p:sp>
        <p:nvSpPr>
          <p:cNvPr id="8400" name="Google Shape;8400;p206"/>
          <p:cNvSpPr/>
          <p:nvPr/>
        </p:nvSpPr>
        <p:spPr>
          <a:xfrm>
            <a:off x="278209" y="272369"/>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01" name="Google Shape;8401;p206"/>
          <p:cNvGrpSpPr/>
          <p:nvPr/>
        </p:nvGrpSpPr>
        <p:grpSpPr>
          <a:xfrm>
            <a:off x="8041173" y="4778596"/>
            <a:ext cx="598277" cy="170409"/>
            <a:chOff x="238125" y="1822850"/>
            <a:chExt cx="7080200" cy="2016675"/>
          </a:xfrm>
        </p:grpSpPr>
        <p:sp>
          <p:nvSpPr>
            <p:cNvPr id="8402" name="Google Shape;8402;p2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p2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2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2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2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2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p2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09" name="Google Shape;8409;p206"/>
          <p:cNvSpPr txBox="1"/>
          <p:nvPr>
            <p:ph idx="2"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8410" name="Google Shape;8410;p206"/>
          <p:cNvSpPr txBox="1"/>
          <p:nvPr/>
        </p:nvSpPr>
        <p:spPr>
          <a:xfrm>
            <a:off x="2443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8411" name="Shape 8411"/>
        <p:cNvGrpSpPr/>
        <p:nvPr/>
      </p:nvGrpSpPr>
      <p:grpSpPr>
        <a:xfrm>
          <a:off x="0" y="0"/>
          <a:ext cx="0" cy="0"/>
          <a:chOff x="0" y="0"/>
          <a:chExt cx="0" cy="0"/>
        </a:xfrm>
      </p:grpSpPr>
      <p:sp>
        <p:nvSpPr>
          <p:cNvPr id="8412" name="Google Shape;8412;p207"/>
          <p:cNvSpPr txBox="1"/>
          <p:nvPr>
            <p:ph type="title"/>
          </p:nvPr>
        </p:nvSpPr>
        <p:spPr>
          <a:xfrm>
            <a:off x="4564775" y="797750"/>
            <a:ext cx="42279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13" name="Google Shape;8413;p207"/>
          <p:cNvSpPr txBox="1"/>
          <p:nvPr>
            <p:ph idx="1" type="body"/>
          </p:nvPr>
        </p:nvSpPr>
        <p:spPr>
          <a:xfrm>
            <a:off x="4564775" y="1944150"/>
            <a:ext cx="4227900" cy="25557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8414" name="Google Shape;8414;p207"/>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415" name="Google Shape;8415;p207"/>
          <p:cNvSpPr/>
          <p:nvPr/>
        </p:nvSpPr>
        <p:spPr>
          <a:xfrm>
            <a:off x="4715515" y="518675"/>
            <a:ext cx="87600" cy="122700"/>
          </a:xfrm>
          <a:prstGeom prst="chevron">
            <a:avLst>
              <a:gd fmla="val 55512"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207"/>
          <p:cNvSpPr txBox="1"/>
          <p:nvPr>
            <p:ph idx="2" type="subTitle"/>
          </p:nvPr>
        </p:nvSpPr>
        <p:spPr>
          <a:xfrm>
            <a:off x="4807550" y="421625"/>
            <a:ext cx="3985200" cy="3168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p:txBody>
      </p:sp>
      <p:grpSp>
        <p:nvGrpSpPr>
          <p:cNvPr id="8417" name="Google Shape;8417;p207"/>
          <p:cNvGrpSpPr/>
          <p:nvPr/>
        </p:nvGrpSpPr>
        <p:grpSpPr>
          <a:xfrm>
            <a:off x="8041173" y="4778596"/>
            <a:ext cx="598277" cy="170409"/>
            <a:chOff x="238125" y="1822850"/>
            <a:chExt cx="7080200" cy="2016675"/>
          </a:xfrm>
        </p:grpSpPr>
        <p:sp>
          <p:nvSpPr>
            <p:cNvPr id="8418" name="Google Shape;8418;p20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20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20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20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20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20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20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8425" name="Shape 8425"/>
        <p:cNvGrpSpPr/>
        <p:nvPr/>
      </p:nvGrpSpPr>
      <p:grpSpPr>
        <a:xfrm>
          <a:off x="0" y="0"/>
          <a:ext cx="0" cy="0"/>
          <a:chOff x="0" y="0"/>
          <a:chExt cx="0" cy="0"/>
        </a:xfrm>
      </p:grpSpPr>
      <p:sp>
        <p:nvSpPr>
          <p:cNvPr id="8426" name="Google Shape;8426;p208"/>
          <p:cNvSpPr txBox="1"/>
          <p:nvPr>
            <p:ph type="title"/>
          </p:nvPr>
        </p:nvSpPr>
        <p:spPr>
          <a:xfrm>
            <a:off x="4094275"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427" name="Google Shape;8427;p20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428" name="Google Shape;8428;p208"/>
          <p:cNvGrpSpPr/>
          <p:nvPr/>
        </p:nvGrpSpPr>
        <p:grpSpPr>
          <a:xfrm>
            <a:off x="8041173" y="4778596"/>
            <a:ext cx="598277" cy="170409"/>
            <a:chOff x="238125" y="1822850"/>
            <a:chExt cx="7080200" cy="2016675"/>
          </a:xfrm>
        </p:grpSpPr>
        <p:sp>
          <p:nvSpPr>
            <p:cNvPr id="8429" name="Google Shape;8429;p2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2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2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2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2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2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2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36" name="Google Shape;8436;p208"/>
          <p:cNvSpPr/>
          <p:nvPr/>
        </p:nvSpPr>
        <p:spPr>
          <a:xfrm>
            <a:off x="0" y="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208"/>
          <p:cNvSpPr/>
          <p:nvPr/>
        </p:nvSpPr>
        <p:spPr>
          <a:xfrm>
            <a:off x="1714500" y="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208"/>
          <p:cNvSpPr/>
          <p:nvPr/>
        </p:nvSpPr>
        <p:spPr>
          <a:xfrm>
            <a:off x="1714500" y="1714500"/>
            <a:ext cx="1714500" cy="3429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439" name="Google Shape;8439;p208"/>
          <p:cNvPicPr preferRelativeResize="0"/>
          <p:nvPr/>
        </p:nvPicPr>
        <p:blipFill rotWithShape="1">
          <a:blip r:embed="rId2">
            <a:alphaModFix/>
          </a:blip>
          <a:srcRect b="0" l="0" r="33302" t="0"/>
          <a:stretch/>
        </p:blipFill>
        <p:spPr>
          <a:xfrm>
            <a:off x="0" y="0"/>
            <a:ext cx="1714500" cy="1714500"/>
          </a:xfrm>
          <a:prstGeom prst="ellipse">
            <a:avLst/>
          </a:prstGeom>
          <a:noFill/>
          <a:ln>
            <a:noFill/>
          </a:ln>
        </p:spPr>
      </p:pic>
      <p:pic>
        <p:nvPicPr>
          <p:cNvPr id="8440" name="Google Shape;8440;p208"/>
          <p:cNvPicPr preferRelativeResize="0"/>
          <p:nvPr/>
        </p:nvPicPr>
        <p:blipFill rotWithShape="1">
          <a:blip r:embed="rId3">
            <a:alphaModFix/>
          </a:blip>
          <a:srcRect b="0" l="0" r="0" t="0"/>
          <a:stretch/>
        </p:blipFill>
        <p:spPr>
          <a:xfrm>
            <a:off x="1714496" y="1707185"/>
            <a:ext cx="1714499" cy="3436315"/>
          </a:xfrm>
          <a:prstGeom prst="rect">
            <a:avLst/>
          </a:prstGeom>
          <a:noFill/>
          <a:ln>
            <a:noFill/>
          </a:ln>
        </p:spPr>
      </p:pic>
      <p:sp>
        <p:nvSpPr>
          <p:cNvPr id="8441" name="Google Shape;8441;p208"/>
          <p:cNvSpPr txBox="1"/>
          <p:nvPr>
            <p:ph idx="1" type="subTitle"/>
          </p:nvPr>
        </p:nvSpPr>
        <p:spPr>
          <a:xfrm>
            <a:off x="4094175"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8442" name="Google Shape;8442;p208"/>
          <p:cNvPicPr preferRelativeResize="0"/>
          <p:nvPr/>
        </p:nvPicPr>
        <p:blipFill rotWithShape="1">
          <a:blip r:embed="rId4">
            <a:alphaModFix/>
          </a:blip>
          <a:srcRect b="0" l="25608" r="15303" t="0"/>
          <a:stretch/>
        </p:blipFill>
        <p:spPr>
          <a:xfrm>
            <a:off x="-75" y="3429000"/>
            <a:ext cx="1714652" cy="1714500"/>
          </a:xfrm>
          <a:prstGeom prst="rect">
            <a:avLst/>
          </a:prstGeom>
          <a:noFill/>
          <a:ln>
            <a:noFill/>
          </a:ln>
        </p:spPr>
      </p:pic>
      <p:grpSp>
        <p:nvGrpSpPr>
          <p:cNvPr id="8443" name="Google Shape;8443;p208"/>
          <p:cNvGrpSpPr/>
          <p:nvPr/>
        </p:nvGrpSpPr>
        <p:grpSpPr>
          <a:xfrm>
            <a:off x="-118" y="1714760"/>
            <a:ext cx="1714747" cy="1713968"/>
            <a:chOff x="1189450" y="238125"/>
            <a:chExt cx="5177375" cy="5175025"/>
          </a:xfrm>
        </p:grpSpPr>
        <p:sp>
          <p:nvSpPr>
            <p:cNvPr id="8444" name="Google Shape;8444;p2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2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2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2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2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2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p2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p2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2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2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2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2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2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2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2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2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2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2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2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2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2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2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2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2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p2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p2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2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2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2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2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2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p2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p2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2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2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2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2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2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2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2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2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2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2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2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p2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p2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2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2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2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2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2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2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2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2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2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2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2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p2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p2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2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2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2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2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2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2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p2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p2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2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2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2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2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2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2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p2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p2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2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2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2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2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2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2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2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2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p2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p2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2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2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p2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p2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2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2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2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p2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p2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2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p2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p2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2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2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2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p2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p2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2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2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2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2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2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2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2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2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2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2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2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2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p2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p2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2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2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2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2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2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2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2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2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2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2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2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p2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p2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2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2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2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2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2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2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2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2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2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2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2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2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2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2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2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p2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p2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2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2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2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2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2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2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2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2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2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2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2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2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2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p2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p2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2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2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2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2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2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2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p2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p2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2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2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2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2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2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2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2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p2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p2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2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2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2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2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2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2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p2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p2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2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2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2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2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2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2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2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2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2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2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2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2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p2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p2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2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2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2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2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2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2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2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2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2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2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2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2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2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2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2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2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2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2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2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2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2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2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2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2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2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2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p2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p2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2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2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2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2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2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2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2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2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2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2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2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2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2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2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2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p2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p2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2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2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2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2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2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2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2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2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p2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p2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2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2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2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2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2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2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2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2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2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2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2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2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p2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p2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2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2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2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2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2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2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2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2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1" name="Google Shape;8721;p2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2" name="Google Shape;8722;p2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2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2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2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2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2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2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2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2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2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2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2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p2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p2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2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2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2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2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2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2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2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2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2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2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2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2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2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2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2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2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2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2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2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2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p2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p2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2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2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2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2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2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2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2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2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2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2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2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2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2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2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2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2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2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2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2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p2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p2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2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2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2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2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2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2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2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2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2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2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2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2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2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2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p2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p2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2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2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2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2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2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2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2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2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2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2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2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2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2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2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2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2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p2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p2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p2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p2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p2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p2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p2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p2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2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2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2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2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2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2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2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p2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p2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2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2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2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2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2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2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2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2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2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2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2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2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p2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p2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2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2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2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2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2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2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2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2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2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2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2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2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p2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p2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2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2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2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2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2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2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2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2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2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2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2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2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2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2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2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2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2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2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2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2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2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2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2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2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p2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p2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2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2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2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2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2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2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2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2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2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2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2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2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2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2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2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2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p2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p2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2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2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2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2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2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2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2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2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2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2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2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2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2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2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2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2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2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2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p2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p2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2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2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2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p2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2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2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2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2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2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2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2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2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2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2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2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2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2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2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2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2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2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2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2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2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2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p2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p2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2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2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2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p2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p2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2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2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2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2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2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2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2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2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2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2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2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2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2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2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2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2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2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2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p2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p2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2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2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2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2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2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2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2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2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2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2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2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p2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p2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2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2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2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2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2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p2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p2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2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2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p2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p2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2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2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2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2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2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2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2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2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p2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p2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2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2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2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2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2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2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12" name="Google Shape;9012;p208"/>
          <p:cNvSpPr txBox="1"/>
          <p:nvPr/>
        </p:nvSpPr>
        <p:spPr>
          <a:xfrm>
            <a:off x="4094275"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9013" name="Shape 9013"/>
        <p:cNvGrpSpPr/>
        <p:nvPr/>
      </p:nvGrpSpPr>
      <p:grpSpPr>
        <a:xfrm>
          <a:off x="0" y="0"/>
          <a:ext cx="0" cy="0"/>
          <a:chOff x="0" y="0"/>
          <a:chExt cx="0" cy="0"/>
        </a:xfrm>
      </p:grpSpPr>
      <p:sp>
        <p:nvSpPr>
          <p:cNvPr id="9014" name="Google Shape;9014;p209"/>
          <p:cNvSpPr/>
          <p:nvPr/>
        </p:nvSpPr>
        <p:spPr>
          <a:xfrm>
            <a:off x="5715000" y="0"/>
            <a:ext cx="1714500" cy="3429000"/>
          </a:xfrm>
          <a:prstGeom prst="rect">
            <a:avLst/>
          </a:pr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209"/>
          <p:cNvSpPr/>
          <p:nvPr/>
        </p:nvSpPr>
        <p:spPr>
          <a:xfrm>
            <a:off x="5715000" y="3429000"/>
            <a:ext cx="1714500" cy="1714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209"/>
          <p:cNvSpPr/>
          <p:nvPr/>
        </p:nvSpPr>
        <p:spPr>
          <a:xfrm>
            <a:off x="7429500" y="3429000"/>
            <a:ext cx="1714500" cy="17145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209"/>
          <p:cNvSpPr txBox="1"/>
          <p:nvPr>
            <p:ph type="title"/>
          </p:nvPr>
        </p:nvSpPr>
        <p:spPr>
          <a:xfrm>
            <a:off x="609452" y="1292040"/>
            <a:ext cx="4366500" cy="11463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18" name="Google Shape;9018;p20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019" name="Google Shape;9019;p209"/>
          <p:cNvSpPr/>
          <p:nvPr/>
        </p:nvSpPr>
        <p:spPr>
          <a:xfrm>
            <a:off x="7429500" y="0"/>
            <a:ext cx="1714500" cy="17145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p209"/>
          <p:cNvSpPr txBox="1"/>
          <p:nvPr>
            <p:ph idx="1" type="subTitle"/>
          </p:nvPr>
        </p:nvSpPr>
        <p:spPr>
          <a:xfrm>
            <a:off x="609352" y="2743065"/>
            <a:ext cx="4366500" cy="10446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9021" name="Google Shape;9021;p209"/>
          <p:cNvPicPr preferRelativeResize="0"/>
          <p:nvPr/>
        </p:nvPicPr>
        <p:blipFill rotWithShape="1">
          <a:blip r:embed="rId2">
            <a:alphaModFix/>
          </a:blip>
          <a:srcRect b="33253" l="0" r="0" t="0"/>
          <a:stretch/>
        </p:blipFill>
        <p:spPr>
          <a:xfrm>
            <a:off x="7429488" y="1715001"/>
            <a:ext cx="1714500" cy="1714500"/>
          </a:xfrm>
          <a:prstGeom prst="rect">
            <a:avLst/>
          </a:prstGeom>
          <a:noFill/>
          <a:ln>
            <a:noFill/>
          </a:ln>
        </p:spPr>
      </p:pic>
      <p:pic>
        <p:nvPicPr>
          <p:cNvPr id="9022" name="Google Shape;9022;p209"/>
          <p:cNvPicPr preferRelativeResize="0"/>
          <p:nvPr/>
        </p:nvPicPr>
        <p:blipFill rotWithShape="1">
          <a:blip r:embed="rId3">
            <a:alphaModFix/>
          </a:blip>
          <a:srcRect b="59" l="0" r="0" t="49"/>
          <a:stretch/>
        </p:blipFill>
        <p:spPr>
          <a:xfrm>
            <a:off x="5714925" y="-350"/>
            <a:ext cx="1714650" cy="3429002"/>
          </a:xfrm>
          <a:prstGeom prst="rect">
            <a:avLst/>
          </a:prstGeom>
          <a:noFill/>
          <a:ln>
            <a:noFill/>
          </a:ln>
        </p:spPr>
      </p:pic>
      <p:pic>
        <p:nvPicPr>
          <p:cNvPr id="9023" name="Google Shape;9023;p209"/>
          <p:cNvPicPr preferRelativeResize="0"/>
          <p:nvPr/>
        </p:nvPicPr>
        <p:blipFill rotWithShape="1">
          <a:blip r:embed="rId4">
            <a:alphaModFix/>
          </a:blip>
          <a:srcRect b="0" l="9561" r="15683" t="0"/>
          <a:stretch/>
        </p:blipFill>
        <p:spPr>
          <a:xfrm>
            <a:off x="5715000" y="3429000"/>
            <a:ext cx="1714500" cy="1714500"/>
          </a:xfrm>
          <a:prstGeom prst="ellipse">
            <a:avLst/>
          </a:prstGeom>
          <a:noFill/>
          <a:ln>
            <a:noFill/>
          </a:ln>
        </p:spPr>
      </p:pic>
      <p:grpSp>
        <p:nvGrpSpPr>
          <p:cNvPr id="9024" name="Google Shape;9024;p209"/>
          <p:cNvGrpSpPr/>
          <p:nvPr/>
        </p:nvGrpSpPr>
        <p:grpSpPr>
          <a:xfrm>
            <a:off x="8041173" y="4778596"/>
            <a:ext cx="598277" cy="170409"/>
            <a:chOff x="238125" y="1822850"/>
            <a:chExt cx="7080200" cy="2016675"/>
          </a:xfrm>
        </p:grpSpPr>
        <p:sp>
          <p:nvSpPr>
            <p:cNvPr id="9025" name="Google Shape;9025;p2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2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2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2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2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2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2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32" name="Google Shape;9032;p209"/>
          <p:cNvGrpSpPr/>
          <p:nvPr/>
        </p:nvGrpSpPr>
        <p:grpSpPr>
          <a:xfrm>
            <a:off x="7429557" y="273"/>
            <a:ext cx="1714747" cy="1713968"/>
            <a:chOff x="1189450" y="238125"/>
            <a:chExt cx="5177375" cy="5175025"/>
          </a:xfrm>
        </p:grpSpPr>
        <p:sp>
          <p:nvSpPr>
            <p:cNvPr id="9033" name="Google Shape;9033;p2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2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2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p2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p2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2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2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2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2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2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2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2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2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2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2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2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2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2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2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p2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p2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2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2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2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2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2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2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p2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p2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2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2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2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2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2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2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2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2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2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2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2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2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2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2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2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p2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p2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2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0" name="Google Shape;9080;p2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1" name="Google Shape;9081;p2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2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2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2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2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2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2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p2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9" name="Google Shape;9089;p2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2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2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2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2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2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2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2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2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2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2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2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2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2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2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2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2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2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2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2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2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p2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p2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2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2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2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2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2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2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2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2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2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2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2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2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2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2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p2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p2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2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2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2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2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2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p2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p2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2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2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2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2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2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2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2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2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2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2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2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2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2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2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2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p2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p2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2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2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2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2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2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p2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p2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2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2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2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2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2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2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2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2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p2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p2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2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2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2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2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2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2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2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2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2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2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2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2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2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2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2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2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2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2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2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2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2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p2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p2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2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2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2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2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2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p2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p2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2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2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2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2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2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2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2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2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2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2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2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2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p2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p2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2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2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2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2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2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2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2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2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2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2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2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2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2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2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2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p2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p2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2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2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2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2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2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2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2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2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2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2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2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2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2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2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2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2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2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2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p2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p2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2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2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2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2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2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2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2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2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2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2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2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2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2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2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2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2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2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2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2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p2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p2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2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2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2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2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2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2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2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2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2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2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p2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p2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2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2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2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2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2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2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2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2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2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2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2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2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2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2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2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2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2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2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2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p2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p2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2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2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2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2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2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2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2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2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2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2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2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2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p2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p2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2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2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2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2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2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p2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p2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2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2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2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2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2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2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2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2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2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2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2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2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2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2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p2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p2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2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2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2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2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2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2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2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2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2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2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2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2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2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2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p2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p2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2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2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2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2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2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2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p2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p2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2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2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2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2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p2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p2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2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2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2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2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2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2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2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2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2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2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2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p2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p2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2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p2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p2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2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2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2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2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2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2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2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2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2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2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2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p2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p2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2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2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2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2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2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2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2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2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2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2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p2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p2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2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2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2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2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2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2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2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2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2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2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2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2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2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2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2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2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2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2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2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p2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p2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2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2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2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2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2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2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2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2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2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2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p2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p2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2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2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2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2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2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2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2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2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2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2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2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2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2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2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9" name="Google Shape;9459;p2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0" name="Google Shape;9460;p2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2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2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2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2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2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2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2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2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2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0" name="Google Shape;9470;p2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1" name="Google Shape;9471;p2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2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2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2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2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2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2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2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2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2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2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2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2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2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5" name="Google Shape;9485;p2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6" name="Google Shape;9486;p2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2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2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2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2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2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2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2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2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5" name="Google Shape;9495;p2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6" name="Google Shape;9496;p2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2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2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2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2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2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2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2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2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2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2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2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2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2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2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2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2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2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2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2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2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2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2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2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2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2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2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2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2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2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6" name="Google Shape;9526;p2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7" name="Google Shape;9527;p2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2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2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2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2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2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2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2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2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2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2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2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2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2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2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2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2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2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2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2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2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2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2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2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2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2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2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2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p2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p2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2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2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2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2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2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2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2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2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2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2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2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2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2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2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2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2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2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2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2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2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2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2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2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2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2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2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2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2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2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2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2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2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2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2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2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2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2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2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5" name="Google Shape;9595;p2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6" name="Google Shape;9596;p2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2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2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9" name="Google Shape;9599;p2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0" name="Google Shape;9600;p2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601" name="Google Shape;9601;p209"/>
          <p:cNvSpPr txBox="1"/>
          <p:nvPr/>
        </p:nvSpPr>
        <p:spPr>
          <a:xfrm>
            <a:off x="609450" y="4765500"/>
            <a:ext cx="1315500" cy="2925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23" Type="http://schemas.openxmlformats.org/officeDocument/2006/relationships/theme" Target="../theme/theme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42.xml"/><Relationship Id="rId22" Type="http://schemas.openxmlformats.org/officeDocument/2006/relationships/slideLayout" Target="../slideLayouts/slideLayout44.xml"/><Relationship Id="rId21" Type="http://schemas.openxmlformats.org/officeDocument/2006/relationships/slideLayout" Target="../slideLayouts/slideLayout43.xml"/><Relationship Id="rId24" Type="http://schemas.openxmlformats.org/officeDocument/2006/relationships/slideLayout" Target="../slideLayouts/slideLayout46.xml"/><Relationship Id="rId23" Type="http://schemas.openxmlformats.org/officeDocument/2006/relationships/slideLayout" Target="../slideLayouts/slideLayout45.xml"/><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9" Type="http://schemas.openxmlformats.org/officeDocument/2006/relationships/slideLayout" Target="../slideLayouts/slideLayout31.xml"/><Relationship Id="rId26" Type="http://schemas.openxmlformats.org/officeDocument/2006/relationships/slideLayout" Target="../slideLayouts/slideLayout48.xml"/><Relationship Id="rId25" Type="http://schemas.openxmlformats.org/officeDocument/2006/relationships/slideLayout" Target="../slideLayouts/slideLayout47.xml"/><Relationship Id="rId28" Type="http://schemas.openxmlformats.org/officeDocument/2006/relationships/slideLayout" Target="../slideLayouts/slideLayout50.xml"/><Relationship Id="rId27" Type="http://schemas.openxmlformats.org/officeDocument/2006/relationships/slideLayout" Target="../slideLayouts/slideLayout49.xml"/><Relationship Id="rId5" Type="http://schemas.openxmlformats.org/officeDocument/2006/relationships/slideLayout" Target="../slideLayouts/slideLayout27.xml"/><Relationship Id="rId6" Type="http://schemas.openxmlformats.org/officeDocument/2006/relationships/slideLayout" Target="../slideLayouts/slideLayout28.xml"/><Relationship Id="rId29" Type="http://schemas.openxmlformats.org/officeDocument/2006/relationships/theme" Target="../theme/theme4.xml"/><Relationship Id="rId7" Type="http://schemas.openxmlformats.org/officeDocument/2006/relationships/slideLayout" Target="../slideLayouts/slideLayout29.xml"/><Relationship Id="rId8" Type="http://schemas.openxmlformats.org/officeDocument/2006/relationships/slideLayout" Target="../slideLayouts/slideLayout30.xml"/><Relationship Id="rId11" Type="http://schemas.openxmlformats.org/officeDocument/2006/relationships/slideLayout" Target="../slideLayouts/slideLayout33.xml"/><Relationship Id="rId10" Type="http://schemas.openxmlformats.org/officeDocument/2006/relationships/slideLayout" Target="../slideLayouts/slideLayout32.xml"/><Relationship Id="rId13" Type="http://schemas.openxmlformats.org/officeDocument/2006/relationships/slideLayout" Target="../slideLayouts/slideLayout35.xml"/><Relationship Id="rId12" Type="http://schemas.openxmlformats.org/officeDocument/2006/relationships/slideLayout" Target="../slideLayouts/slideLayout34.xml"/><Relationship Id="rId15" Type="http://schemas.openxmlformats.org/officeDocument/2006/relationships/slideLayout" Target="../slideLayouts/slideLayout37.xml"/><Relationship Id="rId14" Type="http://schemas.openxmlformats.org/officeDocument/2006/relationships/slideLayout" Target="../slideLayouts/slideLayout36.xml"/><Relationship Id="rId17" Type="http://schemas.openxmlformats.org/officeDocument/2006/relationships/slideLayout" Target="../slideLayouts/slideLayout39.xml"/><Relationship Id="rId16" Type="http://schemas.openxmlformats.org/officeDocument/2006/relationships/slideLayout" Target="../slideLayouts/slideLayout38.xml"/><Relationship Id="rId19" Type="http://schemas.openxmlformats.org/officeDocument/2006/relationships/slideLayout" Target="../slideLayouts/slideLayout41.xml"/><Relationship Id="rId18"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70.xml"/><Relationship Id="rId22" Type="http://schemas.openxmlformats.org/officeDocument/2006/relationships/slideLayout" Target="../slideLayouts/slideLayout72.xml"/><Relationship Id="rId21" Type="http://schemas.openxmlformats.org/officeDocument/2006/relationships/slideLayout" Target="../slideLayouts/slideLayout71.xml"/><Relationship Id="rId24" Type="http://schemas.openxmlformats.org/officeDocument/2006/relationships/slideLayout" Target="../slideLayouts/slideLayout74.xml"/><Relationship Id="rId23" Type="http://schemas.openxmlformats.org/officeDocument/2006/relationships/slideLayout" Target="../slideLayouts/slideLayout73.xml"/><Relationship Id="rId1" Type="http://schemas.openxmlformats.org/officeDocument/2006/relationships/slideLayout" Target="../slideLayouts/slideLayout51.xml"/><Relationship Id="rId2" Type="http://schemas.openxmlformats.org/officeDocument/2006/relationships/slideLayout" Target="../slideLayouts/slideLayout52.xml"/><Relationship Id="rId3" Type="http://schemas.openxmlformats.org/officeDocument/2006/relationships/slideLayout" Target="../slideLayouts/slideLayout53.xml"/><Relationship Id="rId4" Type="http://schemas.openxmlformats.org/officeDocument/2006/relationships/slideLayout" Target="../slideLayouts/slideLayout54.xml"/><Relationship Id="rId9" Type="http://schemas.openxmlformats.org/officeDocument/2006/relationships/slideLayout" Target="../slideLayouts/slideLayout59.xml"/><Relationship Id="rId26" Type="http://schemas.openxmlformats.org/officeDocument/2006/relationships/slideLayout" Target="../slideLayouts/slideLayout76.xml"/><Relationship Id="rId25" Type="http://schemas.openxmlformats.org/officeDocument/2006/relationships/slideLayout" Target="../slideLayouts/slideLayout75.xml"/><Relationship Id="rId28" Type="http://schemas.openxmlformats.org/officeDocument/2006/relationships/slideLayout" Target="../slideLayouts/slideLayout78.xml"/><Relationship Id="rId27" Type="http://schemas.openxmlformats.org/officeDocument/2006/relationships/slideLayout" Target="../slideLayouts/slideLayout77.xml"/><Relationship Id="rId5" Type="http://schemas.openxmlformats.org/officeDocument/2006/relationships/slideLayout" Target="../slideLayouts/slideLayout55.xml"/><Relationship Id="rId6" Type="http://schemas.openxmlformats.org/officeDocument/2006/relationships/slideLayout" Target="../slideLayouts/slideLayout56.xml"/><Relationship Id="rId29" Type="http://schemas.openxmlformats.org/officeDocument/2006/relationships/slideLayout" Target="../slideLayouts/slideLayout79.xml"/><Relationship Id="rId7" Type="http://schemas.openxmlformats.org/officeDocument/2006/relationships/slideLayout" Target="../slideLayouts/slideLayout57.xml"/><Relationship Id="rId8" Type="http://schemas.openxmlformats.org/officeDocument/2006/relationships/slideLayout" Target="../slideLayouts/slideLayout58.xml"/><Relationship Id="rId31" Type="http://schemas.openxmlformats.org/officeDocument/2006/relationships/slideLayout" Target="../slideLayouts/slideLayout81.xml"/><Relationship Id="rId30" Type="http://schemas.openxmlformats.org/officeDocument/2006/relationships/slideLayout" Target="../slideLayouts/slideLayout80.xml"/><Relationship Id="rId11" Type="http://schemas.openxmlformats.org/officeDocument/2006/relationships/slideLayout" Target="../slideLayouts/slideLayout61.xml"/><Relationship Id="rId10" Type="http://schemas.openxmlformats.org/officeDocument/2006/relationships/slideLayout" Target="../slideLayouts/slideLayout60.xml"/><Relationship Id="rId32" Type="http://schemas.openxmlformats.org/officeDocument/2006/relationships/theme" Target="../theme/theme7.xml"/><Relationship Id="rId13" Type="http://schemas.openxmlformats.org/officeDocument/2006/relationships/slideLayout" Target="../slideLayouts/slideLayout63.xml"/><Relationship Id="rId12" Type="http://schemas.openxmlformats.org/officeDocument/2006/relationships/slideLayout" Target="../slideLayouts/slideLayout62.xml"/><Relationship Id="rId15" Type="http://schemas.openxmlformats.org/officeDocument/2006/relationships/slideLayout" Target="../slideLayouts/slideLayout65.xml"/><Relationship Id="rId14" Type="http://schemas.openxmlformats.org/officeDocument/2006/relationships/slideLayout" Target="../slideLayouts/slideLayout64.xml"/><Relationship Id="rId17" Type="http://schemas.openxmlformats.org/officeDocument/2006/relationships/slideLayout" Target="../slideLayouts/slideLayout67.xml"/><Relationship Id="rId16" Type="http://schemas.openxmlformats.org/officeDocument/2006/relationships/slideLayout" Target="../slideLayouts/slideLayout66.xml"/><Relationship Id="rId19" Type="http://schemas.openxmlformats.org/officeDocument/2006/relationships/slideLayout" Target="../slideLayouts/slideLayout69.xml"/><Relationship Id="rId18" Type="http://schemas.openxmlformats.org/officeDocument/2006/relationships/slideLayout" Target="../slideLayouts/slideLayout68.xml"/></Relationships>
</file>

<file path=ppt/slideMasters/_rels/slideMaster4.xml.rels><?xml version="1.0" encoding="UTF-8" standalone="yes"?><Relationships xmlns="http://schemas.openxmlformats.org/package/2006/relationships"><Relationship Id="rId20" Type="http://schemas.openxmlformats.org/officeDocument/2006/relationships/slideLayout" Target="../slideLayouts/slideLayout101.xml"/><Relationship Id="rId22" Type="http://schemas.openxmlformats.org/officeDocument/2006/relationships/slideLayout" Target="../slideLayouts/slideLayout103.xml"/><Relationship Id="rId21" Type="http://schemas.openxmlformats.org/officeDocument/2006/relationships/slideLayout" Target="../slideLayouts/slideLayout102.xml"/><Relationship Id="rId24" Type="http://schemas.openxmlformats.org/officeDocument/2006/relationships/slideLayout" Target="../slideLayouts/slideLayout105.xml"/><Relationship Id="rId23" Type="http://schemas.openxmlformats.org/officeDocument/2006/relationships/slideLayout" Target="../slideLayouts/slideLayout104.xml"/><Relationship Id="rId1" Type="http://schemas.openxmlformats.org/officeDocument/2006/relationships/slideLayout" Target="../slideLayouts/slideLayout82.xml"/><Relationship Id="rId2" Type="http://schemas.openxmlformats.org/officeDocument/2006/relationships/slideLayout" Target="../slideLayouts/slideLayout83.xml"/><Relationship Id="rId3" Type="http://schemas.openxmlformats.org/officeDocument/2006/relationships/slideLayout" Target="../slideLayouts/slideLayout84.xml"/><Relationship Id="rId4" Type="http://schemas.openxmlformats.org/officeDocument/2006/relationships/slideLayout" Target="../slideLayouts/slideLayout85.xml"/><Relationship Id="rId9" Type="http://schemas.openxmlformats.org/officeDocument/2006/relationships/slideLayout" Target="../slideLayouts/slideLayout90.xml"/><Relationship Id="rId26" Type="http://schemas.openxmlformats.org/officeDocument/2006/relationships/slideLayout" Target="../slideLayouts/slideLayout107.xml"/><Relationship Id="rId25" Type="http://schemas.openxmlformats.org/officeDocument/2006/relationships/slideLayout" Target="../slideLayouts/slideLayout106.xml"/><Relationship Id="rId28" Type="http://schemas.openxmlformats.org/officeDocument/2006/relationships/slideLayout" Target="../slideLayouts/slideLayout109.xml"/><Relationship Id="rId27" Type="http://schemas.openxmlformats.org/officeDocument/2006/relationships/slideLayout" Target="../slideLayouts/slideLayout108.xml"/><Relationship Id="rId5" Type="http://schemas.openxmlformats.org/officeDocument/2006/relationships/slideLayout" Target="../slideLayouts/slideLayout86.xml"/><Relationship Id="rId6" Type="http://schemas.openxmlformats.org/officeDocument/2006/relationships/slideLayout" Target="../slideLayouts/slideLayout87.xml"/><Relationship Id="rId29" Type="http://schemas.openxmlformats.org/officeDocument/2006/relationships/slideLayout" Target="../slideLayouts/slideLayout110.xml"/><Relationship Id="rId7" Type="http://schemas.openxmlformats.org/officeDocument/2006/relationships/slideLayout" Target="../slideLayouts/slideLayout88.xml"/><Relationship Id="rId8" Type="http://schemas.openxmlformats.org/officeDocument/2006/relationships/slideLayout" Target="../slideLayouts/slideLayout89.xml"/><Relationship Id="rId31" Type="http://schemas.openxmlformats.org/officeDocument/2006/relationships/slideLayout" Target="../slideLayouts/slideLayout112.xml"/><Relationship Id="rId30" Type="http://schemas.openxmlformats.org/officeDocument/2006/relationships/slideLayout" Target="../slideLayouts/slideLayout111.xml"/><Relationship Id="rId11" Type="http://schemas.openxmlformats.org/officeDocument/2006/relationships/slideLayout" Target="../slideLayouts/slideLayout92.xml"/><Relationship Id="rId10" Type="http://schemas.openxmlformats.org/officeDocument/2006/relationships/slideLayout" Target="../slideLayouts/slideLayout91.xml"/><Relationship Id="rId32" Type="http://schemas.openxmlformats.org/officeDocument/2006/relationships/theme" Target="../theme/theme3.xml"/><Relationship Id="rId13" Type="http://schemas.openxmlformats.org/officeDocument/2006/relationships/slideLayout" Target="../slideLayouts/slideLayout94.xml"/><Relationship Id="rId12" Type="http://schemas.openxmlformats.org/officeDocument/2006/relationships/slideLayout" Target="../slideLayouts/slideLayout93.xml"/><Relationship Id="rId15" Type="http://schemas.openxmlformats.org/officeDocument/2006/relationships/slideLayout" Target="../slideLayouts/slideLayout96.xml"/><Relationship Id="rId14" Type="http://schemas.openxmlformats.org/officeDocument/2006/relationships/slideLayout" Target="../slideLayouts/slideLayout95.xml"/><Relationship Id="rId17" Type="http://schemas.openxmlformats.org/officeDocument/2006/relationships/slideLayout" Target="../slideLayouts/slideLayout98.xml"/><Relationship Id="rId16" Type="http://schemas.openxmlformats.org/officeDocument/2006/relationships/slideLayout" Target="../slideLayouts/slideLayout97.xml"/><Relationship Id="rId19" Type="http://schemas.openxmlformats.org/officeDocument/2006/relationships/slideLayout" Target="../slideLayouts/slideLayout100.xml"/><Relationship Id="rId18" Type="http://schemas.openxmlformats.org/officeDocument/2006/relationships/slideLayout" Target="../slideLayouts/slideLayout99.xml"/></Relationships>
</file>

<file path=ppt/slideMasters/_rels/slideMaster5.xml.rels><?xml version="1.0" encoding="UTF-8" standalone="yes"?><Relationships xmlns="http://schemas.openxmlformats.org/package/2006/relationships"><Relationship Id="rId40" Type="http://schemas.openxmlformats.org/officeDocument/2006/relationships/slideLayout" Target="../slideLayouts/slideLayout150.xml"/><Relationship Id="rId42" Type="http://schemas.openxmlformats.org/officeDocument/2006/relationships/slideLayout" Target="../slideLayouts/slideLayout152.xml"/><Relationship Id="rId41" Type="http://schemas.openxmlformats.org/officeDocument/2006/relationships/slideLayout" Target="../slideLayouts/slideLayout151.xml"/><Relationship Id="rId44" Type="http://schemas.openxmlformats.org/officeDocument/2006/relationships/slideLayout" Target="../slideLayouts/slideLayout154.xml"/><Relationship Id="rId43" Type="http://schemas.openxmlformats.org/officeDocument/2006/relationships/slideLayout" Target="../slideLayouts/slideLayout153.xml"/><Relationship Id="rId46" Type="http://schemas.openxmlformats.org/officeDocument/2006/relationships/slideLayout" Target="../slideLayouts/slideLayout156.xml"/><Relationship Id="rId45" Type="http://schemas.openxmlformats.org/officeDocument/2006/relationships/slideLayout" Target="../slideLayouts/slideLayout155.xml"/><Relationship Id="rId1" Type="http://schemas.openxmlformats.org/officeDocument/2006/relationships/image" Target="../media/image17.jpg"/><Relationship Id="rId2" Type="http://schemas.openxmlformats.org/officeDocument/2006/relationships/image" Target="../media/image16.jpg"/><Relationship Id="rId3" Type="http://schemas.openxmlformats.org/officeDocument/2006/relationships/slideLayout" Target="../slideLayouts/slideLayout113.xml"/><Relationship Id="rId4" Type="http://schemas.openxmlformats.org/officeDocument/2006/relationships/slideLayout" Target="../slideLayouts/slideLayout114.xml"/><Relationship Id="rId9" Type="http://schemas.openxmlformats.org/officeDocument/2006/relationships/slideLayout" Target="../slideLayouts/slideLayout119.xml"/><Relationship Id="rId48" Type="http://schemas.openxmlformats.org/officeDocument/2006/relationships/slideLayout" Target="../slideLayouts/slideLayout158.xml"/><Relationship Id="rId47" Type="http://schemas.openxmlformats.org/officeDocument/2006/relationships/slideLayout" Target="../slideLayouts/slideLayout157.xml"/><Relationship Id="rId49" Type="http://schemas.openxmlformats.org/officeDocument/2006/relationships/slideLayout" Target="../slideLayouts/slideLayout159.xml"/><Relationship Id="rId5" Type="http://schemas.openxmlformats.org/officeDocument/2006/relationships/slideLayout" Target="../slideLayouts/slideLayout115.xml"/><Relationship Id="rId6" Type="http://schemas.openxmlformats.org/officeDocument/2006/relationships/slideLayout" Target="../slideLayouts/slideLayout116.xml"/><Relationship Id="rId7" Type="http://schemas.openxmlformats.org/officeDocument/2006/relationships/slideLayout" Target="../slideLayouts/slideLayout117.xml"/><Relationship Id="rId8" Type="http://schemas.openxmlformats.org/officeDocument/2006/relationships/slideLayout" Target="../slideLayouts/slideLayout118.xml"/><Relationship Id="rId31" Type="http://schemas.openxmlformats.org/officeDocument/2006/relationships/slideLayout" Target="../slideLayouts/slideLayout141.xml"/><Relationship Id="rId30" Type="http://schemas.openxmlformats.org/officeDocument/2006/relationships/slideLayout" Target="../slideLayouts/slideLayout140.xml"/><Relationship Id="rId33" Type="http://schemas.openxmlformats.org/officeDocument/2006/relationships/slideLayout" Target="../slideLayouts/slideLayout143.xml"/><Relationship Id="rId32" Type="http://schemas.openxmlformats.org/officeDocument/2006/relationships/slideLayout" Target="../slideLayouts/slideLayout142.xml"/><Relationship Id="rId35" Type="http://schemas.openxmlformats.org/officeDocument/2006/relationships/slideLayout" Target="../slideLayouts/slideLayout145.xml"/><Relationship Id="rId34" Type="http://schemas.openxmlformats.org/officeDocument/2006/relationships/slideLayout" Target="../slideLayouts/slideLayout144.xml"/><Relationship Id="rId37" Type="http://schemas.openxmlformats.org/officeDocument/2006/relationships/slideLayout" Target="../slideLayouts/slideLayout147.xml"/><Relationship Id="rId36" Type="http://schemas.openxmlformats.org/officeDocument/2006/relationships/slideLayout" Target="../slideLayouts/slideLayout146.xml"/><Relationship Id="rId39" Type="http://schemas.openxmlformats.org/officeDocument/2006/relationships/slideLayout" Target="../slideLayouts/slideLayout149.xml"/><Relationship Id="rId38" Type="http://schemas.openxmlformats.org/officeDocument/2006/relationships/slideLayout" Target="../slideLayouts/slideLayout148.xml"/><Relationship Id="rId20" Type="http://schemas.openxmlformats.org/officeDocument/2006/relationships/slideLayout" Target="../slideLayouts/slideLayout130.xml"/><Relationship Id="rId22" Type="http://schemas.openxmlformats.org/officeDocument/2006/relationships/slideLayout" Target="../slideLayouts/slideLayout132.xml"/><Relationship Id="rId21" Type="http://schemas.openxmlformats.org/officeDocument/2006/relationships/slideLayout" Target="../slideLayouts/slideLayout131.xml"/><Relationship Id="rId24" Type="http://schemas.openxmlformats.org/officeDocument/2006/relationships/slideLayout" Target="../slideLayouts/slideLayout134.xml"/><Relationship Id="rId23" Type="http://schemas.openxmlformats.org/officeDocument/2006/relationships/slideLayout" Target="../slideLayouts/slideLayout133.xml"/><Relationship Id="rId26" Type="http://schemas.openxmlformats.org/officeDocument/2006/relationships/slideLayout" Target="../slideLayouts/slideLayout136.xml"/><Relationship Id="rId25" Type="http://schemas.openxmlformats.org/officeDocument/2006/relationships/slideLayout" Target="../slideLayouts/slideLayout135.xml"/><Relationship Id="rId28" Type="http://schemas.openxmlformats.org/officeDocument/2006/relationships/slideLayout" Target="../slideLayouts/slideLayout138.xml"/><Relationship Id="rId27" Type="http://schemas.openxmlformats.org/officeDocument/2006/relationships/slideLayout" Target="../slideLayouts/slideLayout137.xml"/><Relationship Id="rId29" Type="http://schemas.openxmlformats.org/officeDocument/2006/relationships/slideLayout" Target="../slideLayouts/slideLayout139.xml"/><Relationship Id="rId50" Type="http://schemas.openxmlformats.org/officeDocument/2006/relationships/theme" Target="../theme/theme5.xml"/><Relationship Id="rId11" Type="http://schemas.openxmlformats.org/officeDocument/2006/relationships/slideLayout" Target="../slideLayouts/slideLayout121.xml"/><Relationship Id="rId10" Type="http://schemas.openxmlformats.org/officeDocument/2006/relationships/slideLayout" Target="../slideLayouts/slideLayout120.xml"/><Relationship Id="rId13" Type="http://schemas.openxmlformats.org/officeDocument/2006/relationships/slideLayout" Target="../slideLayouts/slideLayout123.xml"/><Relationship Id="rId12" Type="http://schemas.openxmlformats.org/officeDocument/2006/relationships/slideLayout" Target="../slideLayouts/slideLayout122.xml"/><Relationship Id="rId15" Type="http://schemas.openxmlformats.org/officeDocument/2006/relationships/slideLayout" Target="../slideLayouts/slideLayout125.xml"/><Relationship Id="rId14" Type="http://schemas.openxmlformats.org/officeDocument/2006/relationships/slideLayout" Target="../slideLayouts/slideLayout124.xml"/><Relationship Id="rId17" Type="http://schemas.openxmlformats.org/officeDocument/2006/relationships/slideLayout" Target="../slideLayouts/slideLayout127.xml"/><Relationship Id="rId16" Type="http://schemas.openxmlformats.org/officeDocument/2006/relationships/slideLayout" Target="../slideLayouts/slideLayout126.xml"/><Relationship Id="rId19" Type="http://schemas.openxmlformats.org/officeDocument/2006/relationships/slideLayout" Target="../slideLayouts/slideLayout129.xml"/><Relationship Id="rId18" Type="http://schemas.openxmlformats.org/officeDocument/2006/relationships/slideLayout" Target="../slideLayouts/slideLayout128.xml"/></Relationships>
</file>

<file path=ppt/slideMasters/_rels/slideMaster6.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slideLayout" Target="../slideLayouts/slideLayout161.xml"/><Relationship Id="rId3" Type="http://schemas.openxmlformats.org/officeDocument/2006/relationships/slideLayout" Target="../slideLayouts/slideLayout162.xml"/><Relationship Id="rId4" Type="http://schemas.openxmlformats.org/officeDocument/2006/relationships/slideLayout" Target="../slideLayouts/slideLayout163.xml"/><Relationship Id="rId9" Type="http://schemas.openxmlformats.org/officeDocument/2006/relationships/slideLayout" Target="../slideLayouts/slideLayout168.xml"/><Relationship Id="rId5" Type="http://schemas.openxmlformats.org/officeDocument/2006/relationships/slideLayout" Target="../slideLayouts/slideLayout164.xml"/><Relationship Id="rId6" Type="http://schemas.openxmlformats.org/officeDocument/2006/relationships/slideLayout" Target="../slideLayouts/slideLayout165.xml"/><Relationship Id="rId7" Type="http://schemas.openxmlformats.org/officeDocument/2006/relationships/slideLayout" Target="../slideLayouts/slideLayout166.xml"/><Relationship Id="rId8" Type="http://schemas.openxmlformats.org/officeDocument/2006/relationships/slideLayout" Target="../slideLayouts/slideLayout167.xml"/><Relationship Id="rId11" Type="http://schemas.openxmlformats.org/officeDocument/2006/relationships/theme" Target="../theme/theme6.xml"/><Relationship Id="rId10" Type="http://schemas.openxmlformats.org/officeDocument/2006/relationships/slideLayout" Target="../slideLayouts/slideLayout16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72"/>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72"/>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 name="Google Shape;8;p72"/>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166" name="Shape 2166"/>
        <p:cNvGrpSpPr/>
        <p:nvPr/>
      </p:nvGrpSpPr>
      <p:grpSpPr>
        <a:xfrm>
          <a:off x="0" y="0"/>
          <a:ext cx="0" cy="0"/>
          <a:chOff x="0" y="0"/>
          <a:chExt cx="0" cy="0"/>
        </a:xfrm>
      </p:grpSpPr>
      <p:sp>
        <p:nvSpPr>
          <p:cNvPr id="2167" name="Google Shape;2167;p78"/>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2168" name="Google Shape;2168;p78"/>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2169" name="Google Shape;2169;p78"/>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 id="2147483696" r:id="rId25"/>
    <p:sldLayoutId id="2147483697" r:id="rId26"/>
    <p:sldLayoutId id="2147483698" r:id="rId27"/>
    <p:sldLayoutId id="2147483699"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054" name="Shape 4054"/>
        <p:cNvGrpSpPr/>
        <p:nvPr/>
      </p:nvGrpSpPr>
      <p:grpSpPr>
        <a:xfrm>
          <a:off x="0" y="0"/>
          <a:ext cx="0" cy="0"/>
          <a:chOff x="0" y="0"/>
          <a:chExt cx="0" cy="0"/>
        </a:xfrm>
      </p:grpSpPr>
      <p:sp>
        <p:nvSpPr>
          <p:cNvPr id="4055" name="Google Shape;4055;p76"/>
          <p:cNvSpPr txBox="1"/>
          <p:nvPr>
            <p:ph type="title"/>
          </p:nvPr>
        </p:nvSpPr>
        <p:spPr>
          <a:xfrm>
            <a:off x="244353" y="200601"/>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4056" name="Google Shape;4056;p76"/>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4057" name="Google Shape;4057;p76"/>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 id="2147483712" r:id="rId12"/>
    <p:sldLayoutId id="2147483713" r:id="rId13"/>
    <p:sldLayoutId id="2147483714" r:id="rId14"/>
    <p:sldLayoutId id="2147483715" r:id="rId15"/>
    <p:sldLayoutId id="2147483716" r:id="rId16"/>
    <p:sldLayoutId id="2147483717" r:id="rId17"/>
    <p:sldLayoutId id="2147483718" r:id="rId18"/>
    <p:sldLayoutId id="2147483719" r:id="rId19"/>
    <p:sldLayoutId id="2147483720" r:id="rId20"/>
    <p:sldLayoutId id="2147483721" r:id="rId21"/>
    <p:sldLayoutId id="2147483722" r:id="rId22"/>
    <p:sldLayoutId id="2147483723" r:id="rId23"/>
    <p:sldLayoutId id="2147483724" r:id="rId24"/>
    <p:sldLayoutId id="2147483725" r:id="rId25"/>
    <p:sldLayoutId id="2147483726" r:id="rId26"/>
    <p:sldLayoutId id="2147483727" r:id="rId27"/>
    <p:sldLayoutId id="2147483728" r:id="rId28"/>
    <p:sldLayoutId id="2147483729" r:id="rId29"/>
    <p:sldLayoutId id="2147483730" r:id="rId30"/>
    <p:sldLayoutId id="2147483731"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6898" name="Shape 6898"/>
        <p:cNvGrpSpPr/>
        <p:nvPr/>
      </p:nvGrpSpPr>
      <p:grpSpPr>
        <a:xfrm>
          <a:off x="0" y="0"/>
          <a:ext cx="0" cy="0"/>
          <a:chOff x="0" y="0"/>
          <a:chExt cx="0" cy="0"/>
        </a:xfrm>
      </p:grpSpPr>
      <p:sp>
        <p:nvSpPr>
          <p:cNvPr id="6899" name="Google Shape;6899;p189"/>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6900" name="Google Shape;6900;p189"/>
          <p:cNvSpPr txBox="1"/>
          <p:nvPr>
            <p:ph idx="1" type="body"/>
          </p:nvPr>
        </p:nvSpPr>
        <p:spPr>
          <a:xfrm>
            <a:off x="244350" y="955800"/>
            <a:ext cx="8661600" cy="36672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6901" name="Google Shape;6901;p189"/>
          <p:cNvSpPr txBox="1"/>
          <p:nvPr>
            <p:ph idx="12" type="sldNum"/>
          </p:nvPr>
        </p:nvSpPr>
        <p:spPr>
          <a:xfrm>
            <a:off x="8702350" y="4780525"/>
            <a:ext cx="318900" cy="2727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 id="2147483752" r:id="rId20"/>
    <p:sldLayoutId id="2147483753" r:id="rId21"/>
    <p:sldLayoutId id="2147483754" r:id="rId22"/>
    <p:sldLayoutId id="2147483755" r:id="rId23"/>
    <p:sldLayoutId id="2147483756" r:id="rId24"/>
    <p:sldLayoutId id="2147483757" r:id="rId25"/>
    <p:sldLayoutId id="2147483758" r:id="rId26"/>
    <p:sldLayoutId id="2147483759" r:id="rId27"/>
    <p:sldLayoutId id="2147483760" r:id="rId28"/>
    <p:sldLayoutId id="2147483761" r:id="rId29"/>
    <p:sldLayoutId id="2147483762" r:id="rId30"/>
    <p:sldLayoutId id="2147483763"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9968" name="Shape 9968"/>
        <p:cNvGrpSpPr/>
        <p:nvPr/>
      </p:nvGrpSpPr>
      <p:grpSpPr>
        <a:xfrm>
          <a:off x="0" y="0"/>
          <a:ext cx="0" cy="0"/>
          <a:chOff x="0" y="0"/>
          <a:chExt cx="0" cy="0"/>
        </a:xfrm>
      </p:grpSpPr>
      <p:sp>
        <p:nvSpPr>
          <p:cNvPr id="9969" name="Google Shape;9969;p191"/>
          <p:cNvSpPr txBox="1"/>
          <p:nvPr>
            <p:ph idx="12" type="sldNum"/>
          </p:nvPr>
        </p:nvSpPr>
        <p:spPr>
          <a:xfrm>
            <a:off x="8866230" y="4891187"/>
            <a:ext cx="117020" cy="118943"/>
          </a:xfrm>
          <a:prstGeom prst="rect">
            <a:avLst/>
          </a:prstGeom>
          <a:noFill/>
          <a:ln>
            <a:noFill/>
          </a:ln>
        </p:spPr>
        <p:txBody>
          <a:bodyPr anchorCtr="0" anchor="t" bIns="0" lIns="0" spcFirstLastPara="1" rIns="0" wrap="square" tIns="0">
            <a:spAutoFit/>
          </a:bodyPr>
          <a:lstStyle>
            <a:lvl1pPr indent="0" lvl="0"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1pPr>
            <a:lvl2pPr indent="0" lvl="1"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2pPr>
            <a:lvl3pPr indent="0" lvl="2"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3pPr>
            <a:lvl4pPr indent="0" lvl="3"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4pPr>
            <a:lvl5pPr indent="0" lvl="4"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5pPr>
            <a:lvl6pPr indent="0" lvl="5"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6pPr>
            <a:lvl7pPr indent="0" lvl="6"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7pPr>
            <a:lvl8pPr indent="0" lvl="7"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8pPr>
            <a:lvl9pPr indent="0" lvl="8" marL="0" marR="0" rtl="0" algn="r">
              <a:lnSpc>
                <a:spcPct val="100000"/>
              </a:lnSpc>
              <a:spcBef>
                <a:spcPts val="0"/>
              </a:spcBef>
              <a:spcAft>
                <a:spcPts val="0"/>
              </a:spcAft>
              <a:buClr>
                <a:srgbClr val="000000"/>
              </a:buClr>
              <a:buSzPts val="773"/>
              <a:buFont typeface="Arial"/>
              <a:buNone/>
              <a:defRPr b="0" i="0" sz="773"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70" name="Google Shape;9970;p191"/>
          <p:cNvSpPr txBox="1"/>
          <p:nvPr>
            <p:ph type="title"/>
          </p:nvPr>
        </p:nvSpPr>
        <p:spPr>
          <a:xfrm>
            <a:off x="413099" y="303870"/>
            <a:ext cx="8317802" cy="497732"/>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dk2"/>
              </a:buClr>
              <a:buSzPts val="2812"/>
              <a:buFont typeface="Inter Black"/>
              <a:buNone/>
              <a:defRPr b="1" i="0" sz="2812" u="none" cap="none" strike="noStrike">
                <a:solidFill>
                  <a:schemeClr val="dk2"/>
                </a:solidFill>
                <a:latin typeface="Inter Black"/>
                <a:ea typeface="Inter Black"/>
                <a:cs typeface="Inter Black"/>
                <a:sym typeface="Inter Black"/>
              </a:defRPr>
            </a:lvl1pPr>
            <a:lvl2pPr lvl="1"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2pPr>
            <a:lvl3pPr lvl="2"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3pPr>
            <a:lvl4pPr lvl="3"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4pPr>
            <a:lvl5pPr lvl="4"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5pPr>
            <a:lvl6pPr lvl="5"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6pPr>
            <a:lvl7pPr lvl="6"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7pPr>
            <a:lvl8pPr lvl="7"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8pPr>
            <a:lvl9pPr lvl="8"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9pPr>
          </a:lstStyle>
          <a:p/>
        </p:txBody>
      </p:sp>
      <p:sp>
        <p:nvSpPr>
          <p:cNvPr id="9971" name="Google Shape;9971;p191"/>
          <p:cNvSpPr txBox="1"/>
          <p:nvPr>
            <p:ph idx="1" type="body"/>
          </p:nvPr>
        </p:nvSpPr>
        <p:spPr>
          <a:xfrm>
            <a:off x="413099" y="1369221"/>
            <a:ext cx="8318196" cy="2749598"/>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chemeClr val="dk2"/>
              </a:buClr>
              <a:buSzPts val="1687"/>
              <a:buFont typeface="Inter"/>
              <a:buNone/>
              <a:defRPr b="1" i="0" sz="1687" u="none" cap="none" strike="noStrike">
                <a:solidFill>
                  <a:schemeClr val="dk2"/>
                </a:solidFill>
                <a:latin typeface="Inter"/>
                <a:ea typeface="Inter"/>
                <a:cs typeface="Inter"/>
                <a:sym typeface="Inter"/>
              </a:defRPr>
            </a:lvl1pPr>
            <a:lvl2pPr indent="-228600" lvl="1" marL="914400" marR="0" rtl="0" algn="l">
              <a:lnSpc>
                <a:spcPct val="100000"/>
              </a:lnSpc>
              <a:spcBef>
                <a:spcPts val="633"/>
              </a:spcBef>
              <a:spcAft>
                <a:spcPts val="0"/>
              </a:spcAft>
              <a:buClr>
                <a:schemeClr val="dk2"/>
              </a:buClr>
              <a:buSzPts val="1266"/>
              <a:buFont typeface="Inter"/>
              <a:buNone/>
              <a:defRPr b="0" i="0" sz="1266" u="none" cap="none" strike="noStrike">
                <a:solidFill>
                  <a:schemeClr val="dk2"/>
                </a:solidFill>
                <a:latin typeface="Inter"/>
                <a:ea typeface="Inter"/>
                <a:cs typeface="Inter"/>
                <a:sym typeface="Inter"/>
              </a:defRPr>
            </a:lvl2pPr>
            <a:lvl3pPr indent="-228600" lvl="2" marL="1371600" marR="0" rtl="0" algn="l">
              <a:lnSpc>
                <a:spcPct val="100000"/>
              </a:lnSpc>
              <a:spcBef>
                <a:spcPts val="633"/>
              </a:spcBef>
              <a:spcAft>
                <a:spcPts val="0"/>
              </a:spcAft>
              <a:buClr>
                <a:schemeClr val="dk2"/>
              </a:buClr>
              <a:buSzPts val="984"/>
              <a:buFont typeface="Inter"/>
              <a:buNone/>
              <a:defRPr b="0" i="0" sz="984" u="none" cap="none" strike="noStrike">
                <a:solidFill>
                  <a:schemeClr val="dk2"/>
                </a:solidFill>
                <a:latin typeface="Inter"/>
                <a:ea typeface="Inter"/>
                <a:cs typeface="Inter"/>
                <a:sym typeface="Inter"/>
              </a:defRPr>
            </a:lvl3pPr>
            <a:lvl4pPr indent="-228600" lvl="3" marL="18288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4pPr>
            <a:lvl5pPr indent="-228600" lvl="4" marL="22860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5pPr>
            <a:lvl6pPr indent="-228600" lvl="5" marL="2743200" marR="0" rtl="0" algn="ctr">
              <a:lnSpc>
                <a:spcPct val="100000"/>
              </a:lnSpc>
              <a:spcBef>
                <a:spcPts val="633"/>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6pPr>
            <a:lvl7pPr indent="-228600" lvl="6" marL="32004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7pPr>
            <a:lvl8pPr indent="-228600" lvl="7" marL="36576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8pPr>
            <a:lvl9pPr indent="-228600" lvl="8" marL="41148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9pPr>
          </a:lstStyle>
          <a:p/>
        </p:txBody>
      </p:sp>
      <p:pic>
        <p:nvPicPr>
          <p:cNvPr id="9972" name="Google Shape;9972;p191"/>
          <p:cNvPicPr preferRelativeResize="0"/>
          <p:nvPr/>
        </p:nvPicPr>
        <p:blipFill rotWithShape="1">
          <a:blip r:embed="rId2">
            <a:alphaModFix/>
          </a:blip>
          <a:srcRect b="0" l="0" r="0" t="0"/>
          <a:stretch/>
        </p:blipFill>
        <p:spPr>
          <a:xfrm>
            <a:off x="9179238" y="437014"/>
            <a:ext cx="1423506" cy="4269474"/>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65" r:id="rId3"/>
    <p:sldLayoutId id="2147483766" r:id="rId4"/>
    <p:sldLayoutId id="2147483767" r:id="rId5"/>
    <p:sldLayoutId id="2147483768" r:id="rId6"/>
    <p:sldLayoutId id="2147483769" r:id="rId7"/>
    <p:sldLayoutId id="2147483770" r:id="rId8"/>
    <p:sldLayoutId id="2147483771" r:id="rId9"/>
    <p:sldLayoutId id="2147483772" r:id="rId10"/>
    <p:sldLayoutId id="2147483773" r:id="rId11"/>
    <p:sldLayoutId id="2147483774" r:id="rId12"/>
    <p:sldLayoutId id="2147483775" r:id="rId13"/>
    <p:sldLayoutId id="2147483776" r:id="rId14"/>
    <p:sldLayoutId id="2147483777" r:id="rId15"/>
    <p:sldLayoutId id="2147483778" r:id="rId16"/>
    <p:sldLayoutId id="2147483779" r:id="rId17"/>
    <p:sldLayoutId id="2147483780" r:id="rId18"/>
    <p:sldLayoutId id="2147483781" r:id="rId19"/>
    <p:sldLayoutId id="2147483782" r:id="rId20"/>
    <p:sldLayoutId id="2147483783" r:id="rId21"/>
    <p:sldLayoutId id="2147483784" r:id="rId22"/>
    <p:sldLayoutId id="2147483785" r:id="rId23"/>
    <p:sldLayoutId id="2147483786" r:id="rId24"/>
    <p:sldLayoutId id="2147483787" r:id="rId25"/>
    <p:sldLayoutId id="2147483788" r:id="rId26"/>
    <p:sldLayoutId id="2147483789" r:id="rId27"/>
    <p:sldLayoutId id="2147483790" r:id="rId28"/>
    <p:sldLayoutId id="2147483791" r:id="rId29"/>
    <p:sldLayoutId id="2147483792" r:id="rId30"/>
    <p:sldLayoutId id="2147483793" r:id="rId31"/>
    <p:sldLayoutId id="2147483794" r:id="rId32"/>
    <p:sldLayoutId id="2147483795" r:id="rId33"/>
    <p:sldLayoutId id="2147483796" r:id="rId34"/>
    <p:sldLayoutId id="2147483797" r:id="rId35"/>
    <p:sldLayoutId id="2147483798" r:id="rId36"/>
    <p:sldLayoutId id="2147483799" r:id="rId37"/>
    <p:sldLayoutId id="2147483800" r:id="rId38"/>
    <p:sldLayoutId id="2147483801" r:id="rId39"/>
    <p:sldLayoutId id="2147483802" r:id="rId40"/>
    <p:sldLayoutId id="2147483803" r:id="rId41"/>
    <p:sldLayoutId id="2147483804" r:id="rId42"/>
    <p:sldLayoutId id="2147483805" r:id="rId43"/>
    <p:sldLayoutId id="2147483806" r:id="rId44"/>
    <p:sldLayoutId id="2147483807" r:id="rId45"/>
    <p:sldLayoutId id="2147483808" r:id="rId46"/>
    <p:sldLayoutId id="2147483809" r:id="rId47"/>
    <p:sldLayoutId id="2147483810" r:id="rId48"/>
    <p:sldLayoutId id="2147483811" r:id="rId4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282" name="Shape 10282"/>
        <p:cNvGrpSpPr/>
        <p:nvPr/>
      </p:nvGrpSpPr>
      <p:grpSpPr>
        <a:xfrm>
          <a:off x="0" y="0"/>
          <a:ext cx="0" cy="0"/>
          <a:chOff x="0" y="0"/>
          <a:chExt cx="0" cy="0"/>
        </a:xfrm>
      </p:grpSpPr>
      <p:sp>
        <p:nvSpPr>
          <p:cNvPr id="10283" name="Google Shape;10283;p83"/>
          <p:cNvSpPr txBox="1"/>
          <p:nvPr>
            <p:ph type="title"/>
          </p:nvPr>
        </p:nvSpPr>
        <p:spPr>
          <a:xfrm>
            <a:off x="628650" y="273844"/>
            <a:ext cx="7886700" cy="994172"/>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0284" name="Google Shape;10284;p83"/>
          <p:cNvSpPr txBox="1"/>
          <p:nvPr>
            <p:ph idx="1" type="body"/>
          </p:nvPr>
        </p:nvSpPr>
        <p:spPr>
          <a:xfrm>
            <a:off x="628650" y="1369219"/>
            <a:ext cx="7886700" cy="326350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0285" name="Google Shape;10285;p83"/>
          <p:cNvSpPr txBox="1"/>
          <p:nvPr>
            <p:ph idx="10" type="dt"/>
          </p:nvPr>
        </p:nvSpPr>
        <p:spPr>
          <a:xfrm>
            <a:off x="628650" y="4767263"/>
            <a:ext cx="2057400" cy="273844"/>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286" name="Google Shape;10286;p83"/>
          <p:cNvSpPr txBox="1"/>
          <p:nvPr>
            <p:ph idx="11" type="ftr"/>
          </p:nvPr>
        </p:nvSpPr>
        <p:spPr>
          <a:xfrm>
            <a:off x="3028950" y="4767263"/>
            <a:ext cx="3086100" cy="273844"/>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9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050" u="none" cap="none" strike="noStrike">
                <a:solidFill>
                  <a:srgbClr val="000000"/>
                </a:solidFill>
                <a:latin typeface="Arial"/>
                <a:ea typeface="Arial"/>
                <a:cs typeface="Arial"/>
                <a:sym typeface="Arial"/>
              </a:defRPr>
            </a:lvl9pPr>
          </a:lstStyle>
          <a:p/>
        </p:txBody>
      </p:sp>
      <p:sp>
        <p:nvSpPr>
          <p:cNvPr id="10287" name="Google Shape;10287;p83"/>
          <p:cNvSpPr txBox="1"/>
          <p:nvPr>
            <p:ph idx="12" type="sldNum"/>
          </p:nvPr>
        </p:nvSpPr>
        <p:spPr>
          <a:xfrm>
            <a:off x="6457950" y="4767263"/>
            <a:ext cx="2057400" cy="273844"/>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9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15.xml"/><Relationship Id="rId3" Type="http://schemas.openxmlformats.org/officeDocument/2006/relationships/image" Target="../media/image50.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2.xml"/><Relationship Id="rId2" Type="http://schemas.openxmlformats.org/officeDocument/2006/relationships/notesSlide" Target="../notesSlides/notesSlide16.xml"/><Relationship Id="rId3" Type="http://schemas.openxmlformats.org/officeDocument/2006/relationships/image" Target="../media/image40.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xml"/><Relationship Id="rId3" Type="http://schemas.openxmlformats.org/officeDocument/2006/relationships/image" Target="../media/image51.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3.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3.xml"/><Relationship Id="rId2" Type="http://schemas.openxmlformats.org/officeDocument/2006/relationships/notesSlide" Target="../notesSlides/notesSlide20.xml"/><Relationship Id="rId3" Type="http://schemas.openxmlformats.org/officeDocument/2006/relationships/image" Target="../media/image39.png"/><Relationship Id="rId4" Type="http://schemas.openxmlformats.org/officeDocument/2006/relationships/image" Target="../media/image46.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0.xml"/><Relationship Id="rId2" Type="http://schemas.openxmlformats.org/officeDocument/2006/relationships/notesSlide" Target="../notesSlides/notesSlide21.xml"/><Relationship Id="rId3" Type="http://schemas.openxmlformats.org/officeDocument/2006/relationships/image" Target="../media/image47.jpg"/><Relationship Id="rId4" Type="http://schemas.openxmlformats.org/officeDocument/2006/relationships/image" Target="../media/image48.png"/><Relationship Id="rId5" Type="http://schemas.openxmlformats.org/officeDocument/2006/relationships/image" Target="../media/image41.png"/><Relationship Id="rId6" Type="http://schemas.openxmlformats.org/officeDocument/2006/relationships/image" Target="../media/image45.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4.xml"/><Relationship Id="rId2" Type="http://schemas.openxmlformats.org/officeDocument/2006/relationships/notesSlide" Target="../notesSlides/notesSlide22.xml"/><Relationship Id="rId3" Type="http://schemas.openxmlformats.org/officeDocument/2006/relationships/image" Target="../media/image42.png"/><Relationship Id="rId4" Type="http://schemas.openxmlformats.org/officeDocument/2006/relationships/image" Target="../media/image44.jpg"/><Relationship Id="rId5" Type="http://schemas.openxmlformats.org/officeDocument/2006/relationships/image" Target="../media/image5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38.png"/><Relationship Id="rId4" Type="http://schemas.openxmlformats.org/officeDocument/2006/relationships/image" Target="../media/image34.png"/><Relationship Id="rId5" Type="http://schemas.openxmlformats.org/officeDocument/2006/relationships/image" Target="../media/image35.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xml"/><Relationship Id="rId3" Type="http://schemas.openxmlformats.org/officeDocument/2006/relationships/image" Target="../media/image36.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xml"/><Relationship Id="rId3" Type="http://schemas.openxmlformats.org/officeDocument/2006/relationships/image" Target="../media/image37.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 Id="rId3" Type="http://schemas.openxmlformats.org/officeDocument/2006/relationships/image" Target="../media/image49.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54" name="Shape 10354"/>
        <p:cNvGrpSpPr/>
        <p:nvPr/>
      </p:nvGrpSpPr>
      <p:grpSpPr>
        <a:xfrm>
          <a:off x="0" y="0"/>
          <a:ext cx="0" cy="0"/>
          <a:chOff x="0" y="0"/>
          <a:chExt cx="0" cy="0"/>
        </a:xfrm>
      </p:grpSpPr>
      <p:sp>
        <p:nvSpPr>
          <p:cNvPr id="10355" name="Google Shape;10355;p1"/>
          <p:cNvSpPr txBox="1"/>
          <p:nvPr>
            <p:ph type="ctrTitle"/>
          </p:nvPr>
        </p:nvSpPr>
        <p:spPr>
          <a:xfrm>
            <a:off x="311700" y="1860176"/>
            <a:ext cx="4725600" cy="1410600"/>
          </a:xfrm>
          <a:prstGeom prst="rect">
            <a:avLst/>
          </a:prstGeom>
          <a:noFill/>
          <a:ln>
            <a:noFill/>
          </a:ln>
        </p:spPr>
        <p:txBody>
          <a:bodyPr anchorCtr="0" anchor="b" bIns="91425" lIns="91425" spcFirstLastPara="1" rIns="91425" wrap="square" tIns="91425">
            <a:normAutofit/>
          </a:bodyPr>
          <a:lstStyle/>
          <a:p>
            <a:pPr indent="0" lvl="0" marL="0" rtl="0" algn="l">
              <a:lnSpc>
                <a:spcPct val="95000"/>
              </a:lnSpc>
              <a:spcBef>
                <a:spcPts val="0"/>
              </a:spcBef>
              <a:spcAft>
                <a:spcPts val="0"/>
              </a:spcAft>
              <a:buSzPts val="4200"/>
              <a:buNone/>
            </a:pPr>
            <a:r>
              <a:rPr lang="en"/>
              <a:t>Client Name</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17" name="Shape 10517"/>
        <p:cNvGrpSpPr/>
        <p:nvPr/>
      </p:nvGrpSpPr>
      <p:grpSpPr>
        <a:xfrm>
          <a:off x="0" y="0"/>
          <a:ext cx="0" cy="0"/>
          <a:chOff x="0" y="0"/>
          <a:chExt cx="0" cy="0"/>
        </a:xfrm>
      </p:grpSpPr>
      <p:sp>
        <p:nvSpPr>
          <p:cNvPr id="10518" name="Google Shape;10518;p8"/>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fontScale="90000"/>
          </a:bodyPr>
          <a:lstStyle/>
          <a:p>
            <a:pPr indent="0" lvl="0" marL="0" rtl="0" algn="ctr">
              <a:lnSpc>
                <a:spcPct val="100000"/>
              </a:lnSpc>
              <a:spcBef>
                <a:spcPts val="0"/>
              </a:spcBef>
              <a:spcAft>
                <a:spcPts val="0"/>
              </a:spcAft>
              <a:buSzPct val="111111"/>
              <a:buNone/>
            </a:pPr>
            <a:r>
              <a:rPr lang="en"/>
              <a:t>Combination flexible spending account </a:t>
            </a:r>
            <a:endParaRPr/>
          </a:p>
        </p:txBody>
      </p:sp>
      <p:sp>
        <p:nvSpPr>
          <p:cNvPr id="10519" name="Google Shape;10519;p8"/>
          <p:cNvSpPr/>
          <p:nvPr/>
        </p:nvSpPr>
        <p:spPr>
          <a:xfrm>
            <a:off x="532899" y="2668255"/>
            <a:ext cx="310879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rgbClr val="7C868F"/>
                </a:solidFill>
                <a:latin typeface="Roboto Condensed"/>
                <a:ea typeface="Roboto Condensed"/>
                <a:cs typeface="Roboto Condensed"/>
                <a:sym typeface="Roboto Condensed"/>
              </a:rPr>
              <a:t>(Combination FSA)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23" name="Shape 10523"/>
        <p:cNvGrpSpPr/>
        <p:nvPr/>
      </p:nvGrpSpPr>
      <p:grpSpPr>
        <a:xfrm>
          <a:off x="0" y="0"/>
          <a:ext cx="0" cy="0"/>
          <a:chOff x="0" y="0"/>
          <a:chExt cx="0" cy="0"/>
        </a:xfrm>
      </p:grpSpPr>
      <p:sp>
        <p:nvSpPr>
          <p:cNvPr id="10524" name="Google Shape;10524;p9"/>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Combination FSA</a:t>
            </a:r>
            <a:endParaRPr/>
          </a:p>
        </p:txBody>
      </p:sp>
      <p:sp>
        <p:nvSpPr>
          <p:cNvPr id="10525" name="Google Shape;10525;p9"/>
          <p:cNvSpPr txBox="1"/>
          <p:nvPr/>
        </p:nvSpPr>
        <p:spPr>
          <a:xfrm>
            <a:off x="1538493" y="3172925"/>
            <a:ext cx="1720575"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Funds on day 1</a:t>
            </a:r>
            <a:endParaRPr b="0" i="0" sz="1650" u="none" cap="none" strike="noStrike">
              <a:solidFill>
                <a:srgbClr val="253746"/>
              </a:solidFill>
              <a:latin typeface="Inter"/>
              <a:ea typeface="Inter"/>
              <a:cs typeface="Inter"/>
              <a:sym typeface="Inter"/>
            </a:endParaRPr>
          </a:p>
        </p:txBody>
      </p:sp>
      <p:sp>
        <p:nvSpPr>
          <p:cNvPr id="10526" name="Google Shape;10526;p9"/>
          <p:cNvSpPr txBox="1"/>
          <p:nvPr/>
        </p:nvSpPr>
        <p:spPr>
          <a:xfrm>
            <a:off x="4072212" y="3172925"/>
            <a:ext cx="10588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Discount</a:t>
            </a:r>
            <a:endParaRPr b="0" i="0" sz="1650" u="none" cap="none" strike="noStrike">
              <a:solidFill>
                <a:srgbClr val="253746"/>
              </a:solidFill>
              <a:latin typeface="Inter"/>
              <a:ea typeface="Inter"/>
              <a:cs typeface="Inter"/>
              <a:sym typeface="Inter"/>
            </a:endParaRPr>
          </a:p>
        </p:txBody>
      </p:sp>
      <p:sp>
        <p:nvSpPr>
          <p:cNvPr id="10527" name="Google Shape;10527;p9"/>
          <p:cNvSpPr/>
          <p:nvPr/>
        </p:nvSpPr>
        <p:spPr>
          <a:xfrm>
            <a:off x="1859145" y="2046419"/>
            <a:ext cx="1050662" cy="1050662"/>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528" name="Google Shape;10528;p9"/>
          <p:cNvSpPr txBox="1"/>
          <p:nvPr/>
        </p:nvSpPr>
        <p:spPr>
          <a:xfrm>
            <a:off x="6278258" y="3182708"/>
            <a:ext cx="13054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Plan ahead</a:t>
            </a:r>
            <a:endParaRPr b="0" i="0" sz="1650" u="none" cap="none" strike="noStrike">
              <a:solidFill>
                <a:srgbClr val="253746"/>
              </a:solidFill>
              <a:latin typeface="Inter"/>
              <a:ea typeface="Inter"/>
              <a:cs typeface="Inter"/>
              <a:sym typeface="Inter"/>
            </a:endParaRPr>
          </a:p>
        </p:txBody>
      </p:sp>
      <p:sp>
        <p:nvSpPr>
          <p:cNvPr id="10529" name="Google Shape;10529;p9"/>
          <p:cNvSpPr/>
          <p:nvPr/>
        </p:nvSpPr>
        <p:spPr>
          <a:xfrm>
            <a:off x="4063339" y="2046419"/>
            <a:ext cx="1050662" cy="1050662"/>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530" name="Google Shape;10530;p9"/>
          <p:cNvSpPr/>
          <p:nvPr/>
        </p:nvSpPr>
        <p:spPr>
          <a:xfrm>
            <a:off x="6326126" y="2056202"/>
            <a:ext cx="1050662" cy="1050662"/>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grpSp>
        <p:nvGrpSpPr>
          <p:cNvPr id="10531" name="Google Shape;10531;p9"/>
          <p:cNvGrpSpPr/>
          <p:nvPr/>
        </p:nvGrpSpPr>
        <p:grpSpPr>
          <a:xfrm>
            <a:off x="2064055" y="2245093"/>
            <a:ext cx="624461" cy="645782"/>
            <a:chOff x="2949625" y="1046925"/>
            <a:chExt cx="98850" cy="102225"/>
          </a:xfrm>
        </p:grpSpPr>
        <p:sp>
          <p:nvSpPr>
            <p:cNvPr id="10532" name="Google Shape;10532;p9"/>
            <p:cNvSpPr/>
            <p:nvPr/>
          </p:nvSpPr>
          <p:spPr>
            <a:xfrm>
              <a:off x="2949625" y="1108075"/>
              <a:ext cx="15100" cy="34375"/>
            </a:xfrm>
            <a:custGeom>
              <a:rect b="b" l="l" r="r" t="t"/>
              <a:pathLst>
                <a:path extrusionOk="0" h="1375" w="604">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9"/>
            <p:cNvSpPr/>
            <p:nvPr/>
          </p:nvSpPr>
          <p:spPr>
            <a:xfrm>
              <a:off x="2961775" y="1111850"/>
              <a:ext cx="86700" cy="37300"/>
            </a:xfrm>
            <a:custGeom>
              <a:rect b="b" l="l" r="r" t="t"/>
              <a:pathLst>
                <a:path extrusionOk="0" h="1492" w="3468">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4" name="Google Shape;10534;p9"/>
            <p:cNvSpPr/>
            <p:nvPr/>
          </p:nvSpPr>
          <p:spPr>
            <a:xfrm>
              <a:off x="2960925" y="1111000"/>
              <a:ext cx="58675" cy="22225"/>
            </a:xfrm>
            <a:custGeom>
              <a:rect b="b" l="l" r="r" t="t"/>
              <a:pathLst>
                <a:path extrusionOk="0" h="889" w="2347">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5" name="Google Shape;10535;p9"/>
            <p:cNvSpPr/>
            <p:nvPr/>
          </p:nvSpPr>
          <p:spPr>
            <a:xfrm>
              <a:off x="2974750" y="1046925"/>
              <a:ext cx="60325" cy="60350"/>
            </a:xfrm>
            <a:custGeom>
              <a:rect b="b" l="l" r="r" t="t"/>
              <a:pathLst>
                <a:path extrusionOk="0" h="2414" w="2413">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9"/>
            <p:cNvSpPr/>
            <p:nvPr/>
          </p:nvSpPr>
          <p:spPr>
            <a:xfrm>
              <a:off x="3002400" y="1060325"/>
              <a:ext cx="10075" cy="7150"/>
            </a:xfrm>
            <a:custGeom>
              <a:rect b="b" l="l" r="r" t="t"/>
              <a:pathLst>
                <a:path extrusionOk="0" h="286" w="403">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9"/>
            <p:cNvSpPr/>
            <p:nvPr/>
          </p:nvSpPr>
          <p:spPr>
            <a:xfrm>
              <a:off x="2997375" y="1083775"/>
              <a:ext cx="9650" cy="7150"/>
            </a:xfrm>
            <a:custGeom>
              <a:rect b="b" l="l" r="r" t="t"/>
              <a:pathLst>
                <a:path extrusionOk="0" h="286" w="386">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9"/>
            <p:cNvSpPr/>
            <p:nvPr/>
          </p:nvSpPr>
          <p:spPr>
            <a:xfrm>
              <a:off x="2996125" y="1060325"/>
              <a:ext cx="11325" cy="17625"/>
            </a:xfrm>
            <a:custGeom>
              <a:rect b="b" l="l" r="r" t="t"/>
              <a:pathLst>
                <a:path extrusionOk="0" h="705" w="453">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9"/>
            <p:cNvSpPr/>
            <p:nvPr/>
          </p:nvSpPr>
          <p:spPr>
            <a:xfrm>
              <a:off x="3002400" y="1072900"/>
              <a:ext cx="11750" cy="18025"/>
            </a:xfrm>
            <a:custGeom>
              <a:rect b="b" l="l" r="r" t="t"/>
              <a:pathLst>
                <a:path extrusionOk="0" h="721" w="47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9"/>
            <p:cNvSpPr/>
            <p:nvPr/>
          </p:nvSpPr>
          <p:spPr>
            <a:xfrm>
              <a:off x="3001975" y="1085875"/>
              <a:ext cx="5050" cy="8400"/>
            </a:xfrm>
            <a:custGeom>
              <a:rect b="b" l="l" r="r" t="t"/>
              <a:pathLst>
                <a:path extrusionOk="0" h="336" w="202">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9"/>
            <p:cNvSpPr/>
            <p:nvPr/>
          </p:nvSpPr>
          <p:spPr>
            <a:xfrm>
              <a:off x="3001975" y="1056975"/>
              <a:ext cx="5050" cy="8400"/>
            </a:xfrm>
            <a:custGeom>
              <a:rect b="b" l="l" r="r" t="t"/>
              <a:pathLst>
                <a:path extrusionOk="0" h="336" w="202">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42" name="Google Shape;10542;p9"/>
          <p:cNvGrpSpPr/>
          <p:nvPr/>
        </p:nvGrpSpPr>
        <p:grpSpPr>
          <a:xfrm>
            <a:off x="4217194" y="2263887"/>
            <a:ext cx="627145" cy="626988"/>
            <a:chOff x="3140175" y="667125"/>
            <a:chExt cx="99275" cy="99250"/>
          </a:xfrm>
        </p:grpSpPr>
        <p:sp>
          <p:nvSpPr>
            <p:cNvPr id="10543" name="Google Shape;10543;p9"/>
            <p:cNvSpPr/>
            <p:nvPr/>
          </p:nvSpPr>
          <p:spPr>
            <a:xfrm>
              <a:off x="3140175" y="679250"/>
              <a:ext cx="87125" cy="87125"/>
            </a:xfrm>
            <a:custGeom>
              <a:rect b="b" l="l" r="r" t="t"/>
              <a:pathLst>
                <a:path extrusionOk="0" h="3485" w="3485">
                  <a:moveTo>
                    <a:pt x="2061" y="1"/>
                  </a:moveTo>
                  <a:lnTo>
                    <a:pt x="2027" y="18"/>
                  </a:lnTo>
                  <a:lnTo>
                    <a:pt x="1994" y="34"/>
                  </a:lnTo>
                  <a:lnTo>
                    <a:pt x="34" y="1994"/>
                  </a:lnTo>
                  <a:lnTo>
                    <a:pt x="17" y="2028"/>
                  </a:lnTo>
                  <a:lnTo>
                    <a:pt x="0" y="2061"/>
                  </a:lnTo>
                  <a:lnTo>
                    <a:pt x="17" y="2095"/>
                  </a:lnTo>
                  <a:lnTo>
                    <a:pt x="34" y="2128"/>
                  </a:lnTo>
                  <a:lnTo>
                    <a:pt x="1357" y="3451"/>
                  </a:lnTo>
                  <a:lnTo>
                    <a:pt x="1391" y="3485"/>
                  </a:lnTo>
                  <a:lnTo>
                    <a:pt x="1474" y="3485"/>
                  </a:lnTo>
                  <a:lnTo>
                    <a:pt x="1508" y="3451"/>
                  </a:lnTo>
                  <a:lnTo>
                    <a:pt x="3451" y="1508"/>
                  </a:lnTo>
                  <a:lnTo>
                    <a:pt x="3484" y="1475"/>
                  </a:lnTo>
                  <a:lnTo>
                    <a:pt x="3484" y="1425"/>
                  </a:lnTo>
                  <a:lnTo>
                    <a:pt x="3484" y="1391"/>
                  </a:lnTo>
                  <a:lnTo>
                    <a:pt x="3451" y="1358"/>
                  </a:lnTo>
                  <a:lnTo>
                    <a:pt x="3417" y="1341"/>
                  </a:lnTo>
                  <a:lnTo>
                    <a:pt x="3384" y="1324"/>
                  </a:lnTo>
                  <a:lnTo>
                    <a:pt x="3350" y="1341"/>
                  </a:lnTo>
                  <a:lnTo>
                    <a:pt x="3317" y="1358"/>
                  </a:lnTo>
                  <a:lnTo>
                    <a:pt x="1424" y="3250"/>
                  </a:lnTo>
                  <a:lnTo>
                    <a:pt x="252" y="2061"/>
                  </a:lnTo>
                  <a:lnTo>
                    <a:pt x="2128" y="185"/>
                  </a:lnTo>
                  <a:lnTo>
                    <a:pt x="2144" y="152"/>
                  </a:lnTo>
                  <a:lnTo>
                    <a:pt x="2161" y="101"/>
                  </a:lnTo>
                  <a:lnTo>
                    <a:pt x="2144" y="68"/>
                  </a:lnTo>
                  <a:lnTo>
                    <a:pt x="2128" y="34"/>
                  </a:lnTo>
                  <a:lnTo>
                    <a:pt x="2094" y="18"/>
                  </a:lnTo>
                  <a:lnTo>
                    <a:pt x="206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4" name="Google Shape;10544;p9"/>
            <p:cNvSpPr/>
            <p:nvPr/>
          </p:nvSpPr>
          <p:spPr>
            <a:xfrm>
              <a:off x="3190000" y="678850"/>
              <a:ext cx="38125" cy="38125"/>
            </a:xfrm>
            <a:custGeom>
              <a:rect b="b" l="l" r="r" t="t"/>
              <a:pathLst>
                <a:path extrusionOk="0" h="1525" w="1525">
                  <a:moveTo>
                    <a:pt x="51" y="0"/>
                  </a:moveTo>
                  <a:lnTo>
                    <a:pt x="17" y="17"/>
                  </a:lnTo>
                  <a:lnTo>
                    <a:pt x="1" y="50"/>
                  </a:lnTo>
                  <a:lnTo>
                    <a:pt x="1" y="84"/>
                  </a:lnTo>
                  <a:lnTo>
                    <a:pt x="1" y="134"/>
                  </a:lnTo>
                  <a:lnTo>
                    <a:pt x="17" y="168"/>
                  </a:lnTo>
                  <a:lnTo>
                    <a:pt x="51" y="184"/>
                  </a:lnTo>
                  <a:lnTo>
                    <a:pt x="84" y="201"/>
                  </a:lnTo>
                  <a:lnTo>
                    <a:pt x="1290" y="235"/>
                  </a:lnTo>
                  <a:lnTo>
                    <a:pt x="1324" y="1424"/>
                  </a:lnTo>
                  <a:lnTo>
                    <a:pt x="1324" y="1457"/>
                  </a:lnTo>
                  <a:lnTo>
                    <a:pt x="1341" y="1491"/>
                  </a:lnTo>
                  <a:lnTo>
                    <a:pt x="1374" y="1508"/>
                  </a:lnTo>
                  <a:lnTo>
                    <a:pt x="1424" y="1524"/>
                  </a:lnTo>
                  <a:lnTo>
                    <a:pt x="1458" y="1508"/>
                  </a:lnTo>
                  <a:lnTo>
                    <a:pt x="1491" y="1491"/>
                  </a:lnTo>
                  <a:lnTo>
                    <a:pt x="1508" y="1457"/>
                  </a:lnTo>
                  <a:lnTo>
                    <a:pt x="1525" y="1424"/>
                  </a:lnTo>
                  <a:lnTo>
                    <a:pt x="1475" y="134"/>
                  </a:lnTo>
                  <a:lnTo>
                    <a:pt x="1475" y="84"/>
                  </a:lnTo>
                  <a:lnTo>
                    <a:pt x="1458" y="67"/>
                  </a:lnTo>
                  <a:lnTo>
                    <a:pt x="1424" y="34"/>
                  </a:lnTo>
                  <a:lnTo>
                    <a:pt x="1391" y="34"/>
                  </a:lnTo>
                  <a:lnTo>
                    <a:pt x="10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9"/>
            <p:cNvSpPr/>
            <p:nvPr/>
          </p:nvSpPr>
          <p:spPr>
            <a:xfrm>
              <a:off x="3204250" y="667125"/>
              <a:ext cx="35200" cy="35600"/>
            </a:xfrm>
            <a:custGeom>
              <a:rect b="b" l="l" r="r" t="t"/>
              <a:pathLst>
                <a:path extrusionOk="0" h="1424" w="1408">
                  <a:moveTo>
                    <a:pt x="704" y="0"/>
                  </a:moveTo>
                  <a:lnTo>
                    <a:pt x="570" y="17"/>
                  </a:lnTo>
                  <a:lnTo>
                    <a:pt x="436" y="50"/>
                  </a:lnTo>
                  <a:lnTo>
                    <a:pt x="302" y="117"/>
                  </a:lnTo>
                  <a:lnTo>
                    <a:pt x="201" y="218"/>
                  </a:lnTo>
                  <a:lnTo>
                    <a:pt x="134" y="285"/>
                  </a:lnTo>
                  <a:lnTo>
                    <a:pt x="67" y="369"/>
                  </a:lnTo>
                  <a:lnTo>
                    <a:pt x="34" y="469"/>
                  </a:lnTo>
                  <a:lnTo>
                    <a:pt x="0" y="570"/>
                  </a:lnTo>
                  <a:lnTo>
                    <a:pt x="0" y="603"/>
                  </a:lnTo>
                  <a:lnTo>
                    <a:pt x="17" y="637"/>
                  </a:lnTo>
                  <a:lnTo>
                    <a:pt x="50" y="670"/>
                  </a:lnTo>
                  <a:lnTo>
                    <a:pt x="84" y="687"/>
                  </a:lnTo>
                  <a:lnTo>
                    <a:pt x="117" y="687"/>
                  </a:lnTo>
                  <a:lnTo>
                    <a:pt x="151" y="670"/>
                  </a:lnTo>
                  <a:lnTo>
                    <a:pt x="184" y="637"/>
                  </a:lnTo>
                  <a:lnTo>
                    <a:pt x="201" y="603"/>
                  </a:lnTo>
                  <a:lnTo>
                    <a:pt x="218" y="536"/>
                  </a:lnTo>
                  <a:lnTo>
                    <a:pt x="251" y="469"/>
                  </a:lnTo>
                  <a:lnTo>
                    <a:pt x="285" y="419"/>
                  </a:lnTo>
                  <a:lnTo>
                    <a:pt x="335" y="352"/>
                  </a:lnTo>
                  <a:lnTo>
                    <a:pt x="419" y="285"/>
                  </a:lnTo>
                  <a:lnTo>
                    <a:pt x="503" y="251"/>
                  </a:lnTo>
                  <a:lnTo>
                    <a:pt x="603" y="218"/>
                  </a:lnTo>
                  <a:lnTo>
                    <a:pt x="704" y="201"/>
                  </a:lnTo>
                  <a:lnTo>
                    <a:pt x="787" y="218"/>
                  </a:lnTo>
                  <a:lnTo>
                    <a:pt x="888" y="251"/>
                  </a:lnTo>
                  <a:lnTo>
                    <a:pt x="972" y="285"/>
                  </a:lnTo>
                  <a:lnTo>
                    <a:pt x="1055" y="352"/>
                  </a:lnTo>
                  <a:lnTo>
                    <a:pt x="1122" y="436"/>
                  </a:lnTo>
                  <a:lnTo>
                    <a:pt x="1173" y="519"/>
                  </a:lnTo>
                  <a:lnTo>
                    <a:pt x="1189" y="620"/>
                  </a:lnTo>
                  <a:lnTo>
                    <a:pt x="1206" y="720"/>
                  </a:lnTo>
                  <a:lnTo>
                    <a:pt x="1189" y="804"/>
                  </a:lnTo>
                  <a:lnTo>
                    <a:pt x="1173" y="905"/>
                  </a:lnTo>
                  <a:lnTo>
                    <a:pt x="1122" y="988"/>
                  </a:lnTo>
                  <a:lnTo>
                    <a:pt x="1055" y="1072"/>
                  </a:lnTo>
                  <a:lnTo>
                    <a:pt x="972" y="1139"/>
                  </a:lnTo>
                  <a:lnTo>
                    <a:pt x="888" y="1189"/>
                  </a:lnTo>
                  <a:lnTo>
                    <a:pt x="787" y="1206"/>
                  </a:lnTo>
                  <a:lnTo>
                    <a:pt x="704" y="1223"/>
                  </a:lnTo>
                  <a:lnTo>
                    <a:pt x="603" y="1206"/>
                  </a:lnTo>
                  <a:lnTo>
                    <a:pt x="503" y="1189"/>
                  </a:lnTo>
                  <a:lnTo>
                    <a:pt x="419" y="1139"/>
                  </a:lnTo>
                  <a:lnTo>
                    <a:pt x="335" y="1072"/>
                  </a:lnTo>
                  <a:lnTo>
                    <a:pt x="302" y="1055"/>
                  </a:lnTo>
                  <a:lnTo>
                    <a:pt x="268" y="1039"/>
                  </a:lnTo>
                  <a:lnTo>
                    <a:pt x="235" y="1055"/>
                  </a:lnTo>
                  <a:lnTo>
                    <a:pt x="201" y="1072"/>
                  </a:lnTo>
                  <a:lnTo>
                    <a:pt x="168" y="1106"/>
                  </a:lnTo>
                  <a:lnTo>
                    <a:pt x="168" y="1139"/>
                  </a:lnTo>
                  <a:lnTo>
                    <a:pt x="168" y="1189"/>
                  </a:lnTo>
                  <a:lnTo>
                    <a:pt x="201" y="1223"/>
                  </a:lnTo>
                  <a:lnTo>
                    <a:pt x="302" y="1307"/>
                  </a:lnTo>
                  <a:lnTo>
                    <a:pt x="436" y="1374"/>
                  </a:lnTo>
                  <a:lnTo>
                    <a:pt x="570" y="1407"/>
                  </a:lnTo>
                  <a:lnTo>
                    <a:pt x="704" y="1424"/>
                  </a:lnTo>
                  <a:lnTo>
                    <a:pt x="838" y="1407"/>
                  </a:lnTo>
                  <a:lnTo>
                    <a:pt x="972" y="1374"/>
                  </a:lnTo>
                  <a:lnTo>
                    <a:pt x="1089" y="1307"/>
                  </a:lnTo>
                  <a:lnTo>
                    <a:pt x="1206" y="1223"/>
                  </a:lnTo>
                  <a:lnTo>
                    <a:pt x="1290" y="1106"/>
                  </a:lnTo>
                  <a:lnTo>
                    <a:pt x="1357" y="988"/>
                  </a:lnTo>
                  <a:lnTo>
                    <a:pt x="1390" y="854"/>
                  </a:lnTo>
                  <a:lnTo>
                    <a:pt x="1407" y="720"/>
                  </a:lnTo>
                  <a:lnTo>
                    <a:pt x="1390" y="586"/>
                  </a:lnTo>
                  <a:lnTo>
                    <a:pt x="1357" y="452"/>
                  </a:lnTo>
                  <a:lnTo>
                    <a:pt x="1290" y="318"/>
                  </a:lnTo>
                  <a:lnTo>
                    <a:pt x="1206" y="218"/>
                  </a:lnTo>
                  <a:lnTo>
                    <a:pt x="1089" y="117"/>
                  </a:lnTo>
                  <a:lnTo>
                    <a:pt x="972" y="50"/>
                  </a:lnTo>
                  <a:lnTo>
                    <a:pt x="838" y="17"/>
                  </a:lnTo>
                  <a:lnTo>
                    <a:pt x="7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9"/>
            <p:cNvSpPr/>
            <p:nvPr/>
          </p:nvSpPr>
          <p:spPr>
            <a:xfrm>
              <a:off x="3190000" y="712350"/>
              <a:ext cx="6725" cy="9225"/>
            </a:xfrm>
            <a:custGeom>
              <a:rect b="b" l="l" r="r" t="t"/>
              <a:pathLst>
                <a:path extrusionOk="0" h="369" w="269">
                  <a:moveTo>
                    <a:pt x="68" y="0"/>
                  </a:moveTo>
                  <a:lnTo>
                    <a:pt x="34" y="34"/>
                  </a:lnTo>
                  <a:lnTo>
                    <a:pt x="1" y="67"/>
                  </a:lnTo>
                  <a:lnTo>
                    <a:pt x="1" y="101"/>
                  </a:lnTo>
                  <a:lnTo>
                    <a:pt x="1" y="134"/>
                  </a:lnTo>
                  <a:lnTo>
                    <a:pt x="34" y="168"/>
                  </a:lnTo>
                  <a:lnTo>
                    <a:pt x="51" y="218"/>
                  </a:lnTo>
                  <a:lnTo>
                    <a:pt x="68" y="268"/>
                  </a:lnTo>
                  <a:lnTo>
                    <a:pt x="68" y="318"/>
                  </a:lnTo>
                  <a:lnTo>
                    <a:pt x="101" y="352"/>
                  </a:lnTo>
                  <a:lnTo>
                    <a:pt x="118" y="369"/>
                  </a:lnTo>
                  <a:lnTo>
                    <a:pt x="202" y="369"/>
                  </a:lnTo>
                  <a:lnTo>
                    <a:pt x="235" y="352"/>
                  </a:lnTo>
                  <a:lnTo>
                    <a:pt x="252" y="318"/>
                  </a:lnTo>
                  <a:lnTo>
                    <a:pt x="269" y="285"/>
                  </a:lnTo>
                  <a:lnTo>
                    <a:pt x="269" y="218"/>
                  </a:lnTo>
                  <a:lnTo>
                    <a:pt x="252" y="151"/>
                  </a:lnTo>
                  <a:lnTo>
                    <a:pt x="218" y="84"/>
                  </a:lnTo>
                  <a:lnTo>
                    <a:pt x="168" y="34"/>
                  </a:lnTo>
                  <a:lnTo>
                    <a:pt x="13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9"/>
            <p:cNvSpPr/>
            <p:nvPr/>
          </p:nvSpPr>
          <p:spPr>
            <a:xfrm>
              <a:off x="3171150" y="724475"/>
              <a:ext cx="6725" cy="9250"/>
            </a:xfrm>
            <a:custGeom>
              <a:rect b="b" l="l" r="r" t="t"/>
              <a:pathLst>
                <a:path extrusionOk="0" h="370" w="269">
                  <a:moveTo>
                    <a:pt x="68" y="1"/>
                  </a:moveTo>
                  <a:lnTo>
                    <a:pt x="34" y="18"/>
                  </a:lnTo>
                  <a:lnTo>
                    <a:pt x="18" y="51"/>
                  </a:lnTo>
                  <a:lnTo>
                    <a:pt x="1" y="85"/>
                  </a:lnTo>
                  <a:lnTo>
                    <a:pt x="18" y="152"/>
                  </a:lnTo>
                  <a:lnTo>
                    <a:pt x="34" y="219"/>
                  </a:lnTo>
                  <a:lnTo>
                    <a:pt x="68" y="286"/>
                  </a:lnTo>
                  <a:lnTo>
                    <a:pt x="101" y="336"/>
                  </a:lnTo>
                  <a:lnTo>
                    <a:pt x="135" y="369"/>
                  </a:lnTo>
                  <a:lnTo>
                    <a:pt x="219" y="369"/>
                  </a:lnTo>
                  <a:lnTo>
                    <a:pt x="252" y="336"/>
                  </a:lnTo>
                  <a:lnTo>
                    <a:pt x="269" y="302"/>
                  </a:lnTo>
                  <a:lnTo>
                    <a:pt x="269" y="269"/>
                  </a:lnTo>
                  <a:lnTo>
                    <a:pt x="269" y="235"/>
                  </a:lnTo>
                  <a:lnTo>
                    <a:pt x="252" y="202"/>
                  </a:lnTo>
                  <a:lnTo>
                    <a:pt x="219" y="152"/>
                  </a:lnTo>
                  <a:lnTo>
                    <a:pt x="202" y="101"/>
                  </a:lnTo>
                  <a:lnTo>
                    <a:pt x="202" y="51"/>
                  </a:lnTo>
                  <a:lnTo>
                    <a:pt x="185" y="18"/>
                  </a:lnTo>
                  <a:lnTo>
                    <a:pt x="15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9"/>
            <p:cNvSpPr/>
            <p:nvPr/>
          </p:nvSpPr>
          <p:spPr>
            <a:xfrm>
              <a:off x="3179950" y="710675"/>
              <a:ext cx="15100" cy="15100"/>
            </a:xfrm>
            <a:custGeom>
              <a:rect b="b" l="l" r="r" t="t"/>
              <a:pathLst>
                <a:path extrusionOk="0" h="604" w="604">
                  <a:moveTo>
                    <a:pt x="269" y="0"/>
                  </a:moveTo>
                  <a:lnTo>
                    <a:pt x="202" y="17"/>
                  </a:lnTo>
                  <a:lnTo>
                    <a:pt x="151" y="50"/>
                  </a:lnTo>
                  <a:lnTo>
                    <a:pt x="101" y="101"/>
                  </a:lnTo>
                  <a:lnTo>
                    <a:pt x="51" y="151"/>
                  </a:lnTo>
                  <a:lnTo>
                    <a:pt x="17" y="201"/>
                  </a:lnTo>
                  <a:lnTo>
                    <a:pt x="1" y="268"/>
                  </a:lnTo>
                  <a:lnTo>
                    <a:pt x="1" y="335"/>
                  </a:lnTo>
                  <a:lnTo>
                    <a:pt x="1" y="402"/>
                  </a:lnTo>
                  <a:lnTo>
                    <a:pt x="17" y="452"/>
                  </a:lnTo>
                  <a:lnTo>
                    <a:pt x="51" y="519"/>
                  </a:lnTo>
                  <a:lnTo>
                    <a:pt x="101" y="570"/>
                  </a:lnTo>
                  <a:lnTo>
                    <a:pt x="135" y="586"/>
                  </a:lnTo>
                  <a:lnTo>
                    <a:pt x="168" y="603"/>
                  </a:lnTo>
                  <a:lnTo>
                    <a:pt x="202" y="586"/>
                  </a:lnTo>
                  <a:lnTo>
                    <a:pt x="235" y="570"/>
                  </a:lnTo>
                  <a:lnTo>
                    <a:pt x="269" y="536"/>
                  </a:lnTo>
                  <a:lnTo>
                    <a:pt x="269" y="503"/>
                  </a:lnTo>
                  <a:lnTo>
                    <a:pt x="269" y="469"/>
                  </a:lnTo>
                  <a:lnTo>
                    <a:pt x="235" y="436"/>
                  </a:lnTo>
                  <a:lnTo>
                    <a:pt x="202" y="385"/>
                  </a:lnTo>
                  <a:lnTo>
                    <a:pt x="202" y="335"/>
                  </a:lnTo>
                  <a:lnTo>
                    <a:pt x="202" y="285"/>
                  </a:lnTo>
                  <a:lnTo>
                    <a:pt x="235" y="235"/>
                  </a:lnTo>
                  <a:lnTo>
                    <a:pt x="285" y="218"/>
                  </a:lnTo>
                  <a:lnTo>
                    <a:pt x="336" y="201"/>
                  </a:lnTo>
                  <a:lnTo>
                    <a:pt x="386" y="218"/>
                  </a:lnTo>
                  <a:lnTo>
                    <a:pt x="436" y="235"/>
                  </a:lnTo>
                  <a:lnTo>
                    <a:pt x="470" y="268"/>
                  </a:lnTo>
                  <a:lnTo>
                    <a:pt x="537" y="268"/>
                  </a:lnTo>
                  <a:lnTo>
                    <a:pt x="570" y="235"/>
                  </a:lnTo>
                  <a:lnTo>
                    <a:pt x="587" y="201"/>
                  </a:lnTo>
                  <a:lnTo>
                    <a:pt x="604" y="168"/>
                  </a:lnTo>
                  <a:lnTo>
                    <a:pt x="587" y="134"/>
                  </a:lnTo>
                  <a:lnTo>
                    <a:pt x="570" y="101"/>
                  </a:lnTo>
                  <a:lnTo>
                    <a:pt x="520" y="50"/>
                  </a:lnTo>
                  <a:lnTo>
                    <a:pt x="470" y="17"/>
                  </a:lnTo>
                  <a:lnTo>
                    <a:pt x="40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9"/>
            <p:cNvSpPr/>
            <p:nvPr/>
          </p:nvSpPr>
          <p:spPr>
            <a:xfrm>
              <a:off x="3173250" y="720725"/>
              <a:ext cx="15100" cy="15100"/>
            </a:xfrm>
            <a:custGeom>
              <a:rect b="b" l="l" r="r" t="t"/>
              <a:pathLst>
                <a:path extrusionOk="0" h="604" w="604">
                  <a:moveTo>
                    <a:pt x="403" y="0"/>
                  </a:moveTo>
                  <a:lnTo>
                    <a:pt x="369" y="34"/>
                  </a:lnTo>
                  <a:lnTo>
                    <a:pt x="336" y="67"/>
                  </a:lnTo>
                  <a:lnTo>
                    <a:pt x="336" y="101"/>
                  </a:lnTo>
                  <a:lnTo>
                    <a:pt x="336" y="134"/>
                  </a:lnTo>
                  <a:lnTo>
                    <a:pt x="369" y="168"/>
                  </a:lnTo>
                  <a:lnTo>
                    <a:pt x="386" y="218"/>
                  </a:lnTo>
                  <a:lnTo>
                    <a:pt x="403" y="268"/>
                  </a:lnTo>
                  <a:lnTo>
                    <a:pt x="386" y="318"/>
                  </a:lnTo>
                  <a:lnTo>
                    <a:pt x="369" y="369"/>
                  </a:lnTo>
                  <a:lnTo>
                    <a:pt x="319" y="385"/>
                  </a:lnTo>
                  <a:lnTo>
                    <a:pt x="269" y="402"/>
                  </a:lnTo>
                  <a:lnTo>
                    <a:pt x="218" y="385"/>
                  </a:lnTo>
                  <a:lnTo>
                    <a:pt x="168" y="369"/>
                  </a:lnTo>
                  <a:lnTo>
                    <a:pt x="135" y="335"/>
                  </a:lnTo>
                  <a:lnTo>
                    <a:pt x="68" y="335"/>
                  </a:lnTo>
                  <a:lnTo>
                    <a:pt x="34" y="369"/>
                  </a:lnTo>
                  <a:lnTo>
                    <a:pt x="17" y="402"/>
                  </a:lnTo>
                  <a:lnTo>
                    <a:pt x="1" y="436"/>
                  </a:lnTo>
                  <a:lnTo>
                    <a:pt x="17" y="469"/>
                  </a:lnTo>
                  <a:lnTo>
                    <a:pt x="34" y="503"/>
                  </a:lnTo>
                  <a:lnTo>
                    <a:pt x="84" y="553"/>
                  </a:lnTo>
                  <a:lnTo>
                    <a:pt x="135" y="570"/>
                  </a:lnTo>
                  <a:lnTo>
                    <a:pt x="202" y="603"/>
                  </a:lnTo>
                  <a:lnTo>
                    <a:pt x="336" y="603"/>
                  </a:lnTo>
                  <a:lnTo>
                    <a:pt x="403" y="570"/>
                  </a:lnTo>
                  <a:lnTo>
                    <a:pt x="453" y="553"/>
                  </a:lnTo>
                  <a:lnTo>
                    <a:pt x="503" y="503"/>
                  </a:lnTo>
                  <a:lnTo>
                    <a:pt x="553" y="452"/>
                  </a:lnTo>
                  <a:lnTo>
                    <a:pt x="587" y="385"/>
                  </a:lnTo>
                  <a:lnTo>
                    <a:pt x="604" y="335"/>
                  </a:lnTo>
                  <a:lnTo>
                    <a:pt x="604" y="268"/>
                  </a:lnTo>
                  <a:lnTo>
                    <a:pt x="604" y="201"/>
                  </a:lnTo>
                  <a:lnTo>
                    <a:pt x="587" y="134"/>
                  </a:lnTo>
                  <a:lnTo>
                    <a:pt x="553" y="84"/>
                  </a:lnTo>
                  <a:lnTo>
                    <a:pt x="503" y="34"/>
                  </a:lnTo>
                  <a:lnTo>
                    <a:pt x="47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9"/>
            <p:cNvSpPr/>
            <p:nvPr/>
          </p:nvSpPr>
          <p:spPr>
            <a:xfrm>
              <a:off x="3170750" y="728675"/>
              <a:ext cx="7125" cy="7150"/>
            </a:xfrm>
            <a:custGeom>
              <a:rect b="b" l="l" r="r" t="t"/>
              <a:pathLst>
                <a:path extrusionOk="0" h="286" w="285">
                  <a:moveTo>
                    <a:pt x="151" y="0"/>
                  </a:moveTo>
                  <a:lnTo>
                    <a:pt x="117" y="34"/>
                  </a:lnTo>
                  <a:lnTo>
                    <a:pt x="34" y="118"/>
                  </a:lnTo>
                  <a:lnTo>
                    <a:pt x="17" y="151"/>
                  </a:lnTo>
                  <a:lnTo>
                    <a:pt x="0" y="185"/>
                  </a:lnTo>
                  <a:lnTo>
                    <a:pt x="17" y="218"/>
                  </a:lnTo>
                  <a:lnTo>
                    <a:pt x="34" y="252"/>
                  </a:lnTo>
                  <a:lnTo>
                    <a:pt x="67" y="285"/>
                  </a:lnTo>
                  <a:lnTo>
                    <a:pt x="151" y="285"/>
                  </a:lnTo>
                  <a:lnTo>
                    <a:pt x="184" y="252"/>
                  </a:lnTo>
                  <a:lnTo>
                    <a:pt x="268" y="168"/>
                  </a:lnTo>
                  <a:lnTo>
                    <a:pt x="285" y="134"/>
                  </a:lnTo>
                  <a:lnTo>
                    <a:pt x="285" y="101"/>
                  </a:lnTo>
                  <a:lnTo>
                    <a:pt x="285" y="67"/>
                  </a:lnTo>
                  <a:lnTo>
                    <a:pt x="268" y="34"/>
                  </a:lnTo>
                  <a:lnTo>
                    <a:pt x="23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9"/>
            <p:cNvSpPr/>
            <p:nvPr/>
          </p:nvSpPr>
          <p:spPr>
            <a:xfrm>
              <a:off x="3189575" y="709825"/>
              <a:ext cx="7150" cy="7150"/>
            </a:xfrm>
            <a:custGeom>
              <a:rect b="b" l="l" r="r" t="t"/>
              <a:pathLst>
                <a:path extrusionOk="0" h="286" w="286">
                  <a:moveTo>
                    <a:pt x="185" y="1"/>
                  </a:moveTo>
                  <a:lnTo>
                    <a:pt x="152" y="17"/>
                  </a:lnTo>
                  <a:lnTo>
                    <a:pt x="118" y="34"/>
                  </a:lnTo>
                  <a:lnTo>
                    <a:pt x="34" y="118"/>
                  </a:lnTo>
                  <a:lnTo>
                    <a:pt x="18" y="151"/>
                  </a:lnTo>
                  <a:lnTo>
                    <a:pt x="1" y="185"/>
                  </a:lnTo>
                  <a:lnTo>
                    <a:pt x="18" y="235"/>
                  </a:lnTo>
                  <a:lnTo>
                    <a:pt x="34" y="269"/>
                  </a:lnTo>
                  <a:lnTo>
                    <a:pt x="68" y="285"/>
                  </a:lnTo>
                  <a:lnTo>
                    <a:pt x="135" y="285"/>
                  </a:lnTo>
                  <a:lnTo>
                    <a:pt x="168" y="269"/>
                  </a:lnTo>
                  <a:lnTo>
                    <a:pt x="252" y="168"/>
                  </a:lnTo>
                  <a:lnTo>
                    <a:pt x="286" y="135"/>
                  </a:lnTo>
                  <a:lnTo>
                    <a:pt x="286" y="101"/>
                  </a:lnTo>
                  <a:lnTo>
                    <a:pt x="286" y="68"/>
                  </a:lnTo>
                  <a:lnTo>
                    <a:pt x="252" y="34"/>
                  </a:lnTo>
                  <a:lnTo>
                    <a:pt x="219" y="17"/>
                  </a:lnTo>
                  <a:lnTo>
                    <a:pt x="18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52" name="Google Shape;10552;p9"/>
          <p:cNvGrpSpPr/>
          <p:nvPr/>
        </p:nvGrpSpPr>
        <p:grpSpPr>
          <a:xfrm>
            <a:off x="6576172" y="2232953"/>
            <a:ext cx="625380" cy="625380"/>
            <a:chOff x="1397675" y="3924275"/>
            <a:chExt cx="98450" cy="98450"/>
          </a:xfrm>
        </p:grpSpPr>
        <p:sp>
          <p:nvSpPr>
            <p:cNvPr id="10553" name="Google Shape;10553;p9"/>
            <p:cNvSpPr/>
            <p:nvPr/>
          </p:nvSpPr>
          <p:spPr>
            <a:xfrm>
              <a:off x="1397675" y="3938100"/>
              <a:ext cx="84200" cy="84625"/>
            </a:xfrm>
            <a:custGeom>
              <a:rect b="b" l="l" r="r" t="t"/>
              <a:pathLst>
                <a:path extrusionOk="0" h="3385" w="3368">
                  <a:moveTo>
                    <a:pt x="1508" y="1"/>
                  </a:moveTo>
                  <a:lnTo>
                    <a:pt x="1341" y="34"/>
                  </a:lnTo>
                  <a:lnTo>
                    <a:pt x="1190" y="68"/>
                  </a:lnTo>
                  <a:lnTo>
                    <a:pt x="1022" y="135"/>
                  </a:lnTo>
                  <a:lnTo>
                    <a:pt x="872" y="202"/>
                  </a:lnTo>
                  <a:lnTo>
                    <a:pt x="738" y="285"/>
                  </a:lnTo>
                  <a:lnTo>
                    <a:pt x="604" y="386"/>
                  </a:lnTo>
                  <a:lnTo>
                    <a:pt x="486" y="503"/>
                  </a:lnTo>
                  <a:lnTo>
                    <a:pt x="386" y="620"/>
                  </a:lnTo>
                  <a:lnTo>
                    <a:pt x="285" y="738"/>
                  </a:lnTo>
                  <a:lnTo>
                    <a:pt x="202" y="888"/>
                  </a:lnTo>
                  <a:lnTo>
                    <a:pt x="135" y="1039"/>
                  </a:lnTo>
                  <a:lnTo>
                    <a:pt x="68" y="1190"/>
                  </a:lnTo>
                  <a:lnTo>
                    <a:pt x="34" y="1357"/>
                  </a:lnTo>
                  <a:lnTo>
                    <a:pt x="1" y="1525"/>
                  </a:lnTo>
                  <a:lnTo>
                    <a:pt x="1" y="1692"/>
                  </a:lnTo>
                  <a:lnTo>
                    <a:pt x="1" y="1860"/>
                  </a:lnTo>
                  <a:lnTo>
                    <a:pt x="34" y="2027"/>
                  </a:lnTo>
                  <a:lnTo>
                    <a:pt x="68" y="2195"/>
                  </a:lnTo>
                  <a:lnTo>
                    <a:pt x="135" y="2346"/>
                  </a:lnTo>
                  <a:lnTo>
                    <a:pt x="202" y="2496"/>
                  </a:lnTo>
                  <a:lnTo>
                    <a:pt x="285" y="2630"/>
                  </a:lnTo>
                  <a:lnTo>
                    <a:pt x="386" y="2764"/>
                  </a:lnTo>
                  <a:lnTo>
                    <a:pt x="486" y="2882"/>
                  </a:lnTo>
                  <a:lnTo>
                    <a:pt x="604" y="2999"/>
                  </a:lnTo>
                  <a:lnTo>
                    <a:pt x="738" y="3100"/>
                  </a:lnTo>
                  <a:lnTo>
                    <a:pt x="872" y="3183"/>
                  </a:lnTo>
                  <a:lnTo>
                    <a:pt x="1022" y="3250"/>
                  </a:lnTo>
                  <a:lnTo>
                    <a:pt x="1190" y="3301"/>
                  </a:lnTo>
                  <a:lnTo>
                    <a:pt x="1341" y="3351"/>
                  </a:lnTo>
                  <a:lnTo>
                    <a:pt x="1508" y="3368"/>
                  </a:lnTo>
                  <a:lnTo>
                    <a:pt x="1692" y="3384"/>
                  </a:lnTo>
                  <a:lnTo>
                    <a:pt x="1860" y="3368"/>
                  </a:lnTo>
                  <a:lnTo>
                    <a:pt x="2027" y="3351"/>
                  </a:lnTo>
                  <a:lnTo>
                    <a:pt x="2178" y="3301"/>
                  </a:lnTo>
                  <a:lnTo>
                    <a:pt x="2346" y="3250"/>
                  </a:lnTo>
                  <a:lnTo>
                    <a:pt x="2497" y="3183"/>
                  </a:lnTo>
                  <a:lnTo>
                    <a:pt x="2631" y="3100"/>
                  </a:lnTo>
                  <a:lnTo>
                    <a:pt x="2765" y="2999"/>
                  </a:lnTo>
                  <a:lnTo>
                    <a:pt x="2882" y="2882"/>
                  </a:lnTo>
                  <a:lnTo>
                    <a:pt x="2982" y="2764"/>
                  </a:lnTo>
                  <a:lnTo>
                    <a:pt x="3083" y="2630"/>
                  </a:lnTo>
                  <a:lnTo>
                    <a:pt x="3167" y="2496"/>
                  </a:lnTo>
                  <a:lnTo>
                    <a:pt x="3234" y="2346"/>
                  </a:lnTo>
                  <a:lnTo>
                    <a:pt x="3301" y="2195"/>
                  </a:lnTo>
                  <a:lnTo>
                    <a:pt x="3334" y="2027"/>
                  </a:lnTo>
                  <a:lnTo>
                    <a:pt x="3368" y="1860"/>
                  </a:lnTo>
                  <a:lnTo>
                    <a:pt x="3368" y="1692"/>
                  </a:lnTo>
                  <a:lnTo>
                    <a:pt x="3368" y="1491"/>
                  </a:lnTo>
                  <a:lnTo>
                    <a:pt x="3334" y="1307"/>
                  </a:lnTo>
                  <a:lnTo>
                    <a:pt x="3267" y="1123"/>
                  </a:lnTo>
                  <a:lnTo>
                    <a:pt x="3200" y="939"/>
                  </a:lnTo>
                  <a:lnTo>
                    <a:pt x="3167" y="905"/>
                  </a:lnTo>
                  <a:lnTo>
                    <a:pt x="3133" y="888"/>
                  </a:lnTo>
                  <a:lnTo>
                    <a:pt x="3066" y="888"/>
                  </a:lnTo>
                  <a:lnTo>
                    <a:pt x="3033" y="922"/>
                  </a:lnTo>
                  <a:lnTo>
                    <a:pt x="3016" y="955"/>
                  </a:lnTo>
                  <a:lnTo>
                    <a:pt x="3016" y="989"/>
                  </a:lnTo>
                  <a:lnTo>
                    <a:pt x="3016" y="1022"/>
                  </a:lnTo>
                  <a:lnTo>
                    <a:pt x="3083" y="1190"/>
                  </a:lnTo>
                  <a:lnTo>
                    <a:pt x="3133" y="1357"/>
                  </a:lnTo>
                  <a:lnTo>
                    <a:pt x="3167" y="1525"/>
                  </a:lnTo>
                  <a:lnTo>
                    <a:pt x="3167" y="1692"/>
                  </a:lnTo>
                  <a:lnTo>
                    <a:pt x="3167" y="1843"/>
                  </a:lnTo>
                  <a:lnTo>
                    <a:pt x="3150" y="1994"/>
                  </a:lnTo>
                  <a:lnTo>
                    <a:pt x="3100" y="2128"/>
                  </a:lnTo>
                  <a:lnTo>
                    <a:pt x="3049" y="2262"/>
                  </a:lnTo>
                  <a:lnTo>
                    <a:pt x="2999" y="2396"/>
                  </a:lnTo>
                  <a:lnTo>
                    <a:pt x="2915" y="2530"/>
                  </a:lnTo>
                  <a:lnTo>
                    <a:pt x="2832" y="2630"/>
                  </a:lnTo>
                  <a:lnTo>
                    <a:pt x="2731" y="2748"/>
                  </a:lnTo>
                  <a:lnTo>
                    <a:pt x="2631" y="2832"/>
                  </a:lnTo>
                  <a:lnTo>
                    <a:pt x="2513" y="2932"/>
                  </a:lnTo>
                  <a:lnTo>
                    <a:pt x="2396" y="2999"/>
                  </a:lnTo>
                  <a:lnTo>
                    <a:pt x="2262" y="3066"/>
                  </a:lnTo>
                  <a:lnTo>
                    <a:pt x="2128" y="3116"/>
                  </a:lnTo>
                  <a:lnTo>
                    <a:pt x="1977" y="3150"/>
                  </a:lnTo>
                  <a:lnTo>
                    <a:pt x="1843" y="3167"/>
                  </a:lnTo>
                  <a:lnTo>
                    <a:pt x="1692" y="3183"/>
                  </a:lnTo>
                  <a:lnTo>
                    <a:pt x="1525" y="3167"/>
                  </a:lnTo>
                  <a:lnTo>
                    <a:pt x="1391" y="3150"/>
                  </a:lnTo>
                  <a:lnTo>
                    <a:pt x="1240" y="3116"/>
                  </a:lnTo>
                  <a:lnTo>
                    <a:pt x="1106" y="3066"/>
                  </a:lnTo>
                  <a:lnTo>
                    <a:pt x="972" y="2999"/>
                  </a:lnTo>
                  <a:lnTo>
                    <a:pt x="855" y="2932"/>
                  </a:lnTo>
                  <a:lnTo>
                    <a:pt x="738" y="2832"/>
                  </a:lnTo>
                  <a:lnTo>
                    <a:pt x="637" y="2748"/>
                  </a:lnTo>
                  <a:lnTo>
                    <a:pt x="537" y="2630"/>
                  </a:lnTo>
                  <a:lnTo>
                    <a:pt x="453" y="2530"/>
                  </a:lnTo>
                  <a:lnTo>
                    <a:pt x="369" y="2396"/>
                  </a:lnTo>
                  <a:lnTo>
                    <a:pt x="319" y="2262"/>
                  </a:lnTo>
                  <a:lnTo>
                    <a:pt x="269" y="2128"/>
                  </a:lnTo>
                  <a:lnTo>
                    <a:pt x="218" y="1994"/>
                  </a:lnTo>
                  <a:lnTo>
                    <a:pt x="202" y="1843"/>
                  </a:lnTo>
                  <a:lnTo>
                    <a:pt x="202" y="1692"/>
                  </a:lnTo>
                  <a:lnTo>
                    <a:pt x="202" y="1542"/>
                  </a:lnTo>
                  <a:lnTo>
                    <a:pt x="218" y="1391"/>
                  </a:lnTo>
                  <a:lnTo>
                    <a:pt x="269" y="1240"/>
                  </a:lnTo>
                  <a:lnTo>
                    <a:pt x="319" y="1106"/>
                  </a:lnTo>
                  <a:lnTo>
                    <a:pt x="369" y="989"/>
                  </a:lnTo>
                  <a:lnTo>
                    <a:pt x="453" y="855"/>
                  </a:lnTo>
                  <a:lnTo>
                    <a:pt x="537" y="738"/>
                  </a:lnTo>
                  <a:lnTo>
                    <a:pt x="637" y="637"/>
                  </a:lnTo>
                  <a:lnTo>
                    <a:pt x="738" y="537"/>
                  </a:lnTo>
                  <a:lnTo>
                    <a:pt x="855" y="453"/>
                  </a:lnTo>
                  <a:lnTo>
                    <a:pt x="972" y="386"/>
                  </a:lnTo>
                  <a:lnTo>
                    <a:pt x="1106" y="319"/>
                  </a:lnTo>
                  <a:lnTo>
                    <a:pt x="1240" y="269"/>
                  </a:lnTo>
                  <a:lnTo>
                    <a:pt x="1391" y="235"/>
                  </a:lnTo>
                  <a:lnTo>
                    <a:pt x="1525" y="202"/>
                  </a:lnTo>
                  <a:lnTo>
                    <a:pt x="1692" y="202"/>
                  </a:lnTo>
                  <a:lnTo>
                    <a:pt x="1860" y="218"/>
                  </a:lnTo>
                  <a:lnTo>
                    <a:pt x="2027" y="235"/>
                  </a:lnTo>
                  <a:lnTo>
                    <a:pt x="2195" y="285"/>
                  </a:lnTo>
                  <a:lnTo>
                    <a:pt x="2346" y="352"/>
                  </a:lnTo>
                  <a:lnTo>
                    <a:pt x="2396" y="369"/>
                  </a:lnTo>
                  <a:lnTo>
                    <a:pt x="2430" y="369"/>
                  </a:lnTo>
                  <a:lnTo>
                    <a:pt x="2463" y="336"/>
                  </a:lnTo>
                  <a:lnTo>
                    <a:pt x="2480" y="319"/>
                  </a:lnTo>
                  <a:lnTo>
                    <a:pt x="2497" y="269"/>
                  </a:lnTo>
                  <a:lnTo>
                    <a:pt x="2497" y="235"/>
                  </a:lnTo>
                  <a:lnTo>
                    <a:pt x="2463" y="202"/>
                  </a:lnTo>
                  <a:lnTo>
                    <a:pt x="2446" y="185"/>
                  </a:lnTo>
                  <a:lnTo>
                    <a:pt x="2262" y="101"/>
                  </a:lnTo>
                  <a:lnTo>
                    <a:pt x="2078" y="51"/>
                  </a:lnTo>
                  <a:lnTo>
                    <a:pt x="1877" y="17"/>
                  </a:lnTo>
                  <a:lnTo>
                    <a:pt x="169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9"/>
            <p:cNvSpPr/>
            <p:nvPr/>
          </p:nvSpPr>
          <p:spPr>
            <a:xfrm>
              <a:off x="1409400" y="3950675"/>
              <a:ext cx="60750" cy="60325"/>
            </a:xfrm>
            <a:custGeom>
              <a:rect b="b" l="l" r="r" t="t"/>
              <a:pathLst>
                <a:path extrusionOk="0" h="2413" w="2430">
                  <a:moveTo>
                    <a:pt x="1089" y="0"/>
                  </a:moveTo>
                  <a:lnTo>
                    <a:pt x="972" y="34"/>
                  </a:lnTo>
                  <a:lnTo>
                    <a:pt x="855" y="50"/>
                  </a:lnTo>
                  <a:lnTo>
                    <a:pt x="738" y="101"/>
                  </a:lnTo>
                  <a:lnTo>
                    <a:pt x="637" y="151"/>
                  </a:lnTo>
                  <a:lnTo>
                    <a:pt x="537" y="201"/>
                  </a:lnTo>
                  <a:lnTo>
                    <a:pt x="453" y="285"/>
                  </a:lnTo>
                  <a:lnTo>
                    <a:pt x="369" y="352"/>
                  </a:lnTo>
                  <a:lnTo>
                    <a:pt x="285" y="436"/>
                  </a:lnTo>
                  <a:lnTo>
                    <a:pt x="218" y="536"/>
                  </a:lnTo>
                  <a:lnTo>
                    <a:pt x="151" y="637"/>
                  </a:lnTo>
                  <a:lnTo>
                    <a:pt x="101" y="737"/>
                  </a:lnTo>
                  <a:lnTo>
                    <a:pt x="68" y="854"/>
                  </a:lnTo>
                  <a:lnTo>
                    <a:pt x="34" y="972"/>
                  </a:lnTo>
                  <a:lnTo>
                    <a:pt x="17" y="1089"/>
                  </a:lnTo>
                  <a:lnTo>
                    <a:pt x="1" y="1206"/>
                  </a:lnTo>
                  <a:lnTo>
                    <a:pt x="17" y="1323"/>
                  </a:lnTo>
                  <a:lnTo>
                    <a:pt x="34" y="1457"/>
                  </a:lnTo>
                  <a:lnTo>
                    <a:pt x="68" y="1575"/>
                  </a:lnTo>
                  <a:lnTo>
                    <a:pt x="101" y="1675"/>
                  </a:lnTo>
                  <a:lnTo>
                    <a:pt x="151" y="1776"/>
                  </a:lnTo>
                  <a:lnTo>
                    <a:pt x="218" y="1876"/>
                  </a:lnTo>
                  <a:lnTo>
                    <a:pt x="285" y="1977"/>
                  </a:lnTo>
                  <a:lnTo>
                    <a:pt x="369" y="2060"/>
                  </a:lnTo>
                  <a:lnTo>
                    <a:pt x="453" y="2144"/>
                  </a:lnTo>
                  <a:lnTo>
                    <a:pt x="537" y="2211"/>
                  </a:lnTo>
                  <a:lnTo>
                    <a:pt x="637" y="2261"/>
                  </a:lnTo>
                  <a:lnTo>
                    <a:pt x="738" y="2312"/>
                  </a:lnTo>
                  <a:lnTo>
                    <a:pt x="855" y="2362"/>
                  </a:lnTo>
                  <a:lnTo>
                    <a:pt x="972" y="2396"/>
                  </a:lnTo>
                  <a:lnTo>
                    <a:pt x="1089" y="2412"/>
                  </a:lnTo>
                  <a:lnTo>
                    <a:pt x="1341" y="2412"/>
                  </a:lnTo>
                  <a:lnTo>
                    <a:pt x="1458" y="2396"/>
                  </a:lnTo>
                  <a:lnTo>
                    <a:pt x="1575" y="2362"/>
                  </a:lnTo>
                  <a:lnTo>
                    <a:pt x="1692" y="2312"/>
                  </a:lnTo>
                  <a:lnTo>
                    <a:pt x="1793" y="2261"/>
                  </a:lnTo>
                  <a:lnTo>
                    <a:pt x="1894" y="2211"/>
                  </a:lnTo>
                  <a:lnTo>
                    <a:pt x="1977" y="2144"/>
                  </a:lnTo>
                  <a:lnTo>
                    <a:pt x="2061" y="2060"/>
                  </a:lnTo>
                  <a:lnTo>
                    <a:pt x="2145" y="1977"/>
                  </a:lnTo>
                  <a:lnTo>
                    <a:pt x="2212" y="1876"/>
                  </a:lnTo>
                  <a:lnTo>
                    <a:pt x="2279" y="1776"/>
                  </a:lnTo>
                  <a:lnTo>
                    <a:pt x="2329" y="1675"/>
                  </a:lnTo>
                  <a:lnTo>
                    <a:pt x="2363" y="1575"/>
                  </a:lnTo>
                  <a:lnTo>
                    <a:pt x="2396" y="1457"/>
                  </a:lnTo>
                  <a:lnTo>
                    <a:pt x="2413" y="1323"/>
                  </a:lnTo>
                  <a:lnTo>
                    <a:pt x="2430" y="1206"/>
                  </a:lnTo>
                  <a:lnTo>
                    <a:pt x="2413" y="1089"/>
                  </a:lnTo>
                  <a:lnTo>
                    <a:pt x="2396" y="972"/>
                  </a:lnTo>
                  <a:lnTo>
                    <a:pt x="2379" y="871"/>
                  </a:lnTo>
                  <a:lnTo>
                    <a:pt x="2329" y="754"/>
                  </a:lnTo>
                  <a:lnTo>
                    <a:pt x="2312" y="720"/>
                  </a:lnTo>
                  <a:lnTo>
                    <a:pt x="2279" y="704"/>
                  </a:lnTo>
                  <a:lnTo>
                    <a:pt x="2212" y="704"/>
                  </a:lnTo>
                  <a:lnTo>
                    <a:pt x="2178" y="720"/>
                  </a:lnTo>
                  <a:lnTo>
                    <a:pt x="2145" y="754"/>
                  </a:lnTo>
                  <a:lnTo>
                    <a:pt x="2145" y="804"/>
                  </a:lnTo>
                  <a:lnTo>
                    <a:pt x="2145" y="838"/>
                  </a:lnTo>
                  <a:lnTo>
                    <a:pt x="2195" y="1022"/>
                  </a:lnTo>
                  <a:lnTo>
                    <a:pt x="2229" y="1206"/>
                  </a:lnTo>
                  <a:lnTo>
                    <a:pt x="2212" y="1307"/>
                  </a:lnTo>
                  <a:lnTo>
                    <a:pt x="2195" y="1407"/>
                  </a:lnTo>
                  <a:lnTo>
                    <a:pt x="2145" y="1591"/>
                  </a:lnTo>
                  <a:lnTo>
                    <a:pt x="2044" y="1776"/>
                  </a:lnTo>
                  <a:lnTo>
                    <a:pt x="1927" y="1926"/>
                  </a:lnTo>
                  <a:lnTo>
                    <a:pt x="1776" y="2044"/>
                  </a:lnTo>
                  <a:lnTo>
                    <a:pt x="1609" y="2127"/>
                  </a:lnTo>
                  <a:lnTo>
                    <a:pt x="1424" y="2194"/>
                  </a:lnTo>
                  <a:lnTo>
                    <a:pt x="1324" y="2211"/>
                  </a:lnTo>
                  <a:lnTo>
                    <a:pt x="1106" y="2211"/>
                  </a:lnTo>
                  <a:lnTo>
                    <a:pt x="1006" y="2194"/>
                  </a:lnTo>
                  <a:lnTo>
                    <a:pt x="821" y="2127"/>
                  </a:lnTo>
                  <a:lnTo>
                    <a:pt x="654" y="2044"/>
                  </a:lnTo>
                  <a:lnTo>
                    <a:pt x="503" y="1926"/>
                  </a:lnTo>
                  <a:lnTo>
                    <a:pt x="386" y="1776"/>
                  </a:lnTo>
                  <a:lnTo>
                    <a:pt x="285" y="1591"/>
                  </a:lnTo>
                  <a:lnTo>
                    <a:pt x="235" y="1407"/>
                  </a:lnTo>
                  <a:lnTo>
                    <a:pt x="218" y="1307"/>
                  </a:lnTo>
                  <a:lnTo>
                    <a:pt x="202" y="1206"/>
                  </a:lnTo>
                  <a:lnTo>
                    <a:pt x="218" y="1106"/>
                  </a:lnTo>
                  <a:lnTo>
                    <a:pt x="235" y="1005"/>
                  </a:lnTo>
                  <a:lnTo>
                    <a:pt x="285" y="821"/>
                  </a:lnTo>
                  <a:lnTo>
                    <a:pt x="386" y="653"/>
                  </a:lnTo>
                  <a:lnTo>
                    <a:pt x="503" y="503"/>
                  </a:lnTo>
                  <a:lnTo>
                    <a:pt x="654" y="369"/>
                  </a:lnTo>
                  <a:lnTo>
                    <a:pt x="821" y="285"/>
                  </a:lnTo>
                  <a:lnTo>
                    <a:pt x="1006" y="218"/>
                  </a:lnTo>
                  <a:lnTo>
                    <a:pt x="1106" y="201"/>
                  </a:lnTo>
                  <a:lnTo>
                    <a:pt x="1223" y="201"/>
                  </a:lnTo>
                  <a:lnTo>
                    <a:pt x="1408" y="218"/>
                  </a:lnTo>
                  <a:lnTo>
                    <a:pt x="1592" y="268"/>
                  </a:lnTo>
                  <a:lnTo>
                    <a:pt x="1625" y="285"/>
                  </a:lnTo>
                  <a:lnTo>
                    <a:pt x="1659" y="268"/>
                  </a:lnTo>
                  <a:lnTo>
                    <a:pt x="1692" y="251"/>
                  </a:lnTo>
                  <a:lnTo>
                    <a:pt x="1726" y="218"/>
                  </a:lnTo>
                  <a:lnTo>
                    <a:pt x="1726" y="184"/>
                  </a:lnTo>
                  <a:lnTo>
                    <a:pt x="1726" y="134"/>
                  </a:lnTo>
                  <a:lnTo>
                    <a:pt x="1692" y="117"/>
                  </a:lnTo>
                  <a:lnTo>
                    <a:pt x="1659" y="84"/>
                  </a:lnTo>
                  <a:lnTo>
                    <a:pt x="1558" y="50"/>
                  </a:lnTo>
                  <a:lnTo>
                    <a:pt x="1441" y="17"/>
                  </a:lnTo>
                  <a:lnTo>
                    <a:pt x="132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9"/>
            <p:cNvSpPr/>
            <p:nvPr/>
          </p:nvSpPr>
          <p:spPr>
            <a:xfrm>
              <a:off x="1423650" y="3964075"/>
              <a:ext cx="32675" cy="32675"/>
            </a:xfrm>
            <a:custGeom>
              <a:rect b="b" l="l" r="r" t="t"/>
              <a:pathLst>
                <a:path extrusionOk="0" h="1307" w="1307">
                  <a:moveTo>
                    <a:pt x="653" y="0"/>
                  </a:moveTo>
                  <a:lnTo>
                    <a:pt x="519" y="17"/>
                  </a:lnTo>
                  <a:lnTo>
                    <a:pt x="402" y="50"/>
                  </a:lnTo>
                  <a:lnTo>
                    <a:pt x="285" y="117"/>
                  </a:lnTo>
                  <a:lnTo>
                    <a:pt x="184" y="201"/>
                  </a:lnTo>
                  <a:lnTo>
                    <a:pt x="117" y="285"/>
                  </a:lnTo>
                  <a:lnTo>
                    <a:pt x="50" y="402"/>
                  </a:lnTo>
                  <a:lnTo>
                    <a:pt x="17" y="519"/>
                  </a:lnTo>
                  <a:lnTo>
                    <a:pt x="0" y="653"/>
                  </a:lnTo>
                  <a:lnTo>
                    <a:pt x="17" y="787"/>
                  </a:lnTo>
                  <a:lnTo>
                    <a:pt x="50" y="905"/>
                  </a:lnTo>
                  <a:lnTo>
                    <a:pt x="117" y="1022"/>
                  </a:lnTo>
                  <a:lnTo>
                    <a:pt x="184" y="1122"/>
                  </a:lnTo>
                  <a:lnTo>
                    <a:pt x="285" y="1206"/>
                  </a:lnTo>
                  <a:lnTo>
                    <a:pt x="402" y="1256"/>
                  </a:lnTo>
                  <a:lnTo>
                    <a:pt x="519" y="1290"/>
                  </a:lnTo>
                  <a:lnTo>
                    <a:pt x="653" y="1307"/>
                  </a:lnTo>
                  <a:lnTo>
                    <a:pt x="787" y="1290"/>
                  </a:lnTo>
                  <a:lnTo>
                    <a:pt x="905" y="1256"/>
                  </a:lnTo>
                  <a:lnTo>
                    <a:pt x="1022" y="1206"/>
                  </a:lnTo>
                  <a:lnTo>
                    <a:pt x="1122" y="1122"/>
                  </a:lnTo>
                  <a:lnTo>
                    <a:pt x="1190" y="1022"/>
                  </a:lnTo>
                  <a:lnTo>
                    <a:pt x="1257" y="905"/>
                  </a:lnTo>
                  <a:lnTo>
                    <a:pt x="1290" y="787"/>
                  </a:lnTo>
                  <a:lnTo>
                    <a:pt x="1307" y="653"/>
                  </a:lnTo>
                  <a:lnTo>
                    <a:pt x="1307" y="603"/>
                  </a:lnTo>
                  <a:lnTo>
                    <a:pt x="1290" y="553"/>
                  </a:lnTo>
                  <a:lnTo>
                    <a:pt x="1273" y="536"/>
                  </a:lnTo>
                  <a:lnTo>
                    <a:pt x="1240" y="519"/>
                  </a:lnTo>
                  <a:lnTo>
                    <a:pt x="1190" y="503"/>
                  </a:lnTo>
                  <a:lnTo>
                    <a:pt x="1156" y="519"/>
                  </a:lnTo>
                  <a:lnTo>
                    <a:pt x="1122" y="536"/>
                  </a:lnTo>
                  <a:lnTo>
                    <a:pt x="1106" y="570"/>
                  </a:lnTo>
                  <a:lnTo>
                    <a:pt x="1106" y="620"/>
                  </a:lnTo>
                  <a:lnTo>
                    <a:pt x="1106" y="653"/>
                  </a:lnTo>
                  <a:lnTo>
                    <a:pt x="1089" y="754"/>
                  </a:lnTo>
                  <a:lnTo>
                    <a:pt x="1072" y="838"/>
                  </a:lnTo>
                  <a:lnTo>
                    <a:pt x="1022" y="905"/>
                  </a:lnTo>
                  <a:lnTo>
                    <a:pt x="972" y="972"/>
                  </a:lnTo>
                  <a:lnTo>
                    <a:pt x="905" y="1039"/>
                  </a:lnTo>
                  <a:lnTo>
                    <a:pt x="821" y="1072"/>
                  </a:lnTo>
                  <a:lnTo>
                    <a:pt x="737" y="1106"/>
                  </a:lnTo>
                  <a:lnTo>
                    <a:pt x="570" y="1106"/>
                  </a:lnTo>
                  <a:lnTo>
                    <a:pt x="469" y="1072"/>
                  </a:lnTo>
                  <a:lnTo>
                    <a:pt x="402" y="1039"/>
                  </a:lnTo>
                  <a:lnTo>
                    <a:pt x="335" y="972"/>
                  </a:lnTo>
                  <a:lnTo>
                    <a:pt x="285" y="905"/>
                  </a:lnTo>
                  <a:lnTo>
                    <a:pt x="235" y="838"/>
                  </a:lnTo>
                  <a:lnTo>
                    <a:pt x="218" y="754"/>
                  </a:lnTo>
                  <a:lnTo>
                    <a:pt x="201" y="653"/>
                  </a:lnTo>
                  <a:lnTo>
                    <a:pt x="218" y="570"/>
                  </a:lnTo>
                  <a:lnTo>
                    <a:pt x="235" y="486"/>
                  </a:lnTo>
                  <a:lnTo>
                    <a:pt x="285" y="402"/>
                  </a:lnTo>
                  <a:lnTo>
                    <a:pt x="335" y="335"/>
                  </a:lnTo>
                  <a:lnTo>
                    <a:pt x="402" y="285"/>
                  </a:lnTo>
                  <a:lnTo>
                    <a:pt x="469" y="235"/>
                  </a:lnTo>
                  <a:lnTo>
                    <a:pt x="570" y="218"/>
                  </a:lnTo>
                  <a:lnTo>
                    <a:pt x="653" y="201"/>
                  </a:lnTo>
                  <a:lnTo>
                    <a:pt x="737" y="201"/>
                  </a:lnTo>
                  <a:lnTo>
                    <a:pt x="771" y="184"/>
                  </a:lnTo>
                  <a:lnTo>
                    <a:pt x="804" y="151"/>
                  </a:lnTo>
                  <a:lnTo>
                    <a:pt x="804" y="117"/>
                  </a:lnTo>
                  <a:lnTo>
                    <a:pt x="804" y="84"/>
                  </a:lnTo>
                  <a:lnTo>
                    <a:pt x="787" y="50"/>
                  </a:lnTo>
                  <a:lnTo>
                    <a:pt x="754" y="17"/>
                  </a:lnTo>
                  <a:lnTo>
                    <a:pt x="72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9"/>
            <p:cNvSpPr/>
            <p:nvPr/>
          </p:nvSpPr>
          <p:spPr>
            <a:xfrm>
              <a:off x="1437450" y="3946475"/>
              <a:ext cx="36900" cy="37300"/>
            </a:xfrm>
            <a:custGeom>
              <a:rect b="b" l="l" r="r" t="t"/>
              <a:pathLst>
                <a:path extrusionOk="0" h="1492" w="1476">
                  <a:moveTo>
                    <a:pt x="1375" y="1"/>
                  </a:moveTo>
                  <a:lnTo>
                    <a:pt x="1341" y="17"/>
                  </a:lnTo>
                  <a:lnTo>
                    <a:pt x="1308" y="34"/>
                  </a:lnTo>
                  <a:lnTo>
                    <a:pt x="18" y="1324"/>
                  </a:lnTo>
                  <a:lnTo>
                    <a:pt x="1" y="1357"/>
                  </a:lnTo>
                  <a:lnTo>
                    <a:pt x="1" y="1391"/>
                  </a:lnTo>
                  <a:lnTo>
                    <a:pt x="1" y="1424"/>
                  </a:lnTo>
                  <a:lnTo>
                    <a:pt x="18" y="1458"/>
                  </a:lnTo>
                  <a:lnTo>
                    <a:pt x="51" y="1491"/>
                  </a:lnTo>
                  <a:lnTo>
                    <a:pt x="135" y="1491"/>
                  </a:lnTo>
                  <a:lnTo>
                    <a:pt x="168" y="1458"/>
                  </a:lnTo>
                  <a:lnTo>
                    <a:pt x="1442" y="185"/>
                  </a:lnTo>
                  <a:lnTo>
                    <a:pt x="1475" y="151"/>
                  </a:lnTo>
                  <a:lnTo>
                    <a:pt x="1475" y="101"/>
                  </a:lnTo>
                  <a:lnTo>
                    <a:pt x="1475" y="68"/>
                  </a:lnTo>
                  <a:lnTo>
                    <a:pt x="1442" y="34"/>
                  </a:lnTo>
                  <a:lnTo>
                    <a:pt x="1408" y="17"/>
                  </a:lnTo>
                  <a:lnTo>
                    <a:pt x="137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9"/>
            <p:cNvSpPr/>
            <p:nvPr/>
          </p:nvSpPr>
          <p:spPr>
            <a:xfrm>
              <a:off x="1467200" y="3924275"/>
              <a:ext cx="28925" cy="28925"/>
            </a:xfrm>
            <a:custGeom>
              <a:rect b="b" l="l" r="r" t="t"/>
              <a:pathLst>
                <a:path extrusionOk="0" h="1157" w="1157">
                  <a:moveTo>
                    <a:pt x="520" y="319"/>
                  </a:moveTo>
                  <a:lnTo>
                    <a:pt x="553" y="520"/>
                  </a:lnTo>
                  <a:lnTo>
                    <a:pt x="570" y="587"/>
                  </a:lnTo>
                  <a:lnTo>
                    <a:pt x="637" y="604"/>
                  </a:lnTo>
                  <a:lnTo>
                    <a:pt x="838" y="637"/>
                  </a:lnTo>
                  <a:lnTo>
                    <a:pt x="553" y="939"/>
                  </a:lnTo>
                  <a:lnTo>
                    <a:pt x="268" y="889"/>
                  </a:lnTo>
                  <a:lnTo>
                    <a:pt x="218" y="621"/>
                  </a:lnTo>
                  <a:lnTo>
                    <a:pt x="520" y="319"/>
                  </a:lnTo>
                  <a:close/>
                  <a:moveTo>
                    <a:pt x="553" y="1"/>
                  </a:moveTo>
                  <a:lnTo>
                    <a:pt x="503" y="34"/>
                  </a:lnTo>
                  <a:lnTo>
                    <a:pt x="34" y="503"/>
                  </a:lnTo>
                  <a:lnTo>
                    <a:pt x="17" y="554"/>
                  </a:lnTo>
                  <a:lnTo>
                    <a:pt x="0" y="604"/>
                  </a:lnTo>
                  <a:lnTo>
                    <a:pt x="67" y="1006"/>
                  </a:lnTo>
                  <a:lnTo>
                    <a:pt x="101" y="1056"/>
                  </a:lnTo>
                  <a:lnTo>
                    <a:pt x="151" y="1090"/>
                  </a:lnTo>
                  <a:lnTo>
                    <a:pt x="570" y="1157"/>
                  </a:lnTo>
                  <a:lnTo>
                    <a:pt x="587" y="1157"/>
                  </a:lnTo>
                  <a:lnTo>
                    <a:pt x="620" y="1140"/>
                  </a:lnTo>
                  <a:lnTo>
                    <a:pt x="654" y="1123"/>
                  </a:lnTo>
                  <a:lnTo>
                    <a:pt x="1123" y="654"/>
                  </a:lnTo>
                  <a:lnTo>
                    <a:pt x="1156" y="604"/>
                  </a:lnTo>
                  <a:lnTo>
                    <a:pt x="1156" y="554"/>
                  </a:lnTo>
                  <a:lnTo>
                    <a:pt x="1123" y="503"/>
                  </a:lnTo>
                  <a:lnTo>
                    <a:pt x="1072" y="487"/>
                  </a:lnTo>
                  <a:lnTo>
                    <a:pt x="737" y="420"/>
                  </a:lnTo>
                  <a:lnTo>
                    <a:pt x="687" y="85"/>
                  </a:lnTo>
                  <a:lnTo>
                    <a:pt x="654" y="34"/>
                  </a:lnTo>
                  <a:lnTo>
                    <a:pt x="6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561" name="Shape 10561"/>
        <p:cNvGrpSpPr/>
        <p:nvPr/>
      </p:nvGrpSpPr>
      <p:grpSpPr>
        <a:xfrm>
          <a:off x="0" y="0"/>
          <a:ext cx="0" cy="0"/>
          <a:chOff x="0" y="0"/>
          <a:chExt cx="0" cy="0"/>
        </a:xfrm>
      </p:grpSpPr>
      <p:sp>
        <p:nvSpPr>
          <p:cNvPr id="10562" name="Google Shape;10562;p10"/>
          <p:cNvSpPr txBox="1"/>
          <p:nvPr>
            <p:ph type="title"/>
          </p:nvPr>
        </p:nvSpPr>
        <p:spPr>
          <a:xfrm>
            <a:off x="722797" y="442453"/>
            <a:ext cx="4782519" cy="513244"/>
          </a:xfrm>
          <a:prstGeom prst="rect">
            <a:avLst/>
          </a:prstGeom>
          <a:noFill/>
          <a:ln>
            <a:noFill/>
          </a:ln>
        </p:spPr>
        <p:txBody>
          <a:bodyPr anchorCtr="0" anchor="ctr" bIns="91400" lIns="91400" spcFirstLastPara="1" rIns="91400" wrap="square" tIns="91400">
            <a:noAutofit/>
          </a:bodyPr>
          <a:lstStyle/>
          <a:p>
            <a:pPr indent="0" lvl="0" marL="0" rtl="0" algn="l">
              <a:lnSpc>
                <a:spcPct val="100000"/>
              </a:lnSpc>
              <a:spcBef>
                <a:spcPts val="0"/>
              </a:spcBef>
              <a:spcAft>
                <a:spcPts val="0"/>
              </a:spcAft>
              <a:buSzPts val="2400"/>
              <a:buNone/>
            </a:pPr>
            <a:r>
              <a:rPr lang="en" sz="2531"/>
              <a:t>Combination FSA covers…</a:t>
            </a:r>
            <a:endParaRPr sz="2531"/>
          </a:p>
        </p:txBody>
      </p:sp>
      <p:grpSp>
        <p:nvGrpSpPr>
          <p:cNvPr id="10563" name="Google Shape;10563;p10"/>
          <p:cNvGrpSpPr/>
          <p:nvPr/>
        </p:nvGrpSpPr>
        <p:grpSpPr>
          <a:xfrm>
            <a:off x="2740515" y="1096228"/>
            <a:ext cx="5960826" cy="3851171"/>
            <a:chOff x="3918795" y="1277683"/>
            <a:chExt cx="4990390" cy="3224192"/>
          </a:xfrm>
        </p:grpSpPr>
        <p:sp>
          <p:nvSpPr>
            <p:cNvPr id="10564" name="Google Shape;10564;p10"/>
            <p:cNvSpPr/>
            <p:nvPr/>
          </p:nvSpPr>
          <p:spPr>
            <a:xfrm>
              <a:off x="5244990" y="1447191"/>
              <a:ext cx="2885177" cy="2885177"/>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A6AFB5"/>
                </a:solidFill>
                <a:latin typeface="Arial"/>
                <a:ea typeface="Arial"/>
                <a:cs typeface="Arial"/>
                <a:sym typeface="Arial"/>
              </a:endParaRPr>
            </a:p>
          </p:txBody>
        </p:sp>
        <p:cxnSp>
          <p:nvCxnSpPr>
            <p:cNvPr id="10565" name="Google Shape;10565;p10"/>
            <p:cNvCxnSpPr/>
            <p:nvPr/>
          </p:nvCxnSpPr>
          <p:spPr>
            <a:xfrm>
              <a:off x="6693381" y="1277683"/>
              <a:ext cx="0" cy="3218823"/>
            </a:xfrm>
            <a:prstGeom prst="straightConnector1">
              <a:avLst/>
            </a:prstGeom>
            <a:noFill/>
            <a:ln cap="flat" cmpd="sng" w="19050">
              <a:solidFill>
                <a:srgbClr val="C70A28"/>
              </a:solidFill>
              <a:prstDash val="solid"/>
              <a:round/>
              <a:headEnd len="sm" w="sm" type="none"/>
              <a:tailEnd len="sm" w="sm" type="none"/>
            </a:ln>
          </p:spPr>
        </p:cxnSp>
        <p:sp>
          <p:nvSpPr>
            <p:cNvPr id="10566" name="Google Shape;10566;p10"/>
            <p:cNvSpPr/>
            <p:nvPr/>
          </p:nvSpPr>
          <p:spPr>
            <a:xfrm>
              <a:off x="3918795" y="1625036"/>
              <a:ext cx="2400747" cy="838127"/>
            </a:xfrm>
            <a:prstGeom prst="roundRect">
              <a:avLst>
                <a:gd fmla="val 16667" name="adj"/>
              </a:avLst>
            </a:prstGeom>
            <a:solidFill>
              <a:schemeClr val="lt1"/>
            </a:solidFill>
            <a:ln>
              <a:noFill/>
            </a:ln>
            <a:effectLst>
              <a:outerShdw blurRad="342900" rotWithShape="0" algn="bl" dir="5400000" dist="114300">
                <a:schemeClr val="lt2">
                  <a:alpha val="49019"/>
                </a:schemeClr>
              </a:outerShdw>
            </a:effectLst>
          </p:spPr>
          <p:txBody>
            <a:bodyPr anchorCtr="0" anchor="ctr" bIns="91400" lIns="91400" spcFirstLastPara="1" rIns="91400" wrap="square" tIns="91400">
              <a:noAutofit/>
            </a:bodyPr>
            <a:lstStyle/>
            <a:p>
              <a:pPr indent="0" lvl="0" marL="128582"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67" name="Google Shape;10567;p10"/>
            <p:cNvSpPr/>
            <p:nvPr/>
          </p:nvSpPr>
          <p:spPr>
            <a:xfrm>
              <a:off x="5834560" y="3921858"/>
              <a:ext cx="593063" cy="580017"/>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68" name="Google Shape;10568;p10"/>
            <p:cNvSpPr/>
            <p:nvPr/>
          </p:nvSpPr>
          <p:spPr>
            <a:xfrm>
              <a:off x="5124560" y="3434862"/>
              <a:ext cx="593063" cy="580017"/>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69" name="Google Shape;10569;p10"/>
            <p:cNvSpPr/>
            <p:nvPr/>
          </p:nvSpPr>
          <p:spPr>
            <a:xfrm>
              <a:off x="7395806" y="1576194"/>
              <a:ext cx="593063" cy="580017"/>
            </a:xfrm>
            <a:prstGeom prst="ellipse">
              <a:avLst/>
            </a:prstGeom>
            <a:solidFill>
              <a:srgbClr val="D02030"/>
            </a:solidFill>
            <a:ln>
              <a:noFill/>
            </a:ln>
            <a:effectLst>
              <a:outerShdw blurRad="342900" rotWithShape="0" algn="bl" dir="5400000" dist="114300">
                <a:schemeClr val="lt2">
                  <a:alpha val="49019"/>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570" name="Google Shape;10570;p10"/>
            <p:cNvSpPr/>
            <p:nvPr/>
          </p:nvSpPr>
          <p:spPr>
            <a:xfrm>
              <a:off x="4912253" y="2601293"/>
              <a:ext cx="593063" cy="580017"/>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91400" lIns="91400" spcFirstLastPara="1" rIns="91400" wrap="square" tIns="91400">
              <a:noAutofit/>
            </a:bodyPr>
            <a:lstStyle/>
            <a:p>
              <a:pPr indent="0" lvl="0" marL="365664" marR="182832"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10571" name="Google Shape;10571;p10"/>
            <p:cNvGrpSpPr/>
            <p:nvPr/>
          </p:nvGrpSpPr>
          <p:grpSpPr>
            <a:xfrm>
              <a:off x="5286581" y="3602985"/>
              <a:ext cx="280857" cy="243771"/>
              <a:chOff x="2949200" y="3164650"/>
              <a:chExt cx="98450" cy="85450"/>
            </a:xfrm>
          </p:grpSpPr>
          <p:sp>
            <p:nvSpPr>
              <p:cNvPr id="10572" name="Google Shape;10572;p10"/>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3" name="Google Shape;10573;p10"/>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4" name="Google Shape;10574;p10"/>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5" name="Google Shape;10575;p10"/>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6" name="Google Shape;10576;p10"/>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7" name="Google Shape;10577;p10"/>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8" name="Google Shape;10578;p10"/>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79" name="Google Shape;10579;p10"/>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580" name="Google Shape;10580;p10"/>
            <p:cNvSpPr/>
            <p:nvPr/>
          </p:nvSpPr>
          <p:spPr>
            <a:xfrm>
              <a:off x="5101234" y="2765431"/>
              <a:ext cx="215100" cy="277220"/>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nvGrpSpPr>
            <p:cNvPr id="10581" name="Google Shape;10581;p10"/>
            <p:cNvGrpSpPr/>
            <p:nvPr/>
          </p:nvGrpSpPr>
          <p:grpSpPr>
            <a:xfrm>
              <a:off x="7535594" y="1739615"/>
              <a:ext cx="279645" cy="277220"/>
              <a:chOff x="2756150" y="2971175"/>
              <a:chExt cx="98025" cy="97175"/>
            </a:xfrm>
          </p:grpSpPr>
          <p:sp>
            <p:nvSpPr>
              <p:cNvPr id="10582" name="Google Shape;10582;p10"/>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3" name="Google Shape;10583;p10"/>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4" name="Google Shape;10584;p10"/>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5" name="Google Shape;10585;p10"/>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6" name="Google Shape;10586;p10"/>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87" name="Google Shape;10587;p10"/>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grpSp>
          <p:nvGrpSpPr>
            <p:cNvPr id="10588" name="Google Shape;10588;p10"/>
            <p:cNvGrpSpPr/>
            <p:nvPr/>
          </p:nvGrpSpPr>
          <p:grpSpPr>
            <a:xfrm>
              <a:off x="6006430" y="4076965"/>
              <a:ext cx="249322" cy="310541"/>
              <a:chOff x="3721825" y="1434300"/>
              <a:chExt cx="76675" cy="95500"/>
            </a:xfrm>
          </p:grpSpPr>
          <p:sp>
            <p:nvSpPr>
              <p:cNvPr id="10589" name="Google Shape;10589;p10"/>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590" name="Google Shape;10590;p10"/>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591" name="Google Shape;10591;p10"/>
            <p:cNvSpPr txBox="1"/>
            <p:nvPr/>
          </p:nvSpPr>
          <p:spPr>
            <a:xfrm>
              <a:off x="4047889" y="2156394"/>
              <a:ext cx="1669552" cy="109501"/>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773"/>
                <a:buFont typeface="Arial"/>
                <a:buNone/>
              </a:pPr>
              <a:r>
                <a:rPr b="0" i="0" lang="en" sz="773" u="none" cap="none" strike="noStrike">
                  <a:solidFill>
                    <a:srgbClr val="7C868F"/>
                  </a:solidFill>
                  <a:latin typeface="Inter"/>
                  <a:ea typeface="Inter"/>
                  <a:cs typeface="Inter"/>
                  <a:sym typeface="Inter"/>
                </a:rPr>
                <a:t>*Pre IRS Statutory Deductible</a:t>
              </a:r>
              <a:endParaRPr b="0" i="0" sz="1400" u="none" cap="none" strike="noStrike">
                <a:solidFill>
                  <a:srgbClr val="000000"/>
                </a:solidFill>
                <a:latin typeface="Arial"/>
                <a:ea typeface="Arial"/>
                <a:cs typeface="Arial"/>
                <a:sym typeface="Arial"/>
              </a:endParaRPr>
            </a:p>
            <a:p>
              <a:pPr indent="0" lvl="0" marL="0" marR="0" rtl="0" algn="r">
                <a:lnSpc>
                  <a:spcPct val="100000"/>
                </a:lnSpc>
                <a:spcBef>
                  <a:spcPts val="633"/>
                </a:spcBef>
                <a:spcAft>
                  <a:spcPts val="633"/>
                </a:spcAft>
                <a:buClr>
                  <a:srgbClr val="000000"/>
                </a:buClr>
                <a:buSzPts val="773"/>
                <a:buFont typeface="Arial"/>
                <a:buNone/>
              </a:pPr>
              <a:r>
                <a:t/>
              </a:r>
              <a:endParaRPr b="0" i="0" sz="773" u="none" cap="none" strike="noStrike">
                <a:solidFill>
                  <a:srgbClr val="7C868F"/>
                </a:solidFill>
                <a:latin typeface="Inter"/>
                <a:ea typeface="Inter"/>
                <a:cs typeface="Inter"/>
                <a:sym typeface="Inter"/>
              </a:endParaRPr>
            </a:p>
          </p:txBody>
        </p:sp>
        <p:sp>
          <p:nvSpPr>
            <p:cNvPr id="10592" name="Google Shape;10592;p10"/>
            <p:cNvSpPr/>
            <p:nvPr/>
          </p:nvSpPr>
          <p:spPr>
            <a:xfrm>
              <a:off x="6825326" y="3042651"/>
              <a:ext cx="2083859" cy="855908"/>
            </a:xfrm>
            <a:prstGeom prst="roundRect">
              <a:avLst>
                <a:gd fmla="val 16667" name="adj"/>
              </a:avLst>
            </a:prstGeom>
            <a:solidFill>
              <a:schemeClr val="lt1"/>
            </a:solidFill>
            <a:ln>
              <a:noFill/>
            </a:ln>
            <a:effectLst>
              <a:outerShdw blurRad="342900" rotWithShape="0" algn="bl" dir="5400000" dist="114300">
                <a:schemeClr val="lt2">
                  <a:alpha val="49019"/>
                </a:schemeClr>
              </a:outerShdw>
            </a:effectLst>
          </p:spPr>
          <p:txBody>
            <a:bodyPr anchorCtr="0" anchor="ctr" bIns="91400" lIns="91400" spcFirstLastPara="1" rIns="91400" wrap="square" tIns="91400">
              <a:noAutofit/>
            </a:bodyPr>
            <a:lstStyle/>
            <a:p>
              <a:pPr indent="0" lvl="0" marL="128582" marR="182832" rtl="0" algn="l">
                <a:lnSpc>
                  <a:spcPct val="115000"/>
                </a:lnSpc>
                <a:spcBef>
                  <a:spcPts val="0"/>
                </a:spcBef>
                <a:spcAft>
                  <a:spcPts val="0"/>
                </a:spcAft>
                <a:buClr>
                  <a:srgbClr val="000000"/>
                </a:buClr>
                <a:buSzPts val="1000"/>
                <a:buFont typeface="Arial"/>
                <a:buNone/>
              </a:pPr>
              <a:r>
                <a:rPr b="1" i="0" lang="en" sz="1000" u="none" cap="none" strike="noStrike">
                  <a:solidFill>
                    <a:srgbClr val="D02030"/>
                  </a:solidFill>
                  <a:latin typeface="Inter Medium"/>
                  <a:ea typeface="Inter Medium"/>
                  <a:cs typeface="Inter Medium"/>
                  <a:sym typeface="Inter Medium"/>
                </a:rPr>
                <a:t>*Post IRS statutory deductible</a:t>
              </a:r>
              <a:r>
                <a:rPr b="0" i="0" lang="en" sz="1000" u="none" cap="none" strike="noStrike">
                  <a:solidFill>
                    <a:srgbClr val="7C868F"/>
                  </a:solidFill>
                  <a:latin typeface="Inter Medium"/>
                  <a:ea typeface="Inter Medium"/>
                  <a:cs typeface="Inter Medium"/>
                  <a:sym typeface="Inter Medium"/>
                </a:rPr>
                <a:t>, the combination FSA can also cover medical expenses</a:t>
              </a:r>
              <a:endParaRPr b="1" i="0" sz="1000" u="none" cap="none" strike="noStrike">
                <a:solidFill>
                  <a:srgbClr val="D02030"/>
                </a:solidFill>
                <a:latin typeface="Inter Medium"/>
                <a:ea typeface="Inter Medium"/>
                <a:cs typeface="Inter Medium"/>
                <a:sym typeface="Inter Medium"/>
              </a:endParaRPr>
            </a:p>
          </p:txBody>
        </p:sp>
        <p:sp>
          <p:nvSpPr>
            <p:cNvPr id="10593" name="Google Shape;10593;p10"/>
            <p:cNvSpPr/>
            <p:nvPr/>
          </p:nvSpPr>
          <p:spPr>
            <a:xfrm>
              <a:off x="3918795" y="1727833"/>
              <a:ext cx="2251842" cy="601447"/>
            </a:xfrm>
            <a:prstGeom prst="rect">
              <a:avLst/>
            </a:prstGeom>
            <a:noFill/>
            <a:ln>
              <a:noFill/>
            </a:ln>
          </p:spPr>
          <p:txBody>
            <a:bodyPr anchorCtr="0" anchor="t" bIns="45700" lIns="91425" spcFirstLastPara="1" rIns="91425" wrap="square" tIns="45700">
              <a:spAutoFit/>
            </a:bodyPr>
            <a:lstStyle/>
            <a:p>
              <a:pPr indent="0" lvl="0" marL="128582" marR="182832" rtl="0" algn="l">
                <a:lnSpc>
                  <a:spcPct val="115000"/>
                </a:lnSpc>
                <a:spcBef>
                  <a:spcPts val="0"/>
                </a:spcBef>
                <a:spcAft>
                  <a:spcPts val="0"/>
                </a:spcAft>
                <a:buClr>
                  <a:srgbClr val="000000"/>
                </a:buClr>
                <a:buSzPts val="984"/>
                <a:buFont typeface="Arial"/>
                <a:buNone/>
              </a:pPr>
              <a:r>
                <a:rPr b="0" i="0" lang="en" sz="984" u="none" cap="none" strike="noStrike">
                  <a:solidFill>
                    <a:srgbClr val="7C868F"/>
                  </a:solidFill>
                  <a:latin typeface="Inter"/>
                  <a:ea typeface="Inter"/>
                  <a:cs typeface="Inter"/>
                  <a:sym typeface="Inter"/>
                </a:rPr>
                <a:t>Eligible expenses include: </a:t>
              </a:r>
              <a:r>
                <a:rPr b="1" i="0" lang="en" sz="984" u="none" cap="none" strike="noStrike">
                  <a:solidFill>
                    <a:srgbClr val="D02030"/>
                  </a:solidFill>
                  <a:latin typeface="Inter"/>
                  <a:ea typeface="Inter"/>
                  <a:cs typeface="Inter"/>
                  <a:sym typeface="Inter"/>
                </a:rPr>
                <a:t>dental, vision, </a:t>
              </a:r>
              <a:r>
                <a:rPr b="0" i="0" lang="en" sz="984" u="none" cap="none" strike="noStrike">
                  <a:solidFill>
                    <a:srgbClr val="7C868F"/>
                  </a:solidFill>
                  <a:latin typeface="Inter"/>
                  <a:ea typeface="Inter"/>
                  <a:cs typeface="Inter"/>
                  <a:sym typeface="Inter"/>
                </a:rPr>
                <a:t>and </a:t>
              </a:r>
              <a:r>
                <a:rPr b="1" i="0" lang="en" sz="984" u="none" cap="none" strike="noStrike">
                  <a:solidFill>
                    <a:srgbClr val="D02030"/>
                  </a:solidFill>
                  <a:latin typeface="Inter"/>
                  <a:ea typeface="Inter"/>
                  <a:cs typeface="Inter"/>
                  <a:sym typeface="Inter"/>
                </a:rPr>
                <a:t>preventative*</a:t>
              </a:r>
              <a:endParaRPr b="0" i="0" sz="1400" u="none" cap="none" strike="noStrike">
                <a:solidFill>
                  <a:srgbClr val="000000"/>
                </a:solidFill>
                <a:latin typeface="Arial"/>
                <a:ea typeface="Arial"/>
                <a:cs typeface="Arial"/>
                <a:sym typeface="Arial"/>
              </a:endParaRPr>
            </a:p>
          </p:txBody>
        </p:sp>
      </p:grpSp>
      <p:sp>
        <p:nvSpPr>
          <p:cNvPr id="10594" name="Google Shape;10594;p10"/>
          <p:cNvSpPr txBox="1"/>
          <p:nvPr/>
        </p:nvSpPr>
        <p:spPr>
          <a:xfrm>
            <a:off x="779703" y="963832"/>
            <a:ext cx="4281296" cy="343002"/>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1200"/>
              <a:buFont typeface="Arial"/>
              <a:buNone/>
            </a:pPr>
            <a:r>
              <a:rPr b="0" i="0" lang="en" sz="1200" u="none" cap="none" strike="noStrike">
                <a:solidFill>
                  <a:schemeClr val="dk2"/>
                </a:solidFill>
                <a:latin typeface="Inter"/>
                <a:ea typeface="Inter"/>
                <a:cs typeface="Inter"/>
                <a:sym typeface="Inter"/>
              </a:rPr>
              <a:t>Use in combination with your health savings account (HSA) to cover:</a:t>
            </a:r>
            <a:endParaRPr b="0" i="0" sz="1100" u="none" cap="none" strike="noStrike">
              <a:solidFill>
                <a:schemeClr val="dk2"/>
              </a:solidFill>
              <a:latin typeface="Inter"/>
              <a:ea typeface="Inter"/>
              <a:cs typeface="Inter"/>
              <a:sym typeface="Inter"/>
            </a:endParaRPr>
          </a:p>
        </p:txBody>
      </p:sp>
      <p:sp>
        <p:nvSpPr>
          <p:cNvPr id="10595" name="Google Shape;10595;p10"/>
          <p:cNvSpPr/>
          <p:nvPr/>
        </p:nvSpPr>
        <p:spPr>
          <a:xfrm>
            <a:off x="7716367" y="4464794"/>
            <a:ext cx="984900" cy="678600"/>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99" name="Shape 10599"/>
        <p:cNvGrpSpPr/>
        <p:nvPr/>
      </p:nvGrpSpPr>
      <p:grpSpPr>
        <a:xfrm>
          <a:off x="0" y="0"/>
          <a:ext cx="0" cy="0"/>
          <a:chOff x="0" y="0"/>
          <a:chExt cx="0" cy="0"/>
        </a:xfrm>
      </p:grpSpPr>
      <p:sp>
        <p:nvSpPr>
          <p:cNvPr id="10600" name="Google Shape;10600;p11"/>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ctr">
              <a:lnSpc>
                <a:spcPct val="100000"/>
              </a:lnSpc>
              <a:spcBef>
                <a:spcPts val="0"/>
              </a:spcBef>
              <a:spcAft>
                <a:spcPts val="0"/>
              </a:spcAft>
              <a:buSzPts val="3600"/>
              <a:buNone/>
            </a:pPr>
            <a:r>
              <a:rPr lang="en"/>
              <a:t>Limited flexible spending account </a:t>
            </a:r>
            <a:endParaRPr/>
          </a:p>
        </p:txBody>
      </p:sp>
      <p:sp>
        <p:nvSpPr>
          <p:cNvPr id="10601" name="Google Shape;10601;p11"/>
          <p:cNvSpPr/>
          <p:nvPr/>
        </p:nvSpPr>
        <p:spPr>
          <a:xfrm>
            <a:off x="532899" y="2668255"/>
            <a:ext cx="310879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rgbClr val="7C868F"/>
                </a:solidFill>
                <a:latin typeface="Roboto Condensed"/>
                <a:ea typeface="Roboto Condensed"/>
                <a:cs typeface="Roboto Condensed"/>
                <a:sym typeface="Roboto Condensed"/>
              </a:rPr>
              <a:t>(Limited FSA)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05" name="Shape 10605"/>
        <p:cNvGrpSpPr/>
        <p:nvPr/>
      </p:nvGrpSpPr>
      <p:grpSpPr>
        <a:xfrm>
          <a:off x="0" y="0"/>
          <a:ext cx="0" cy="0"/>
          <a:chOff x="0" y="0"/>
          <a:chExt cx="0" cy="0"/>
        </a:xfrm>
      </p:grpSpPr>
      <p:sp>
        <p:nvSpPr>
          <p:cNvPr id="10606" name="Google Shape;10606;p12"/>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Limited FSA</a:t>
            </a:r>
            <a:endParaRPr/>
          </a:p>
        </p:txBody>
      </p:sp>
      <p:sp>
        <p:nvSpPr>
          <p:cNvPr id="10607" name="Google Shape;10607;p12"/>
          <p:cNvSpPr txBox="1"/>
          <p:nvPr/>
        </p:nvSpPr>
        <p:spPr>
          <a:xfrm>
            <a:off x="1606690" y="3230289"/>
            <a:ext cx="1720575" cy="323135"/>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Dental</a:t>
            </a:r>
            <a:endParaRPr b="0" i="0" sz="1650" u="none" cap="none" strike="noStrike">
              <a:solidFill>
                <a:srgbClr val="253746"/>
              </a:solidFill>
              <a:latin typeface="Inter"/>
              <a:ea typeface="Inter"/>
              <a:cs typeface="Inter"/>
              <a:sym typeface="Inter"/>
            </a:endParaRPr>
          </a:p>
        </p:txBody>
      </p:sp>
      <p:sp>
        <p:nvSpPr>
          <p:cNvPr id="10608" name="Google Shape;10608;p12"/>
          <p:cNvSpPr txBox="1"/>
          <p:nvPr/>
        </p:nvSpPr>
        <p:spPr>
          <a:xfrm>
            <a:off x="4063666" y="3250253"/>
            <a:ext cx="1058850" cy="323135"/>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Vision</a:t>
            </a:r>
            <a:endParaRPr b="0" i="0" sz="1650" u="none" cap="none" strike="noStrike">
              <a:solidFill>
                <a:srgbClr val="253746"/>
              </a:solidFill>
              <a:latin typeface="Inter"/>
              <a:ea typeface="Inter"/>
              <a:cs typeface="Inter"/>
              <a:sym typeface="Inter"/>
            </a:endParaRPr>
          </a:p>
        </p:txBody>
      </p:sp>
      <p:sp>
        <p:nvSpPr>
          <p:cNvPr id="10609" name="Google Shape;10609;p12"/>
          <p:cNvSpPr txBox="1"/>
          <p:nvPr/>
        </p:nvSpPr>
        <p:spPr>
          <a:xfrm>
            <a:off x="6016704" y="3250253"/>
            <a:ext cx="1436631" cy="323135"/>
          </a:xfrm>
          <a:prstGeom prst="rect">
            <a:avLst/>
          </a:prstGeom>
          <a:noFill/>
          <a:ln>
            <a:noFill/>
          </a:ln>
        </p:spPr>
        <p:txBody>
          <a:bodyPr anchorCtr="0" anchor="t" bIns="34275" lIns="68550" spcFirstLastPara="1" rIns="68550" wrap="square" tIns="34275">
            <a:spAutoFit/>
          </a:bodyPr>
          <a:lstStyle/>
          <a:p>
            <a:pPr indent="0" lvl="0" marL="0" marR="0" rtl="0" algn="ctr">
              <a:lnSpc>
                <a:spcPct val="100000"/>
              </a:lnSpc>
              <a:spcBef>
                <a:spcPts val="0"/>
              </a:spcBef>
              <a:spcAft>
                <a:spcPts val="0"/>
              </a:spcAft>
              <a:buClr>
                <a:srgbClr val="000000"/>
              </a:buClr>
              <a:buSzPts val="2400"/>
              <a:buFont typeface="Arial"/>
              <a:buNone/>
            </a:pPr>
            <a:r>
              <a:rPr b="0" i="0" lang="en" sz="1650" u="none" cap="none" strike="noStrike">
                <a:solidFill>
                  <a:srgbClr val="253746"/>
                </a:solidFill>
                <a:latin typeface="Inter"/>
                <a:ea typeface="Inter"/>
                <a:cs typeface="Inter"/>
                <a:sym typeface="Inter"/>
              </a:rPr>
              <a:t>Preventative</a:t>
            </a:r>
            <a:endParaRPr b="0" i="0" sz="1650" u="none" cap="none" strike="noStrike">
              <a:solidFill>
                <a:srgbClr val="253746"/>
              </a:solidFill>
              <a:latin typeface="Inter"/>
              <a:ea typeface="Inter"/>
              <a:cs typeface="Inter"/>
              <a:sym typeface="Inter"/>
            </a:endParaRPr>
          </a:p>
        </p:txBody>
      </p:sp>
      <p:sp>
        <p:nvSpPr>
          <p:cNvPr id="10610" name="Google Shape;10610;p12"/>
          <p:cNvSpPr/>
          <p:nvPr/>
        </p:nvSpPr>
        <p:spPr>
          <a:xfrm>
            <a:off x="1956749" y="2026455"/>
            <a:ext cx="1050662" cy="1050662"/>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611" name="Google Shape;10611;p12"/>
          <p:cNvSpPr/>
          <p:nvPr/>
        </p:nvSpPr>
        <p:spPr>
          <a:xfrm>
            <a:off x="4063339" y="2046419"/>
            <a:ext cx="1050662" cy="1050662"/>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612" name="Google Shape;10612;p12"/>
          <p:cNvSpPr/>
          <p:nvPr/>
        </p:nvSpPr>
        <p:spPr>
          <a:xfrm>
            <a:off x="6136589" y="2046419"/>
            <a:ext cx="1050662" cy="1050662"/>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050" u="none" cap="none" strike="noStrike">
              <a:solidFill>
                <a:srgbClr val="FFFFFF"/>
              </a:solidFill>
              <a:latin typeface="Arial"/>
              <a:ea typeface="Arial"/>
              <a:cs typeface="Arial"/>
              <a:sym typeface="Arial"/>
            </a:endParaRPr>
          </a:p>
        </p:txBody>
      </p:sp>
      <p:sp>
        <p:nvSpPr>
          <p:cNvPr id="10613" name="Google Shape;10613;p12"/>
          <p:cNvSpPr/>
          <p:nvPr/>
        </p:nvSpPr>
        <p:spPr>
          <a:xfrm>
            <a:off x="2244792" y="2290833"/>
            <a:ext cx="444369" cy="572700"/>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14" name="Google Shape;10614;p12"/>
          <p:cNvGrpSpPr/>
          <p:nvPr/>
        </p:nvGrpSpPr>
        <p:grpSpPr>
          <a:xfrm>
            <a:off x="6335300" y="2295124"/>
            <a:ext cx="577710" cy="572700"/>
            <a:chOff x="2756150" y="2971175"/>
            <a:chExt cx="98025" cy="97175"/>
          </a:xfrm>
        </p:grpSpPr>
        <p:sp>
          <p:nvSpPr>
            <p:cNvPr id="10615" name="Google Shape;10615;p12"/>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12"/>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12"/>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12"/>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12"/>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12"/>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1" name="Google Shape;10621;p12"/>
          <p:cNvGrpSpPr/>
          <p:nvPr/>
        </p:nvGrpSpPr>
        <p:grpSpPr>
          <a:xfrm>
            <a:off x="4273273" y="2334684"/>
            <a:ext cx="597453" cy="474132"/>
            <a:chOff x="2757825" y="3166725"/>
            <a:chExt cx="101375" cy="80450"/>
          </a:xfrm>
        </p:grpSpPr>
        <p:sp>
          <p:nvSpPr>
            <p:cNvPr id="10622" name="Google Shape;10622;p12"/>
            <p:cNvSpPr/>
            <p:nvPr/>
          </p:nvSpPr>
          <p:spPr>
            <a:xfrm>
              <a:off x="2757825" y="3208600"/>
              <a:ext cx="46525" cy="38575"/>
            </a:xfrm>
            <a:custGeom>
              <a:rect b="b" l="l" r="r" t="t"/>
              <a:pathLst>
                <a:path extrusionOk="0" h="1543" w="1861">
                  <a:moveTo>
                    <a:pt x="889" y="202"/>
                  </a:moveTo>
                  <a:lnTo>
                    <a:pt x="1090" y="219"/>
                  </a:lnTo>
                  <a:lnTo>
                    <a:pt x="1291" y="252"/>
                  </a:lnTo>
                  <a:lnTo>
                    <a:pt x="1475" y="302"/>
                  </a:lnTo>
                  <a:lnTo>
                    <a:pt x="1659" y="386"/>
                  </a:lnTo>
                  <a:lnTo>
                    <a:pt x="1626" y="822"/>
                  </a:lnTo>
                  <a:lnTo>
                    <a:pt x="1609" y="922"/>
                  </a:lnTo>
                  <a:lnTo>
                    <a:pt x="1575" y="1023"/>
                  </a:lnTo>
                  <a:lnTo>
                    <a:pt x="1525" y="1106"/>
                  </a:lnTo>
                  <a:lnTo>
                    <a:pt x="1441" y="1190"/>
                  </a:lnTo>
                  <a:lnTo>
                    <a:pt x="1358" y="1257"/>
                  </a:lnTo>
                  <a:lnTo>
                    <a:pt x="1274" y="1308"/>
                  </a:lnTo>
                  <a:lnTo>
                    <a:pt x="1173" y="1324"/>
                  </a:lnTo>
                  <a:lnTo>
                    <a:pt x="1056" y="1341"/>
                  </a:lnTo>
                  <a:lnTo>
                    <a:pt x="771" y="1341"/>
                  </a:lnTo>
                  <a:lnTo>
                    <a:pt x="654" y="1324"/>
                  </a:lnTo>
                  <a:lnTo>
                    <a:pt x="554" y="1291"/>
                  </a:lnTo>
                  <a:lnTo>
                    <a:pt x="453" y="1240"/>
                  </a:lnTo>
                  <a:lnTo>
                    <a:pt x="369" y="1173"/>
                  </a:lnTo>
                  <a:lnTo>
                    <a:pt x="302" y="1090"/>
                  </a:lnTo>
                  <a:lnTo>
                    <a:pt x="252" y="1006"/>
                  </a:lnTo>
                  <a:lnTo>
                    <a:pt x="219" y="889"/>
                  </a:lnTo>
                  <a:lnTo>
                    <a:pt x="202" y="788"/>
                  </a:lnTo>
                  <a:lnTo>
                    <a:pt x="202" y="336"/>
                  </a:lnTo>
                  <a:lnTo>
                    <a:pt x="336" y="302"/>
                  </a:lnTo>
                  <a:lnTo>
                    <a:pt x="487" y="252"/>
                  </a:lnTo>
                  <a:lnTo>
                    <a:pt x="688" y="219"/>
                  </a:lnTo>
                  <a:lnTo>
                    <a:pt x="889" y="202"/>
                  </a:lnTo>
                  <a:close/>
                  <a:moveTo>
                    <a:pt x="889" y="1"/>
                  </a:moveTo>
                  <a:lnTo>
                    <a:pt x="621" y="34"/>
                  </a:lnTo>
                  <a:lnTo>
                    <a:pt x="403" y="68"/>
                  </a:lnTo>
                  <a:lnTo>
                    <a:pt x="202" y="118"/>
                  </a:lnTo>
                  <a:lnTo>
                    <a:pt x="68" y="185"/>
                  </a:lnTo>
                  <a:lnTo>
                    <a:pt x="18" y="219"/>
                  </a:lnTo>
                  <a:lnTo>
                    <a:pt x="1" y="269"/>
                  </a:lnTo>
                  <a:lnTo>
                    <a:pt x="1" y="788"/>
                  </a:lnTo>
                  <a:lnTo>
                    <a:pt x="18" y="939"/>
                  </a:lnTo>
                  <a:lnTo>
                    <a:pt x="51" y="1073"/>
                  </a:lnTo>
                  <a:lnTo>
                    <a:pt x="135" y="1207"/>
                  </a:lnTo>
                  <a:lnTo>
                    <a:pt x="219" y="1324"/>
                  </a:lnTo>
                  <a:lnTo>
                    <a:pt x="336" y="1408"/>
                  </a:lnTo>
                  <a:lnTo>
                    <a:pt x="470" y="1475"/>
                  </a:lnTo>
                  <a:lnTo>
                    <a:pt x="604" y="1525"/>
                  </a:lnTo>
                  <a:lnTo>
                    <a:pt x="771" y="1542"/>
                  </a:lnTo>
                  <a:lnTo>
                    <a:pt x="1056" y="1542"/>
                  </a:lnTo>
                  <a:lnTo>
                    <a:pt x="1207" y="1525"/>
                  </a:lnTo>
                  <a:lnTo>
                    <a:pt x="1341" y="1492"/>
                  </a:lnTo>
                  <a:lnTo>
                    <a:pt x="1475" y="1425"/>
                  </a:lnTo>
                  <a:lnTo>
                    <a:pt x="1592" y="1341"/>
                  </a:lnTo>
                  <a:lnTo>
                    <a:pt x="1676" y="1240"/>
                  </a:lnTo>
                  <a:lnTo>
                    <a:pt x="1760" y="1106"/>
                  </a:lnTo>
                  <a:lnTo>
                    <a:pt x="1810" y="989"/>
                  </a:lnTo>
                  <a:lnTo>
                    <a:pt x="1827" y="838"/>
                  </a:lnTo>
                  <a:lnTo>
                    <a:pt x="1860" y="319"/>
                  </a:lnTo>
                  <a:lnTo>
                    <a:pt x="1860" y="269"/>
                  </a:lnTo>
                  <a:lnTo>
                    <a:pt x="1810" y="235"/>
                  </a:lnTo>
                  <a:lnTo>
                    <a:pt x="1810" y="219"/>
                  </a:lnTo>
                  <a:lnTo>
                    <a:pt x="1592" y="135"/>
                  </a:lnTo>
                  <a:lnTo>
                    <a:pt x="1358" y="68"/>
                  </a:lnTo>
                  <a:lnTo>
                    <a:pt x="1123" y="18"/>
                  </a:lnTo>
                  <a:lnTo>
                    <a:pt x="88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3" name="Google Shape;10623;p12"/>
            <p:cNvSpPr/>
            <p:nvPr/>
          </p:nvSpPr>
          <p:spPr>
            <a:xfrm>
              <a:off x="2812275" y="3208600"/>
              <a:ext cx="46925" cy="38575"/>
            </a:xfrm>
            <a:custGeom>
              <a:rect b="b" l="l" r="r" t="t"/>
              <a:pathLst>
                <a:path extrusionOk="0" h="1543" w="1877">
                  <a:moveTo>
                    <a:pt x="972" y="202"/>
                  </a:moveTo>
                  <a:lnTo>
                    <a:pt x="1190" y="219"/>
                  </a:lnTo>
                  <a:lnTo>
                    <a:pt x="1374" y="252"/>
                  </a:lnTo>
                  <a:lnTo>
                    <a:pt x="1542" y="302"/>
                  </a:lnTo>
                  <a:lnTo>
                    <a:pt x="1676" y="336"/>
                  </a:lnTo>
                  <a:lnTo>
                    <a:pt x="1676" y="788"/>
                  </a:lnTo>
                  <a:lnTo>
                    <a:pt x="1659" y="889"/>
                  </a:lnTo>
                  <a:lnTo>
                    <a:pt x="1625" y="1006"/>
                  </a:lnTo>
                  <a:lnTo>
                    <a:pt x="1575" y="1090"/>
                  </a:lnTo>
                  <a:lnTo>
                    <a:pt x="1508" y="1173"/>
                  </a:lnTo>
                  <a:lnTo>
                    <a:pt x="1424" y="1240"/>
                  </a:lnTo>
                  <a:lnTo>
                    <a:pt x="1324" y="1291"/>
                  </a:lnTo>
                  <a:lnTo>
                    <a:pt x="1223" y="1324"/>
                  </a:lnTo>
                  <a:lnTo>
                    <a:pt x="1106" y="1341"/>
                  </a:lnTo>
                  <a:lnTo>
                    <a:pt x="805" y="1341"/>
                  </a:lnTo>
                  <a:lnTo>
                    <a:pt x="704" y="1324"/>
                  </a:lnTo>
                  <a:lnTo>
                    <a:pt x="604" y="1308"/>
                  </a:lnTo>
                  <a:lnTo>
                    <a:pt x="503" y="1257"/>
                  </a:lnTo>
                  <a:lnTo>
                    <a:pt x="419" y="1190"/>
                  </a:lnTo>
                  <a:lnTo>
                    <a:pt x="352" y="1106"/>
                  </a:lnTo>
                  <a:lnTo>
                    <a:pt x="302" y="1023"/>
                  </a:lnTo>
                  <a:lnTo>
                    <a:pt x="252" y="922"/>
                  </a:lnTo>
                  <a:lnTo>
                    <a:pt x="235" y="822"/>
                  </a:lnTo>
                  <a:lnTo>
                    <a:pt x="201" y="386"/>
                  </a:lnTo>
                  <a:lnTo>
                    <a:pt x="386" y="302"/>
                  </a:lnTo>
                  <a:lnTo>
                    <a:pt x="587" y="252"/>
                  </a:lnTo>
                  <a:lnTo>
                    <a:pt x="771" y="219"/>
                  </a:lnTo>
                  <a:lnTo>
                    <a:pt x="972" y="202"/>
                  </a:lnTo>
                  <a:close/>
                  <a:moveTo>
                    <a:pt x="972" y="1"/>
                  </a:moveTo>
                  <a:lnTo>
                    <a:pt x="738" y="18"/>
                  </a:lnTo>
                  <a:lnTo>
                    <a:pt x="503" y="68"/>
                  </a:lnTo>
                  <a:lnTo>
                    <a:pt x="285" y="135"/>
                  </a:lnTo>
                  <a:lnTo>
                    <a:pt x="67" y="219"/>
                  </a:lnTo>
                  <a:lnTo>
                    <a:pt x="51" y="235"/>
                  </a:lnTo>
                  <a:lnTo>
                    <a:pt x="17" y="269"/>
                  </a:lnTo>
                  <a:lnTo>
                    <a:pt x="0" y="319"/>
                  </a:lnTo>
                  <a:lnTo>
                    <a:pt x="34" y="838"/>
                  </a:lnTo>
                  <a:lnTo>
                    <a:pt x="67" y="989"/>
                  </a:lnTo>
                  <a:lnTo>
                    <a:pt x="118" y="1106"/>
                  </a:lnTo>
                  <a:lnTo>
                    <a:pt x="185" y="1240"/>
                  </a:lnTo>
                  <a:lnTo>
                    <a:pt x="285" y="1341"/>
                  </a:lnTo>
                  <a:lnTo>
                    <a:pt x="403" y="1425"/>
                  </a:lnTo>
                  <a:lnTo>
                    <a:pt x="520" y="1492"/>
                  </a:lnTo>
                  <a:lnTo>
                    <a:pt x="654" y="1525"/>
                  </a:lnTo>
                  <a:lnTo>
                    <a:pt x="805" y="1542"/>
                  </a:lnTo>
                  <a:lnTo>
                    <a:pt x="1106" y="1542"/>
                  </a:lnTo>
                  <a:lnTo>
                    <a:pt x="1257" y="1525"/>
                  </a:lnTo>
                  <a:lnTo>
                    <a:pt x="1408" y="1475"/>
                  </a:lnTo>
                  <a:lnTo>
                    <a:pt x="1525" y="1408"/>
                  </a:lnTo>
                  <a:lnTo>
                    <a:pt x="1642" y="1324"/>
                  </a:lnTo>
                  <a:lnTo>
                    <a:pt x="1743" y="1207"/>
                  </a:lnTo>
                  <a:lnTo>
                    <a:pt x="1810" y="1073"/>
                  </a:lnTo>
                  <a:lnTo>
                    <a:pt x="1860" y="939"/>
                  </a:lnTo>
                  <a:lnTo>
                    <a:pt x="1877" y="788"/>
                  </a:lnTo>
                  <a:lnTo>
                    <a:pt x="1877" y="269"/>
                  </a:lnTo>
                  <a:lnTo>
                    <a:pt x="1860" y="219"/>
                  </a:lnTo>
                  <a:lnTo>
                    <a:pt x="1810" y="185"/>
                  </a:lnTo>
                  <a:lnTo>
                    <a:pt x="1659" y="118"/>
                  </a:lnTo>
                  <a:lnTo>
                    <a:pt x="1475" y="68"/>
                  </a:lnTo>
                  <a:lnTo>
                    <a:pt x="1240" y="34"/>
                  </a:lnTo>
                  <a:lnTo>
                    <a:pt x="97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12"/>
            <p:cNvSpPr/>
            <p:nvPr/>
          </p:nvSpPr>
          <p:spPr>
            <a:xfrm>
              <a:off x="2799300" y="3214050"/>
              <a:ext cx="18025" cy="5050"/>
            </a:xfrm>
            <a:custGeom>
              <a:rect b="b" l="l" r="r" t="t"/>
              <a:pathLst>
                <a:path extrusionOk="0" h="202" w="721">
                  <a:moveTo>
                    <a:pt x="67" y="1"/>
                  </a:moveTo>
                  <a:lnTo>
                    <a:pt x="34" y="34"/>
                  </a:lnTo>
                  <a:lnTo>
                    <a:pt x="17" y="68"/>
                  </a:lnTo>
                  <a:lnTo>
                    <a:pt x="0" y="101"/>
                  </a:lnTo>
                  <a:lnTo>
                    <a:pt x="17" y="135"/>
                  </a:lnTo>
                  <a:lnTo>
                    <a:pt x="34" y="168"/>
                  </a:lnTo>
                  <a:lnTo>
                    <a:pt x="67" y="202"/>
                  </a:lnTo>
                  <a:lnTo>
                    <a:pt x="653" y="202"/>
                  </a:lnTo>
                  <a:lnTo>
                    <a:pt x="687" y="168"/>
                  </a:lnTo>
                  <a:lnTo>
                    <a:pt x="720" y="135"/>
                  </a:lnTo>
                  <a:lnTo>
                    <a:pt x="720" y="101"/>
                  </a:lnTo>
                  <a:lnTo>
                    <a:pt x="720" y="68"/>
                  </a:lnTo>
                  <a:lnTo>
                    <a:pt x="687" y="34"/>
                  </a:lnTo>
                  <a:lnTo>
                    <a:pt x="65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12"/>
            <p:cNvSpPr/>
            <p:nvPr/>
          </p:nvSpPr>
          <p:spPr>
            <a:xfrm>
              <a:off x="2827775" y="3166725"/>
              <a:ext cx="31425" cy="51125"/>
            </a:xfrm>
            <a:custGeom>
              <a:rect b="b" l="l" r="r" t="t"/>
              <a:pathLst>
                <a:path extrusionOk="0" h="2045" w="1257">
                  <a:moveTo>
                    <a:pt x="252" y="1"/>
                  </a:moveTo>
                  <a:lnTo>
                    <a:pt x="151" y="34"/>
                  </a:lnTo>
                  <a:lnTo>
                    <a:pt x="51" y="68"/>
                  </a:lnTo>
                  <a:lnTo>
                    <a:pt x="17" y="101"/>
                  </a:lnTo>
                  <a:lnTo>
                    <a:pt x="0" y="135"/>
                  </a:lnTo>
                  <a:lnTo>
                    <a:pt x="0" y="168"/>
                  </a:lnTo>
                  <a:lnTo>
                    <a:pt x="17" y="202"/>
                  </a:lnTo>
                  <a:lnTo>
                    <a:pt x="34" y="235"/>
                  </a:lnTo>
                  <a:lnTo>
                    <a:pt x="67" y="252"/>
                  </a:lnTo>
                  <a:lnTo>
                    <a:pt x="151" y="252"/>
                  </a:lnTo>
                  <a:lnTo>
                    <a:pt x="218" y="219"/>
                  </a:lnTo>
                  <a:lnTo>
                    <a:pt x="268" y="202"/>
                  </a:lnTo>
                  <a:lnTo>
                    <a:pt x="335" y="202"/>
                  </a:lnTo>
                  <a:lnTo>
                    <a:pt x="402" y="219"/>
                  </a:lnTo>
                  <a:lnTo>
                    <a:pt x="469" y="235"/>
                  </a:lnTo>
                  <a:lnTo>
                    <a:pt x="520" y="269"/>
                  </a:lnTo>
                  <a:lnTo>
                    <a:pt x="570" y="319"/>
                  </a:lnTo>
                  <a:lnTo>
                    <a:pt x="603" y="369"/>
                  </a:lnTo>
                  <a:lnTo>
                    <a:pt x="1056" y="1977"/>
                  </a:lnTo>
                  <a:lnTo>
                    <a:pt x="1072" y="2011"/>
                  </a:lnTo>
                  <a:lnTo>
                    <a:pt x="1089" y="2028"/>
                  </a:lnTo>
                  <a:lnTo>
                    <a:pt x="1123" y="2044"/>
                  </a:lnTo>
                  <a:lnTo>
                    <a:pt x="1173" y="2044"/>
                  </a:lnTo>
                  <a:lnTo>
                    <a:pt x="1206" y="2028"/>
                  </a:lnTo>
                  <a:lnTo>
                    <a:pt x="1240" y="1994"/>
                  </a:lnTo>
                  <a:lnTo>
                    <a:pt x="1257" y="1961"/>
                  </a:lnTo>
                  <a:lnTo>
                    <a:pt x="1240" y="1927"/>
                  </a:lnTo>
                  <a:lnTo>
                    <a:pt x="788" y="302"/>
                  </a:lnTo>
                  <a:lnTo>
                    <a:pt x="788" y="286"/>
                  </a:lnTo>
                  <a:lnTo>
                    <a:pt x="721" y="202"/>
                  </a:lnTo>
                  <a:lnTo>
                    <a:pt x="654" y="118"/>
                  </a:lnTo>
                  <a:lnTo>
                    <a:pt x="570" y="68"/>
                  </a:lnTo>
                  <a:lnTo>
                    <a:pt x="469" y="18"/>
                  </a:lnTo>
                  <a:lnTo>
                    <a:pt x="35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p12"/>
            <p:cNvSpPr/>
            <p:nvPr/>
          </p:nvSpPr>
          <p:spPr>
            <a:xfrm>
              <a:off x="2757825" y="3166725"/>
              <a:ext cx="31025" cy="51125"/>
            </a:xfrm>
            <a:custGeom>
              <a:rect b="b" l="l" r="r" t="t"/>
              <a:pathLst>
                <a:path extrusionOk="0" h="2045" w="1241">
                  <a:moveTo>
                    <a:pt x="889" y="1"/>
                  </a:moveTo>
                  <a:lnTo>
                    <a:pt x="788" y="18"/>
                  </a:lnTo>
                  <a:lnTo>
                    <a:pt x="688" y="68"/>
                  </a:lnTo>
                  <a:lnTo>
                    <a:pt x="604" y="118"/>
                  </a:lnTo>
                  <a:lnTo>
                    <a:pt x="520" y="202"/>
                  </a:lnTo>
                  <a:lnTo>
                    <a:pt x="470" y="286"/>
                  </a:lnTo>
                  <a:lnTo>
                    <a:pt x="453" y="302"/>
                  </a:lnTo>
                  <a:lnTo>
                    <a:pt x="1" y="1927"/>
                  </a:lnTo>
                  <a:lnTo>
                    <a:pt x="1" y="1961"/>
                  </a:lnTo>
                  <a:lnTo>
                    <a:pt x="18" y="1994"/>
                  </a:lnTo>
                  <a:lnTo>
                    <a:pt x="34" y="2028"/>
                  </a:lnTo>
                  <a:lnTo>
                    <a:pt x="68" y="2044"/>
                  </a:lnTo>
                  <a:lnTo>
                    <a:pt x="135" y="2044"/>
                  </a:lnTo>
                  <a:lnTo>
                    <a:pt x="152" y="2028"/>
                  </a:lnTo>
                  <a:lnTo>
                    <a:pt x="185" y="2011"/>
                  </a:lnTo>
                  <a:lnTo>
                    <a:pt x="202" y="1977"/>
                  </a:lnTo>
                  <a:lnTo>
                    <a:pt x="654" y="369"/>
                  </a:lnTo>
                  <a:lnTo>
                    <a:pt x="688" y="319"/>
                  </a:lnTo>
                  <a:lnTo>
                    <a:pt x="721" y="269"/>
                  </a:lnTo>
                  <a:lnTo>
                    <a:pt x="788" y="235"/>
                  </a:lnTo>
                  <a:lnTo>
                    <a:pt x="838" y="219"/>
                  </a:lnTo>
                  <a:lnTo>
                    <a:pt x="905" y="202"/>
                  </a:lnTo>
                  <a:lnTo>
                    <a:pt x="972" y="202"/>
                  </a:lnTo>
                  <a:lnTo>
                    <a:pt x="1039" y="219"/>
                  </a:lnTo>
                  <a:lnTo>
                    <a:pt x="1106" y="252"/>
                  </a:lnTo>
                  <a:lnTo>
                    <a:pt x="1173" y="252"/>
                  </a:lnTo>
                  <a:lnTo>
                    <a:pt x="1207" y="235"/>
                  </a:lnTo>
                  <a:lnTo>
                    <a:pt x="1240" y="202"/>
                  </a:lnTo>
                  <a:lnTo>
                    <a:pt x="1240" y="168"/>
                  </a:lnTo>
                  <a:lnTo>
                    <a:pt x="1240" y="135"/>
                  </a:lnTo>
                  <a:lnTo>
                    <a:pt x="1224" y="101"/>
                  </a:lnTo>
                  <a:lnTo>
                    <a:pt x="1190" y="68"/>
                  </a:lnTo>
                  <a:lnTo>
                    <a:pt x="1090" y="34"/>
                  </a:lnTo>
                  <a:lnTo>
                    <a:pt x="989"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630" name="Shape 10630"/>
        <p:cNvGrpSpPr/>
        <p:nvPr/>
      </p:nvGrpSpPr>
      <p:grpSpPr>
        <a:xfrm>
          <a:off x="0" y="0"/>
          <a:ext cx="0" cy="0"/>
          <a:chOff x="0" y="0"/>
          <a:chExt cx="0" cy="0"/>
        </a:xfrm>
      </p:grpSpPr>
      <p:sp>
        <p:nvSpPr>
          <p:cNvPr id="10631" name="Google Shape;10631;p13"/>
          <p:cNvSpPr/>
          <p:nvPr/>
        </p:nvSpPr>
        <p:spPr>
          <a:xfrm>
            <a:off x="4849049" y="1219939"/>
            <a:ext cx="3232677" cy="3232678"/>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632" name="Google Shape;10632;p13"/>
          <p:cNvSpPr txBox="1"/>
          <p:nvPr>
            <p:ph type="title"/>
          </p:nvPr>
        </p:nvSpPr>
        <p:spPr>
          <a:xfrm>
            <a:off x="722797" y="442453"/>
            <a:ext cx="4843349" cy="513244"/>
          </a:xfrm>
          <a:prstGeom prst="rect">
            <a:avLst/>
          </a:prstGeom>
          <a:noFill/>
          <a:ln>
            <a:noFill/>
          </a:ln>
        </p:spPr>
        <p:txBody>
          <a:bodyPr anchorCtr="0" anchor="ctr" bIns="91400" lIns="91400" spcFirstLastPara="1" rIns="91400" wrap="square" tIns="91400">
            <a:noAutofit/>
          </a:bodyPr>
          <a:lstStyle/>
          <a:p>
            <a:pPr indent="0" lvl="0" marL="0" rtl="0" algn="l">
              <a:lnSpc>
                <a:spcPct val="100000"/>
              </a:lnSpc>
              <a:spcBef>
                <a:spcPts val="0"/>
              </a:spcBef>
              <a:spcAft>
                <a:spcPts val="0"/>
              </a:spcAft>
              <a:buSzPts val="2400"/>
              <a:buNone/>
            </a:pPr>
            <a:r>
              <a:rPr lang="en" sz="2531"/>
              <a:t>What does a limited FSA cover?</a:t>
            </a:r>
            <a:endParaRPr sz="2531"/>
          </a:p>
        </p:txBody>
      </p:sp>
      <p:sp>
        <p:nvSpPr>
          <p:cNvPr id="10633" name="Google Shape;10633;p13"/>
          <p:cNvSpPr txBox="1"/>
          <p:nvPr/>
        </p:nvSpPr>
        <p:spPr>
          <a:xfrm>
            <a:off x="737292" y="1439456"/>
            <a:ext cx="3527059" cy="343002"/>
          </a:xfrm>
          <a:prstGeom prst="rect">
            <a:avLst/>
          </a:prstGeom>
          <a:noFill/>
          <a:ln>
            <a:noFill/>
          </a:ln>
        </p:spPr>
        <p:txBody>
          <a:bodyPr anchorCtr="0" anchor="t" bIns="32125" lIns="64275" spcFirstLastPara="1" rIns="64275" wrap="square" tIns="32125">
            <a:noAutofit/>
          </a:bodyPr>
          <a:lstStyle/>
          <a:p>
            <a:pPr indent="0" lvl="0" marL="0" marR="0" rtl="0" algn="l">
              <a:lnSpc>
                <a:spcPct val="100000"/>
              </a:lnSpc>
              <a:spcBef>
                <a:spcPts val="0"/>
              </a:spcBef>
              <a:spcAft>
                <a:spcPts val="0"/>
              </a:spcAft>
              <a:buClr>
                <a:srgbClr val="000000"/>
              </a:buClr>
              <a:buSzPts val="1600"/>
              <a:buFont typeface="Arial"/>
              <a:buNone/>
            </a:pPr>
            <a:r>
              <a:rPr b="0" i="0" lang="en" sz="1400" u="none" cap="none" strike="noStrike">
                <a:solidFill>
                  <a:srgbClr val="3D4347"/>
                </a:solidFill>
                <a:latin typeface="Inter"/>
                <a:ea typeface="Inter"/>
                <a:cs typeface="Inter"/>
                <a:sym typeface="Inter"/>
              </a:rPr>
              <a:t>There are thousands of eligible items, including: </a:t>
            </a:r>
            <a:endParaRPr b="0" i="0" sz="1200" u="none" cap="none" strike="noStrike">
              <a:solidFill>
                <a:srgbClr val="3D4347"/>
              </a:solidFill>
              <a:latin typeface="Inter"/>
              <a:ea typeface="Inter"/>
              <a:cs typeface="Inter"/>
              <a:sym typeface="Inter"/>
            </a:endParaRPr>
          </a:p>
        </p:txBody>
      </p:sp>
      <p:sp>
        <p:nvSpPr>
          <p:cNvPr id="10634" name="Google Shape;10634;p13"/>
          <p:cNvSpPr/>
          <p:nvPr/>
        </p:nvSpPr>
        <p:spPr>
          <a:xfrm>
            <a:off x="7716367" y="4464794"/>
            <a:ext cx="984975" cy="678706"/>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74"/>
              <a:buFont typeface="Arial"/>
              <a:buNone/>
            </a:pPr>
            <a:r>
              <a:t/>
            </a:r>
            <a:endParaRPr b="0" i="0" sz="1874" u="none" cap="none" strike="noStrike">
              <a:solidFill>
                <a:srgbClr val="FFFFFF"/>
              </a:solidFill>
              <a:latin typeface="Arial"/>
              <a:ea typeface="Arial"/>
              <a:cs typeface="Arial"/>
              <a:sym typeface="Arial"/>
            </a:endParaRPr>
          </a:p>
        </p:txBody>
      </p:sp>
      <p:sp>
        <p:nvSpPr>
          <p:cNvPr id="10635" name="Google Shape;10635;p13"/>
          <p:cNvSpPr/>
          <p:nvPr/>
        </p:nvSpPr>
        <p:spPr>
          <a:xfrm>
            <a:off x="480117" y="2105638"/>
            <a:ext cx="3191858" cy="2177006"/>
          </a:xfrm>
          <a:prstGeom prst="rect">
            <a:avLst/>
          </a:prstGeom>
          <a:noFill/>
          <a:ln>
            <a:noFill/>
          </a:ln>
        </p:spPr>
        <p:txBody>
          <a:bodyPr anchorCtr="0" anchor="t" bIns="45700" lIns="91425" spcFirstLastPara="1" rIns="91425" wrap="square" tIns="45700">
            <a:spAutoFit/>
          </a:bodyPr>
          <a:lstStyle/>
          <a:p>
            <a:pPr indent="-273050" lvl="1" marL="742950" marR="0" rtl="0" algn="l">
              <a:lnSpc>
                <a:spcPct val="90000"/>
              </a:lnSpc>
              <a:spcBef>
                <a:spcPts val="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Dental and orthodontia office visits and expenses</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Dental implants, dentures and bridges</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Optometrist and ophthalmologist visits and expenses</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Eyeglasses, contacts, prescription sunglasses, solutions and drops </a:t>
            </a:r>
            <a:endParaRPr b="0" i="0" sz="1200" u="none" cap="none" strike="noStrike">
              <a:solidFill>
                <a:srgbClr val="3D4347"/>
              </a:solidFill>
              <a:latin typeface="Arial"/>
              <a:ea typeface="Arial"/>
              <a:cs typeface="Arial"/>
              <a:sym typeface="Arial"/>
            </a:endParaRPr>
          </a:p>
          <a:p>
            <a:pPr indent="-273050" lvl="1" marL="742950" marR="0" rtl="0" algn="l">
              <a:lnSpc>
                <a:spcPct val="90000"/>
              </a:lnSpc>
              <a:spcBef>
                <a:spcPts val="500"/>
              </a:spcBef>
              <a:spcAft>
                <a:spcPts val="0"/>
              </a:spcAft>
              <a:buClr>
                <a:srgbClr val="000000"/>
              </a:buClr>
              <a:buSzPts val="1600"/>
              <a:buFont typeface="Inter"/>
              <a:buChar char="•"/>
            </a:pPr>
            <a:r>
              <a:rPr b="0" i="0" lang="en" sz="1200" u="none" cap="none" strike="noStrike">
                <a:solidFill>
                  <a:srgbClr val="3D4347"/>
                </a:solidFill>
                <a:latin typeface="Inter"/>
                <a:ea typeface="Inter"/>
                <a:cs typeface="Inter"/>
                <a:sym typeface="Inter"/>
              </a:rPr>
              <a:t>Laser eye surgery</a:t>
            </a:r>
            <a:endParaRPr b="0" i="0" sz="1200" u="none" cap="none" strike="noStrike">
              <a:solidFill>
                <a:srgbClr val="3D4347"/>
              </a:solidFill>
              <a:latin typeface="Arial"/>
              <a:ea typeface="Arial"/>
              <a:cs typeface="Arial"/>
              <a:sym typeface="Arial"/>
            </a:endParaRPr>
          </a:p>
        </p:txBody>
      </p:sp>
      <p:pic>
        <p:nvPicPr>
          <p:cNvPr id="10636" name="Google Shape;10636;p13"/>
          <p:cNvPicPr preferRelativeResize="0"/>
          <p:nvPr/>
        </p:nvPicPr>
        <p:blipFill rotWithShape="1">
          <a:blip r:embed="rId3">
            <a:alphaModFix/>
          </a:blip>
          <a:srcRect b="0" l="9171" r="25207" t="0"/>
          <a:stretch/>
        </p:blipFill>
        <p:spPr>
          <a:xfrm>
            <a:off x="5823176" y="176124"/>
            <a:ext cx="3069300" cy="3117900"/>
          </a:xfrm>
          <a:prstGeom prst="roundRect">
            <a:avLst>
              <a:gd fmla="val 16667" name="adj"/>
            </a:avLst>
          </a:prstGeom>
          <a:noFill/>
          <a:ln>
            <a:noFill/>
          </a:ln>
          <a:effectLst>
            <a:outerShdw blurRad="177800" rotWithShape="0" algn="ctr" dir="5340000" dist="38100">
              <a:schemeClr val="dk1">
                <a:alpha val="47450"/>
              </a:schemeClr>
            </a:outerShdw>
          </a:effectLst>
        </p:spPr>
      </p:pic>
      <p:grpSp>
        <p:nvGrpSpPr>
          <p:cNvPr id="10637" name="Google Shape;10637;p13"/>
          <p:cNvGrpSpPr/>
          <p:nvPr/>
        </p:nvGrpSpPr>
        <p:grpSpPr>
          <a:xfrm>
            <a:off x="4953185" y="3681779"/>
            <a:ext cx="3015363" cy="1084451"/>
            <a:chOff x="4467445" y="3494314"/>
            <a:chExt cx="3387156" cy="1218163"/>
          </a:xfrm>
        </p:grpSpPr>
        <p:sp>
          <p:nvSpPr>
            <p:cNvPr id="10638" name="Google Shape;10638;p13"/>
            <p:cNvSpPr/>
            <p:nvPr/>
          </p:nvSpPr>
          <p:spPr>
            <a:xfrm>
              <a:off x="7011134" y="3494314"/>
              <a:ext cx="843467" cy="824913"/>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129975" lIns="129975" spcFirstLastPara="1" rIns="129975" wrap="square" tIns="129975">
              <a:noAutofit/>
            </a:bodyPr>
            <a:lstStyle/>
            <a:p>
              <a:pPr indent="0" lvl="0" marL="520074" marR="260037" rtl="0" algn="l">
                <a:lnSpc>
                  <a:spcPct val="115000"/>
                </a:lnSpc>
                <a:spcBef>
                  <a:spcPts val="0"/>
                </a:spcBef>
                <a:spcAft>
                  <a:spcPts val="0"/>
                </a:spcAft>
                <a:buClr>
                  <a:srgbClr val="000000"/>
                </a:buClr>
                <a:buSzPts val="1422"/>
                <a:buFont typeface="Arial"/>
                <a:buNone/>
              </a:pPr>
              <a:r>
                <a:t/>
              </a:r>
              <a:endParaRPr b="1" i="0" sz="1422" u="none" cap="none" strike="noStrike">
                <a:solidFill>
                  <a:srgbClr val="D02030"/>
                </a:solidFill>
                <a:latin typeface="Inter Medium"/>
                <a:ea typeface="Inter Medium"/>
                <a:cs typeface="Inter Medium"/>
                <a:sym typeface="Inter Medium"/>
              </a:endParaRPr>
            </a:p>
          </p:txBody>
        </p:sp>
        <p:sp>
          <p:nvSpPr>
            <p:cNvPr id="10639" name="Google Shape;10639;p13"/>
            <p:cNvSpPr/>
            <p:nvPr/>
          </p:nvSpPr>
          <p:spPr>
            <a:xfrm>
              <a:off x="4467445" y="3494314"/>
              <a:ext cx="843467" cy="824913"/>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129975" lIns="129975" spcFirstLastPara="1" rIns="129975" wrap="square" tIns="129975">
              <a:noAutofit/>
            </a:bodyPr>
            <a:lstStyle/>
            <a:p>
              <a:pPr indent="0" lvl="0" marL="520074" marR="260037" rtl="0" algn="l">
                <a:lnSpc>
                  <a:spcPct val="115000"/>
                </a:lnSpc>
                <a:spcBef>
                  <a:spcPts val="0"/>
                </a:spcBef>
                <a:spcAft>
                  <a:spcPts val="0"/>
                </a:spcAft>
                <a:buClr>
                  <a:srgbClr val="000000"/>
                </a:buClr>
                <a:buSzPts val="1422"/>
                <a:buFont typeface="Arial"/>
                <a:buNone/>
              </a:pPr>
              <a:r>
                <a:t/>
              </a:r>
              <a:endParaRPr b="1" i="0" sz="1422" u="none" cap="none" strike="noStrike">
                <a:solidFill>
                  <a:srgbClr val="D02030"/>
                </a:solidFill>
                <a:latin typeface="Inter Medium"/>
                <a:ea typeface="Inter Medium"/>
                <a:cs typeface="Inter Medium"/>
                <a:sym typeface="Inter Medium"/>
              </a:endParaRPr>
            </a:p>
          </p:txBody>
        </p:sp>
        <p:sp>
          <p:nvSpPr>
            <p:cNvPr id="10640" name="Google Shape;10640;p13"/>
            <p:cNvSpPr/>
            <p:nvPr/>
          </p:nvSpPr>
          <p:spPr>
            <a:xfrm>
              <a:off x="5765242" y="3887564"/>
              <a:ext cx="843467" cy="824913"/>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129975" lIns="129975" spcFirstLastPara="1" rIns="129975" wrap="square" tIns="129975">
              <a:noAutofit/>
            </a:bodyPr>
            <a:lstStyle/>
            <a:p>
              <a:pPr indent="0" lvl="0" marL="520074" marR="260037" rtl="0" algn="l">
                <a:lnSpc>
                  <a:spcPct val="115000"/>
                </a:lnSpc>
                <a:spcBef>
                  <a:spcPts val="0"/>
                </a:spcBef>
                <a:spcAft>
                  <a:spcPts val="0"/>
                </a:spcAft>
                <a:buClr>
                  <a:srgbClr val="000000"/>
                </a:buClr>
                <a:buSzPts val="1422"/>
                <a:buFont typeface="Arial"/>
                <a:buNone/>
              </a:pPr>
              <a:r>
                <a:t/>
              </a:r>
              <a:endParaRPr b="1" i="0" sz="1422" u="none" cap="none" strike="noStrike">
                <a:solidFill>
                  <a:srgbClr val="D02030"/>
                </a:solidFill>
                <a:latin typeface="Inter Medium"/>
                <a:ea typeface="Inter Medium"/>
                <a:cs typeface="Inter Medium"/>
                <a:sym typeface="Inter Medium"/>
              </a:endParaRPr>
            </a:p>
          </p:txBody>
        </p:sp>
        <p:grpSp>
          <p:nvGrpSpPr>
            <p:cNvPr id="10641" name="Google Shape;10641;p13"/>
            <p:cNvGrpSpPr/>
            <p:nvPr/>
          </p:nvGrpSpPr>
          <p:grpSpPr>
            <a:xfrm>
              <a:off x="5975410" y="4126672"/>
              <a:ext cx="399441" cy="346696"/>
              <a:chOff x="2949200" y="3164650"/>
              <a:chExt cx="98450" cy="85450"/>
            </a:xfrm>
          </p:grpSpPr>
          <p:sp>
            <p:nvSpPr>
              <p:cNvPr id="10642" name="Google Shape;10642;p13"/>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13"/>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13"/>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13"/>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13"/>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13"/>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13"/>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13"/>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50" name="Google Shape;10650;p13"/>
            <p:cNvSpPr/>
            <p:nvPr/>
          </p:nvSpPr>
          <p:spPr>
            <a:xfrm>
              <a:off x="4736218" y="3737148"/>
              <a:ext cx="305920" cy="394268"/>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51" name="Google Shape;10651;p13"/>
            <p:cNvGrpSpPr/>
            <p:nvPr/>
          </p:nvGrpSpPr>
          <p:grpSpPr>
            <a:xfrm>
              <a:off x="7258495" y="3705713"/>
              <a:ext cx="354591" cy="441659"/>
              <a:chOff x="3721825" y="1434300"/>
              <a:chExt cx="76675" cy="95500"/>
            </a:xfrm>
          </p:grpSpPr>
          <p:sp>
            <p:nvSpPr>
              <p:cNvPr id="10652" name="Google Shape;10652;p13"/>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13"/>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657" name="Shape 10657"/>
        <p:cNvGrpSpPr/>
        <p:nvPr/>
      </p:nvGrpSpPr>
      <p:grpSpPr>
        <a:xfrm>
          <a:off x="0" y="0"/>
          <a:ext cx="0" cy="0"/>
          <a:chOff x="0" y="0"/>
          <a:chExt cx="0" cy="0"/>
        </a:xfrm>
      </p:grpSpPr>
      <p:pic>
        <p:nvPicPr>
          <p:cNvPr id="10658" name="Google Shape;10658;p184"/>
          <p:cNvPicPr preferRelativeResize="0"/>
          <p:nvPr/>
        </p:nvPicPr>
        <p:blipFill rotWithShape="1">
          <a:blip r:embed="rId3">
            <a:alphaModFix/>
          </a:blip>
          <a:srcRect b="0" l="18849" r="27777" t="0"/>
          <a:stretch/>
        </p:blipFill>
        <p:spPr>
          <a:xfrm>
            <a:off x="5026199" y="0"/>
            <a:ext cx="4117801" cy="5143500"/>
          </a:xfrm>
          <a:prstGeom prst="rect">
            <a:avLst/>
          </a:prstGeom>
          <a:noFill/>
          <a:ln>
            <a:noFill/>
          </a:ln>
        </p:spPr>
      </p:pic>
      <p:sp>
        <p:nvSpPr>
          <p:cNvPr id="10659" name="Google Shape;10659;p184"/>
          <p:cNvSpPr txBox="1"/>
          <p:nvPr>
            <p:ph type="title"/>
          </p:nvPr>
        </p:nvSpPr>
        <p:spPr>
          <a:xfrm>
            <a:off x="599073" y="293548"/>
            <a:ext cx="4227900" cy="586669"/>
          </a:xfrm>
          <a:prstGeom prst="rect">
            <a:avLst/>
          </a:prstGeom>
          <a:noFill/>
          <a:ln>
            <a:noFill/>
          </a:ln>
        </p:spPr>
        <p:txBody>
          <a:bodyPr anchorCtr="0" anchor="t" bIns="91425" lIns="91425" spcFirstLastPara="1" rIns="91425" wrap="square" tIns="91425">
            <a:normAutofit fontScale="90000"/>
          </a:bodyPr>
          <a:lstStyle/>
          <a:p>
            <a:pPr indent="0" lvl="0" marL="0" rtl="0" algn="l">
              <a:lnSpc>
                <a:spcPct val="100000"/>
              </a:lnSpc>
              <a:spcBef>
                <a:spcPts val="0"/>
              </a:spcBef>
              <a:spcAft>
                <a:spcPts val="0"/>
              </a:spcAft>
              <a:buSzPct val="111111"/>
              <a:buNone/>
            </a:pPr>
            <a:r>
              <a:rPr lang="en"/>
              <a:t>IRS Regulations</a:t>
            </a:r>
            <a:endParaRPr/>
          </a:p>
        </p:txBody>
      </p:sp>
      <p:sp>
        <p:nvSpPr>
          <p:cNvPr id="10660" name="Google Shape;10660;p184"/>
          <p:cNvSpPr txBox="1"/>
          <p:nvPr>
            <p:ph idx="1" type="body"/>
          </p:nvPr>
        </p:nvSpPr>
        <p:spPr>
          <a:xfrm>
            <a:off x="599073" y="1145136"/>
            <a:ext cx="3972928" cy="3354714"/>
          </a:xfrm>
          <a:prstGeom prst="rect">
            <a:avLst/>
          </a:prstGeom>
          <a:noFill/>
          <a:ln>
            <a:noFill/>
          </a:ln>
        </p:spPr>
        <p:txBody>
          <a:bodyPr anchorCtr="0" anchor="t" bIns="91425" lIns="91425" spcFirstLastPara="1" rIns="91425" wrap="square" tIns="91425">
            <a:normAutofit/>
          </a:bodyPr>
          <a:lstStyle/>
          <a:p>
            <a:pPr indent="0" lvl="0" marL="0" rtl="0" algn="l">
              <a:lnSpc>
                <a:spcPct val="115000"/>
              </a:lnSpc>
              <a:spcBef>
                <a:spcPts val="0"/>
              </a:spcBef>
              <a:spcAft>
                <a:spcPts val="0"/>
              </a:spcAft>
              <a:buSzPts val="1600"/>
              <a:buNone/>
            </a:pPr>
            <a:r>
              <a:rPr lang="en"/>
              <a:t>Qualifying status changes include:</a:t>
            </a:r>
            <a:endParaRPr/>
          </a:p>
          <a:p>
            <a:pPr indent="-185928" lvl="0" marL="219456" rtl="0" algn="l">
              <a:lnSpc>
                <a:spcPct val="115000"/>
              </a:lnSpc>
              <a:spcBef>
                <a:spcPts val="2400"/>
              </a:spcBef>
              <a:spcAft>
                <a:spcPts val="0"/>
              </a:spcAft>
              <a:buSzPts val="1200"/>
              <a:buChar char="●"/>
            </a:pPr>
            <a:r>
              <a:rPr b="1" lang="en" sz="1200">
                <a:solidFill>
                  <a:schemeClr val="accent1"/>
                </a:solidFill>
              </a:rPr>
              <a:t>Elections cannot </a:t>
            </a:r>
            <a:r>
              <a:rPr lang="en" sz="1200">
                <a:solidFill>
                  <a:schemeClr val="dk2"/>
                </a:solidFill>
              </a:rPr>
              <a:t>be changed mid-year</a:t>
            </a:r>
            <a:endParaRPr sz="1200">
              <a:solidFill>
                <a:schemeClr val="dk2"/>
              </a:solidFill>
            </a:endParaRPr>
          </a:p>
          <a:p>
            <a:pPr indent="-185928" lvl="0" marL="219456" rtl="0" algn="l">
              <a:lnSpc>
                <a:spcPct val="115000"/>
              </a:lnSpc>
              <a:spcBef>
                <a:spcPts val="1200"/>
              </a:spcBef>
              <a:spcAft>
                <a:spcPts val="0"/>
              </a:spcAft>
              <a:buSzPts val="1200"/>
              <a:buChar char="●"/>
            </a:pPr>
            <a:r>
              <a:rPr b="1" lang="en" sz="1200">
                <a:solidFill>
                  <a:schemeClr val="accent1"/>
                </a:solidFill>
              </a:rPr>
              <a:t>Qualifying </a:t>
            </a:r>
            <a:r>
              <a:rPr lang="en" sz="1200">
                <a:solidFill>
                  <a:schemeClr val="dk2"/>
                </a:solidFill>
              </a:rPr>
              <a:t>status changes</a:t>
            </a:r>
            <a:endParaRPr/>
          </a:p>
          <a:p>
            <a:pPr indent="-185928" lvl="0" marL="219456" rtl="0" algn="l">
              <a:lnSpc>
                <a:spcPct val="115000"/>
              </a:lnSpc>
              <a:spcBef>
                <a:spcPts val="1200"/>
              </a:spcBef>
              <a:spcAft>
                <a:spcPts val="0"/>
              </a:spcAft>
              <a:buSzPts val="1200"/>
              <a:buChar char="●"/>
            </a:pPr>
            <a:r>
              <a:rPr b="1" lang="en" sz="1200">
                <a:solidFill>
                  <a:schemeClr val="accent1"/>
                </a:solidFill>
              </a:rPr>
              <a:t>Marital </a:t>
            </a:r>
            <a:r>
              <a:rPr lang="en" sz="1200">
                <a:solidFill>
                  <a:schemeClr val="dk2"/>
                </a:solidFill>
              </a:rPr>
              <a:t>status</a:t>
            </a:r>
            <a:endParaRPr/>
          </a:p>
          <a:p>
            <a:pPr indent="-185928" lvl="0" marL="219456" rtl="0" algn="l">
              <a:lnSpc>
                <a:spcPct val="115000"/>
              </a:lnSpc>
              <a:spcBef>
                <a:spcPts val="1200"/>
              </a:spcBef>
              <a:spcAft>
                <a:spcPts val="0"/>
              </a:spcAft>
              <a:buSzPts val="1200"/>
              <a:buChar char="●"/>
            </a:pPr>
            <a:r>
              <a:rPr b="1" lang="en" sz="1200">
                <a:solidFill>
                  <a:schemeClr val="accent1"/>
                </a:solidFill>
              </a:rPr>
              <a:t>Number </a:t>
            </a:r>
            <a:r>
              <a:rPr lang="en" sz="1200">
                <a:solidFill>
                  <a:schemeClr val="dk2"/>
                </a:solidFill>
              </a:rPr>
              <a:t>of dependents</a:t>
            </a:r>
            <a:endParaRPr/>
          </a:p>
          <a:p>
            <a:pPr indent="-185928" lvl="0" marL="219456" rtl="0" algn="l">
              <a:lnSpc>
                <a:spcPct val="115000"/>
              </a:lnSpc>
              <a:spcBef>
                <a:spcPts val="1200"/>
              </a:spcBef>
              <a:spcAft>
                <a:spcPts val="0"/>
              </a:spcAft>
              <a:buSzPts val="1200"/>
              <a:buChar char="●"/>
            </a:pPr>
            <a:r>
              <a:rPr b="1" lang="en" sz="1200">
                <a:solidFill>
                  <a:schemeClr val="accent1"/>
                </a:solidFill>
              </a:rPr>
              <a:t>Job </a:t>
            </a:r>
            <a:r>
              <a:rPr lang="en" sz="1200">
                <a:solidFill>
                  <a:schemeClr val="dk2"/>
                </a:solidFill>
              </a:rPr>
              <a:t>status</a:t>
            </a:r>
            <a:endParaRPr/>
          </a:p>
          <a:p>
            <a:pPr indent="-185928" lvl="0" marL="219456" rtl="0" algn="l">
              <a:lnSpc>
                <a:spcPct val="115000"/>
              </a:lnSpc>
              <a:spcBef>
                <a:spcPts val="1200"/>
              </a:spcBef>
              <a:spcAft>
                <a:spcPts val="0"/>
              </a:spcAft>
              <a:buSzPts val="1200"/>
              <a:buChar char="●"/>
            </a:pPr>
            <a:r>
              <a:rPr b="1" lang="en" sz="1200">
                <a:solidFill>
                  <a:schemeClr val="accent1"/>
                </a:solidFill>
              </a:rPr>
              <a:t>30 days</a:t>
            </a:r>
            <a:r>
              <a:rPr lang="en" sz="1200">
                <a:solidFill>
                  <a:schemeClr val="dk2"/>
                </a:solidFill>
              </a:rPr>
              <a:t> to make changes</a:t>
            </a:r>
            <a:endParaRPr sz="1200">
              <a:solidFill>
                <a:schemeClr val="dk2"/>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64" name="Shape 10664"/>
        <p:cNvGrpSpPr/>
        <p:nvPr/>
      </p:nvGrpSpPr>
      <p:grpSpPr>
        <a:xfrm>
          <a:off x="0" y="0"/>
          <a:ext cx="0" cy="0"/>
          <a:chOff x="0" y="0"/>
          <a:chExt cx="0" cy="0"/>
        </a:xfrm>
      </p:grpSpPr>
      <p:sp>
        <p:nvSpPr>
          <p:cNvPr id="10665" name="Google Shape;10665;p16"/>
          <p:cNvSpPr txBox="1"/>
          <p:nvPr>
            <p:ph type="title"/>
          </p:nvPr>
        </p:nvSpPr>
        <p:spPr>
          <a:xfrm>
            <a:off x="325294" y="570119"/>
            <a:ext cx="4045200" cy="1130494"/>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sz="3200"/>
              <a:t>WEX benefits card</a:t>
            </a:r>
            <a:endParaRPr sz="3200"/>
          </a:p>
        </p:txBody>
      </p:sp>
      <p:sp>
        <p:nvSpPr>
          <p:cNvPr id="10666" name="Google Shape;10666;p16"/>
          <p:cNvSpPr txBox="1"/>
          <p:nvPr>
            <p:ph idx="2" type="body"/>
          </p:nvPr>
        </p:nvSpPr>
        <p:spPr>
          <a:xfrm>
            <a:off x="5264199" y="2427375"/>
            <a:ext cx="3841800" cy="2060700"/>
          </a:xfrm>
          <a:prstGeom prst="rect">
            <a:avLst/>
          </a:prstGeom>
          <a:noFill/>
          <a:ln>
            <a:noFill/>
          </a:ln>
        </p:spPr>
        <p:txBody>
          <a:bodyPr anchorCtr="0" anchor="t" bIns="34275" lIns="68550" spcFirstLastPara="1" rIns="68550" wrap="square" tIns="34275">
            <a:normAutofit fontScale="92500" lnSpcReduction="20000"/>
          </a:bodyPr>
          <a:lstStyle/>
          <a:p>
            <a:pPr indent="-227330" lvl="0" marL="257175" rtl="0" algn="l">
              <a:lnSpc>
                <a:spcPct val="150000"/>
              </a:lnSpc>
              <a:spcBef>
                <a:spcPts val="750"/>
              </a:spcBef>
              <a:spcAft>
                <a:spcPts val="0"/>
              </a:spcAft>
              <a:buClr>
                <a:schemeClr val="accent3"/>
              </a:buClr>
              <a:buSzPct val="100000"/>
              <a:buFont typeface="Inter"/>
              <a:buChar char="•"/>
            </a:pPr>
            <a:r>
              <a:rPr lang="en"/>
              <a:t>Free benefits card </a:t>
            </a:r>
            <a:endParaRPr/>
          </a:p>
          <a:p>
            <a:pPr indent="-227330" lvl="0" marL="257175" rtl="0" algn="l">
              <a:lnSpc>
                <a:spcPct val="150000"/>
              </a:lnSpc>
              <a:spcBef>
                <a:spcPts val="750"/>
              </a:spcBef>
              <a:spcAft>
                <a:spcPts val="0"/>
              </a:spcAft>
              <a:buClr>
                <a:schemeClr val="accent3"/>
              </a:buClr>
              <a:buSzPct val="100000"/>
              <a:buFont typeface="Inter"/>
              <a:buChar char="•"/>
            </a:pPr>
            <a:r>
              <a:rPr lang="en"/>
              <a:t>Minimize the amount of out-of-pocket spending</a:t>
            </a:r>
            <a:endParaRPr/>
          </a:p>
          <a:p>
            <a:pPr indent="-227330" lvl="0" marL="257175" rtl="0" algn="l">
              <a:lnSpc>
                <a:spcPct val="150000"/>
              </a:lnSpc>
              <a:spcBef>
                <a:spcPts val="750"/>
              </a:spcBef>
              <a:spcAft>
                <a:spcPts val="0"/>
              </a:spcAft>
              <a:buClr>
                <a:schemeClr val="accent3"/>
              </a:buClr>
              <a:buSzPct val="100000"/>
              <a:buFont typeface="Inter"/>
              <a:buChar char="•"/>
            </a:pPr>
            <a:r>
              <a:rPr lang="en"/>
              <a:t>Valid for three years</a:t>
            </a:r>
            <a:endParaRPr/>
          </a:p>
          <a:p>
            <a:pPr indent="-227330" lvl="0" marL="257175" rtl="0" algn="l">
              <a:lnSpc>
                <a:spcPct val="150000"/>
              </a:lnSpc>
              <a:spcBef>
                <a:spcPts val="750"/>
              </a:spcBef>
              <a:spcAft>
                <a:spcPts val="0"/>
              </a:spcAft>
              <a:buClr>
                <a:schemeClr val="accent3"/>
              </a:buClr>
              <a:buSzPct val="100000"/>
              <a:buFont typeface="Inter"/>
              <a:buChar char="•"/>
            </a:pPr>
            <a:r>
              <a:rPr lang="en"/>
              <a:t>Instant access to plan funds</a:t>
            </a:r>
            <a:endParaRPr/>
          </a:p>
          <a:p>
            <a:pPr indent="-171450" lvl="0" marL="342900" rtl="0" algn="l">
              <a:lnSpc>
                <a:spcPct val="90000"/>
              </a:lnSpc>
              <a:spcBef>
                <a:spcPts val="750"/>
              </a:spcBef>
              <a:spcAft>
                <a:spcPts val="0"/>
              </a:spcAft>
              <a:buSzPct val="148148"/>
              <a:buNone/>
            </a:pPr>
            <a:r>
              <a:t/>
            </a:r>
            <a:endParaRPr sz="1350"/>
          </a:p>
        </p:txBody>
      </p:sp>
      <p:pic>
        <p:nvPicPr>
          <p:cNvPr id="10667" name="Google Shape;10667;p16"/>
          <p:cNvPicPr preferRelativeResize="0"/>
          <p:nvPr/>
        </p:nvPicPr>
        <p:blipFill rotWithShape="1">
          <a:blip r:embed="rId3">
            <a:alphaModFix/>
          </a:blip>
          <a:srcRect b="1216" l="0" r="0" t="1229"/>
          <a:stretch/>
        </p:blipFill>
        <p:spPr>
          <a:xfrm>
            <a:off x="923081" y="2305614"/>
            <a:ext cx="2849626" cy="1985756"/>
          </a:xfrm>
          <a:prstGeom prst="rect">
            <a:avLst/>
          </a:prstGeom>
          <a:noFill/>
          <a:ln>
            <a:noFill/>
          </a:ln>
        </p:spPr>
      </p:pic>
      <p:sp>
        <p:nvSpPr>
          <p:cNvPr id="10668" name="Google Shape;10668;p16"/>
          <p:cNvSpPr/>
          <p:nvPr/>
        </p:nvSpPr>
        <p:spPr>
          <a:xfrm>
            <a:off x="6512965" y="1338487"/>
            <a:ext cx="724251" cy="724251"/>
          </a:xfrm>
          <a:prstGeom prst="ellipse">
            <a:avLst/>
          </a:prstGeom>
          <a:solidFill>
            <a:schemeClr val="accent3"/>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Arial"/>
              <a:ea typeface="Arial"/>
              <a:cs typeface="Arial"/>
              <a:sym typeface="Arial"/>
            </a:endParaRPr>
          </a:p>
        </p:txBody>
      </p:sp>
      <p:grpSp>
        <p:nvGrpSpPr>
          <p:cNvPr id="10669" name="Google Shape;10669;p16"/>
          <p:cNvGrpSpPr/>
          <p:nvPr/>
        </p:nvGrpSpPr>
        <p:grpSpPr>
          <a:xfrm>
            <a:off x="6660818" y="1554347"/>
            <a:ext cx="428544" cy="292530"/>
            <a:chOff x="3898150" y="489975"/>
            <a:chExt cx="105550" cy="72050"/>
          </a:xfrm>
        </p:grpSpPr>
        <p:sp>
          <p:nvSpPr>
            <p:cNvPr id="10670" name="Google Shape;10670;p16"/>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16"/>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16"/>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6" name="Shape 10676"/>
        <p:cNvGrpSpPr/>
        <p:nvPr/>
      </p:nvGrpSpPr>
      <p:grpSpPr>
        <a:xfrm>
          <a:off x="0" y="0"/>
          <a:ext cx="0" cy="0"/>
          <a:chOff x="0" y="0"/>
          <a:chExt cx="0" cy="0"/>
        </a:xfrm>
      </p:grpSpPr>
      <p:sp>
        <p:nvSpPr>
          <p:cNvPr id="10677" name="Google Shape;10677;p17"/>
          <p:cNvSpPr/>
          <p:nvPr/>
        </p:nvSpPr>
        <p:spPr>
          <a:xfrm>
            <a:off x="-161447" y="-102550"/>
            <a:ext cx="4622351" cy="5563313"/>
          </a:xfrm>
          <a:prstGeom prst="rect">
            <a:avLst/>
          </a:prstGeom>
          <a:solidFill>
            <a:schemeClr val="lt1"/>
          </a:solidFill>
          <a:ln>
            <a:noFill/>
          </a:ln>
        </p:spPr>
        <p:txBody>
          <a:bodyPr anchorCtr="0" anchor="ctr" bIns="50800" lIns="50800" spcFirstLastPara="1" rIns="50800" wrap="square" tIns="50800">
            <a:no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Calibri"/>
              <a:ea typeface="Calibri"/>
              <a:cs typeface="Calibri"/>
              <a:sym typeface="Calibri"/>
            </a:endParaRPr>
          </a:p>
        </p:txBody>
      </p:sp>
      <p:sp>
        <p:nvSpPr>
          <p:cNvPr id="10678" name="Google Shape;10678;p17"/>
          <p:cNvSpPr txBox="1"/>
          <p:nvPr>
            <p:ph type="title"/>
          </p:nvPr>
        </p:nvSpPr>
        <p:spPr>
          <a:xfrm>
            <a:off x="571882" y="448881"/>
            <a:ext cx="8136967" cy="503052"/>
          </a:xfrm>
          <a:prstGeom prst="rect">
            <a:avLst/>
          </a:prstGeom>
          <a:noFill/>
          <a:ln>
            <a:noFill/>
          </a:ln>
        </p:spPr>
        <p:txBody>
          <a:bodyPr anchorCtr="0" anchor="b" bIns="34275" lIns="68550" spcFirstLastPara="1" rIns="68550" wrap="square" tIns="34275">
            <a:normAutofit/>
          </a:bodyPr>
          <a:lstStyle/>
          <a:p>
            <a:pPr indent="0" lvl="0" marL="0" rtl="0" algn="l">
              <a:lnSpc>
                <a:spcPct val="90000"/>
              </a:lnSpc>
              <a:spcBef>
                <a:spcPts val="0"/>
              </a:spcBef>
              <a:spcAft>
                <a:spcPts val="0"/>
              </a:spcAft>
              <a:buClr>
                <a:schemeClr val="lt1"/>
              </a:buClr>
              <a:buSzPts val="4000"/>
              <a:buFont typeface="Inter Black"/>
              <a:buNone/>
            </a:pPr>
            <a:r>
              <a:rPr lang="en">
                <a:solidFill>
                  <a:schemeClr val="dk1"/>
                </a:solidFill>
              </a:rPr>
              <a:t>Claim filing</a:t>
            </a:r>
            <a:endParaRPr>
              <a:solidFill>
                <a:schemeClr val="dk1"/>
              </a:solidFill>
            </a:endParaRPr>
          </a:p>
        </p:txBody>
      </p:sp>
      <p:sp>
        <p:nvSpPr>
          <p:cNvPr id="10679" name="Google Shape;10679;p17"/>
          <p:cNvSpPr txBox="1"/>
          <p:nvPr/>
        </p:nvSpPr>
        <p:spPr>
          <a:xfrm>
            <a:off x="504108" y="2570345"/>
            <a:ext cx="3487794" cy="1627338"/>
          </a:xfrm>
          <a:prstGeom prst="rect">
            <a:avLst/>
          </a:prstGeom>
          <a:noFill/>
          <a:ln>
            <a:noFill/>
          </a:ln>
        </p:spPr>
        <p:txBody>
          <a:bodyPr anchorCtr="0" anchor="t" bIns="34275" lIns="68550" spcFirstLastPara="1" rIns="68550" wrap="square" tIns="34275">
            <a:spAutoFit/>
          </a:bodyPr>
          <a:lstStyle/>
          <a:p>
            <a:pPr indent="0" lvl="0" marL="0" marR="0" rtl="0" algn="l">
              <a:lnSpc>
                <a:spcPct val="150000"/>
              </a:lnSpc>
              <a:spcBef>
                <a:spcPts val="0"/>
              </a:spcBef>
              <a:spcAft>
                <a:spcPts val="0"/>
              </a:spcAft>
              <a:buClr>
                <a:srgbClr val="000000"/>
              </a:buClr>
              <a:buSzPts val="1350"/>
              <a:buFont typeface="Arial"/>
              <a:buNone/>
            </a:pPr>
            <a:r>
              <a:rPr b="0" i="0" lang="en" sz="1350" u="none" cap="none" strike="noStrike">
                <a:solidFill>
                  <a:schemeClr val="dk1"/>
                </a:solidFill>
                <a:latin typeface="Inter"/>
                <a:ea typeface="Inter"/>
                <a:cs typeface="Inter"/>
                <a:sym typeface="Inter"/>
              </a:rPr>
              <a:t>The best form of documentation when submitting a claim is either an </a:t>
            </a:r>
            <a:r>
              <a:rPr b="1" i="0" lang="en" sz="1350" u="none" cap="none" strike="noStrike">
                <a:solidFill>
                  <a:schemeClr val="dk1"/>
                </a:solidFill>
                <a:latin typeface="Inter"/>
                <a:ea typeface="Inter"/>
                <a:cs typeface="Inter"/>
                <a:sym typeface="Inter"/>
              </a:rPr>
              <a:t>explanation of benefits (EOB) </a:t>
            </a:r>
            <a:r>
              <a:rPr b="0" i="0" lang="en" sz="1350" u="none" cap="none" strike="noStrike">
                <a:solidFill>
                  <a:schemeClr val="dk1"/>
                </a:solidFill>
                <a:latin typeface="Inter"/>
                <a:ea typeface="Inter"/>
                <a:cs typeface="Inter"/>
                <a:sym typeface="Inter"/>
              </a:rPr>
              <a:t>from your carrier, or an </a:t>
            </a:r>
            <a:r>
              <a:rPr b="1" i="0" lang="en" sz="1350" u="none" cap="none" strike="noStrike">
                <a:solidFill>
                  <a:schemeClr val="dk1"/>
                </a:solidFill>
                <a:latin typeface="Inter"/>
                <a:ea typeface="Inter"/>
                <a:cs typeface="Inter"/>
                <a:sym typeface="Inter"/>
              </a:rPr>
              <a:t>itemized receipt </a:t>
            </a:r>
            <a:r>
              <a:rPr b="0" i="0" lang="en" sz="1350" u="none" cap="none" strike="noStrike">
                <a:solidFill>
                  <a:schemeClr val="dk1"/>
                </a:solidFill>
                <a:latin typeface="Inter"/>
                <a:ea typeface="Inter"/>
                <a:cs typeface="Inter"/>
                <a:sym typeface="Inter"/>
              </a:rPr>
              <a:t>from your provider</a:t>
            </a:r>
            <a:endParaRPr b="0" i="0" sz="900" u="none" cap="none" strike="noStrike">
              <a:solidFill>
                <a:schemeClr val="dk1"/>
              </a:solidFill>
              <a:latin typeface="Inter"/>
              <a:ea typeface="Inter"/>
              <a:cs typeface="Inter"/>
              <a:sym typeface="Inter"/>
            </a:endParaRPr>
          </a:p>
        </p:txBody>
      </p:sp>
      <p:sp>
        <p:nvSpPr>
          <p:cNvPr id="10680" name="Google Shape;10680;p17"/>
          <p:cNvSpPr txBox="1"/>
          <p:nvPr>
            <p:ph idx="1" type="body"/>
          </p:nvPr>
        </p:nvSpPr>
        <p:spPr>
          <a:xfrm>
            <a:off x="4767046" y="1068671"/>
            <a:ext cx="3941803" cy="692467"/>
          </a:xfrm>
          <a:prstGeom prst="rect">
            <a:avLst/>
          </a:prstGeom>
          <a:noFill/>
          <a:ln>
            <a:noFill/>
          </a:ln>
        </p:spPr>
        <p:txBody>
          <a:bodyPr anchorCtr="0" anchor="t" bIns="34275" lIns="68550" spcFirstLastPara="1" rIns="68550" wrap="square" tIns="34275">
            <a:noAutofit/>
          </a:bodyPr>
          <a:lstStyle/>
          <a:p>
            <a:pPr indent="0" lvl="0" marL="76200" rtl="0" algn="l">
              <a:lnSpc>
                <a:spcPct val="150000"/>
              </a:lnSpc>
              <a:spcBef>
                <a:spcPts val="750"/>
              </a:spcBef>
              <a:spcAft>
                <a:spcPts val="0"/>
              </a:spcAft>
              <a:buClr>
                <a:schemeClr val="lt1"/>
              </a:buClr>
              <a:buSzPts val="2000"/>
              <a:buFont typeface="Inter"/>
              <a:buNone/>
            </a:pPr>
            <a:r>
              <a:rPr b="1" lang="en" sz="1400"/>
              <a:t>Any documentation provided must contain the following information:</a:t>
            </a:r>
            <a:endParaRPr/>
          </a:p>
          <a:p>
            <a:pPr indent="0" lvl="0" marL="76200" rtl="0" algn="l">
              <a:lnSpc>
                <a:spcPct val="150000"/>
              </a:lnSpc>
              <a:spcBef>
                <a:spcPts val="750"/>
              </a:spcBef>
              <a:spcAft>
                <a:spcPts val="0"/>
              </a:spcAft>
              <a:buClr>
                <a:schemeClr val="lt1"/>
              </a:buClr>
              <a:buSzPts val="2000"/>
              <a:buFont typeface="Inter"/>
              <a:buNone/>
            </a:pPr>
            <a:r>
              <a:t/>
            </a:r>
            <a:endParaRPr sz="1350"/>
          </a:p>
          <a:p>
            <a:pPr indent="-171450" lvl="0" marL="342900" rtl="0" algn="l">
              <a:lnSpc>
                <a:spcPct val="90000"/>
              </a:lnSpc>
              <a:spcBef>
                <a:spcPts val="750"/>
              </a:spcBef>
              <a:spcAft>
                <a:spcPts val="0"/>
              </a:spcAft>
              <a:buClr>
                <a:schemeClr val="lt1"/>
              </a:buClr>
              <a:buSzPts val="2000"/>
              <a:buFont typeface="Inter"/>
              <a:buNone/>
            </a:pPr>
            <a:r>
              <a:t/>
            </a:r>
            <a:endParaRPr sz="1350"/>
          </a:p>
        </p:txBody>
      </p:sp>
      <p:sp>
        <p:nvSpPr>
          <p:cNvPr id="10681" name="Google Shape;10681;p17"/>
          <p:cNvSpPr/>
          <p:nvPr/>
        </p:nvSpPr>
        <p:spPr>
          <a:xfrm>
            <a:off x="4835414" y="1948867"/>
            <a:ext cx="3670418" cy="2196563"/>
          </a:xfrm>
          <a:prstGeom prst="rect">
            <a:avLst/>
          </a:prstGeom>
          <a:noFill/>
          <a:ln>
            <a:noFill/>
          </a:ln>
        </p:spPr>
        <p:txBody>
          <a:bodyPr anchorCtr="0" anchor="t" bIns="45700" lIns="91425" spcFirstLastPara="1" rIns="91425" wrap="square" tIns="45700">
            <a:spAutoFit/>
          </a:bodyPr>
          <a:lstStyle/>
          <a:p>
            <a:pPr indent="-247650" lvl="1" marL="600075" marR="0" rtl="0" algn="l">
              <a:lnSpc>
                <a:spcPct val="150000"/>
              </a:lnSpc>
              <a:spcBef>
                <a:spcPts val="0"/>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When </a:t>
            </a:r>
            <a:r>
              <a:rPr b="0" i="0" lang="en" sz="1400" u="none" cap="none" strike="noStrike">
                <a:solidFill>
                  <a:schemeClr val="lt1"/>
                </a:solidFill>
                <a:latin typeface="Inter"/>
                <a:ea typeface="Inter"/>
                <a:cs typeface="Inter"/>
                <a:sym typeface="Inter"/>
              </a:rPr>
              <a:t>the service was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Where</a:t>
            </a:r>
            <a:r>
              <a:rPr b="0" i="0" lang="en" sz="1400" u="none" cap="none" strike="noStrike">
                <a:solidFill>
                  <a:srgbClr val="00C7B1"/>
                </a:solidFill>
                <a:latin typeface="Inter"/>
                <a:ea typeface="Inter"/>
                <a:cs typeface="Inter"/>
                <a:sym typeface="Inter"/>
              </a:rPr>
              <a:t> </a:t>
            </a:r>
            <a:r>
              <a:rPr b="0" i="0" lang="en" sz="1400" u="none" cap="none" strike="noStrike">
                <a:solidFill>
                  <a:schemeClr val="lt1"/>
                </a:solidFill>
                <a:latin typeface="Inter"/>
                <a:ea typeface="Inter"/>
                <a:cs typeface="Inter"/>
                <a:sym typeface="Inter"/>
              </a:rPr>
              <a:t>the service was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What service </a:t>
            </a:r>
            <a:r>
              <a:rPr b="0" i="0" lang="en" sz="1400" u="none" cap="none" strike="noStrike">
                <a:solidFill>
                  <a:schemeClr val="lt1"/>
                </a:solidFill>
                <a:latin typeface="Inter"/>
                <a:ea typeface="Inter"/>
                <a:cs typeface="Inter"/>
                <a:sym typeface="Inter"/>
              </a:rPr>
              <a:t>was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The amount/cost </a:t>
            </a:r>
            <a:r>
              <a:rPr b="0" i="0" lang="en" sz="1400" u="none" cap="none" strike="noStrike">
                <a:solidFill>
                  <a:schemeClr val="lt1"/>
                </a:solidFill>
                <a:latin typeface="Inter"/>
                <a:ea typeface="Inter"/>
                <a:cs typeface="Inter"/>
                <a:sym typeface="Inter"/>
              </a:rPr>
              <a:t>of the service received</a:t>
            </a:r>
            <a:endParaRPr b="0" i="0" sz="1200" u="none" cap="none" strike="noStrike">
              <a:solidFill>
                <a:srgbClr val="000000"/>
              </a:solidFill>
              <a:latin typeface="Inter"/>
              <a:ea typeface="Inter"/>
              <a:cs typeface="Inter"/>
              <a:sym typeface="Inter"/>
            </a:endParaRPr>
          </a:p>
          <a:p>
            <a:pPr indent="-247650" lvl="1" marL="600075" marR="0" rtl="0" algn="l">
              <a:lnSpc>
                <a:spcPct val="150000"/>
              </a:lnSpc>
              <a:spcBef>
                <a:spcPts val="375"/>
              </a:spcBef>
              <a:spcAft>
                <a:spcPts val="0"/>
              </a:spcAft>
              <a:buClr>
                <a:schemeClr val="accent2"/>
              </a:buClr>
              <a:buSzPts val="1600"/>
              <a:buFont typeface="Inter"/>
              <a:buChar char="•"/>
            </a:pPr>
            <a:r>
              <a:rPr b="1" i="0" lang="en" sz="1400" u="none" cap="none" strike="noStrike">
                <a:solidFill>
                  <a:srgbClr val="A2DDF8"/>
                </a:solidFill>
                <a:latin typeface="Inter"/>
                <a:ea typeface="Inter"/>
                <a:cs typeface="Inter"/>
                <a:sym typeface="Inter"/>
              </a:rPr>
              <a:t>Who</a:t>
            </a:r>
            <a:r>
              <a:rPr b="0" i="0" lang="en" sz="1400" u="none" cap="none" strike="noStrike">
                <a:solidFill>
                  <a:srgbClr val="00C7B1"/>
                </a:solidFill>
                <a:latin typeface="Inter"/>
                <a:ea typeface="Inter"/>
                <a:cs typeface="Inter"/>
                <a:sym typeface="Inter"/>
              </a:rPr>
              <a:t> </a:t>
            </a:r>
            <a:r>
              <a:rPr b="0" i="0" lang="en" sz="1400" u="none" cap="none" strike="noStrike">
                <a:solidFill>
                  <a:schemeClr val="lt1"/>
                </a:solidFill>
                <a:latin typeface="Inter"/>
                <a:ea typeface="Inter"/>
                <a:cs typeface="Inter"/>
                <a:sym typeface="Inter"/>
              </a:rPr>
              <a:t>received the service</a:t>
            </a:r>
            <a:endParaRPr b="0" i="0" sz="1200" u="none" cap="none" strike="noStrike">
              <a:solidFill>
                <a:srgbClr val="000000"/>
              </a:solidFill>
              <a:latin typeface="Inter"/>
              <a:ea typeface="Inter"/>
              <a:cs typeface="Inter"/>
              <a:sym typeface="Inter"/>
            </a:endParaRPr>
          </a:p>
        </p:txBody>
      </p:sp>
      <p:sp>
        <p:nvSpPr>
          <p:cNvPr id="10682" name="Google Shape;10682;p17"/>
          <p:cNvSpPr/>
          <p:nvPr/>
        </p:nvSpPr>
        <p:spPr>
          <a:xfrm>
            <a:off x="555384" y="1644002"/>
            <a:ext cx="724251" cy="724251"/>
          </a:xfrm>
          <a:prstGeom prst="ellipse">
            <a:avLst/>
          </a:prstGeom>
          <a:solidFill>
            <a:schemeClr val="accent2"/>
          </a:solidFill>
          <a:ln>
            <a:noFill/>
          </a:ln>
        </p:spPr>
        <p:txBody>
          <a:bodyPr anchorCtr="0" anchor="ctr" bIns="50800" lIns="50800" spcFirstLastPara="1" rIns="50800" wrap="square" tIns="50800">
            <a:spAutoFit/>
          </a:bodyPr>
          <a:lstStyle/>
          <a:p>
            <a:pPr indent="0" lvl="0" marL="0" marR="0" rtl="0" algn="ctr">
              <a:lnSpc>
                <a:spcPct val="100000"/>
              </a:lnSpc>
              <a:spcBef>
                <a:spcPts val="0"/>
              </a:spcBef>
              <a:spcAft>
                <a:spcPts val="0"/>
              </a:spcAft>
              <a:buClr>
                <a:srgbClr val="000000"/>
              </a:buClr>
              <a:buSzPts val="3200"/>
              <a:buFont typeface="Arial"/>
              <a:buNone/>
            </a:pPr>
            <a:r>
              <a:t/>
            </a:r>
            <a:endParaRPr b="0" i="0" sz="3200" u="none" cap="none" strike="noStrike">
              <a:solidFill>
                <a:srgbClr val="FFFFFF"/>
              </a:solidFill>
              <a:latin typeface="Calibri"/>
              <a:ea typeface="Calibri"/>
              <a:cs typeface="Calibri"/>
              <a:sym typeface="Calibri"/>
            </a:endParaRPr>
          </a:p>
        </p:txBody>
      </p:sp>
      <p:grpSp>
        <p:nvGrpSpPr>
          <p:cNvPr id="10683" name="Google Shape;10683;p17"/>
          <p:cNvGrpSpPr/>
          <p:nvPr/>
        </p:nvGrpSpPr>
        <p:grpSpPr>
          <a:xfrm>
            <a:off x="773437" y="1796444"/>
            <a:ext cx="297899" cy="419367"/>
            <a:chOff x="839450" y="2772250"/>
            <a:chExt cx="72900" cy="102625"/>
          </a:xfrm>
        </p:grpSpPr>
        <p:sp>
          <p:nvSpPr>
            <p:cNvPr id="10684" name="Google Shape;10684;p17"/>
            <p:cNvSpPr/>
            <p:nvPr/>
          </p:nvSpPr>
          <p:spPr>
            <a:xfrm>
              <a:off x="852025" y="2799475"/>
              <a:ext cx="18875" cy="17625"/>
            </a:xfrm>
            <a:custGeom>
              <a:rect b="b" l="l" r="r" t="t"/>
              <a:pathLst>
                <a:path extrusionOk="0" h="705" w="755">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17"/>
            <p:cNvSpPr/>
            <p:nvPr/>
          </p:nvSpPr>
          <p:spPr>
            <a:xfrm>
              <a:off x="839450" y="2784400"/>
              <a:ext cx="72900" cy="90475"/>
            </a:xfrm>
            <a:custGeom>
              <a:rect b="b" l="l" r="r" t="t"/>
              <a:pathLst>
                <a:path extrusionOk="0" h="3619" w="2916">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17"/>
            <p:cNvSpPr/>
            <p:nvPr/>
          </p:nvSpPr>
          <p:spPr>
            <a:xfrm>
              <a:off x="858725" y="2772250"/>
              <a:ext cx="34375" cy="22650"/>
            </a:xfrm>
            <a:custGeom>
              <a:rect b="b" l="l" r="r" t="t"/>
              <a:pathLst>
                <a:path extrusionOk="0" h="906" w="1375">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17"/>
            <p:cNvSpPr/>
            <p:nvPr/>
          </p:nvSpPr>
          <p:spPr>
            <a:xfrm>
              <a:off x="872975" y="2807025"/>
              <a:ext cx="27650" cy="5050"/>
            </a:xfrm>
            <a:custGeom>
              <a:rect b="b" l="l" r="r" t="t"/>
              <a:pathLst>
                <a:path extrusionOk="0" h="202" w="1106">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17"/>
            <p:cNvSpPr/>
            <p:nvPr/>
          </p:nvSpPr>
          <p:spPr>
            <a:xfrm>
              <a:off x="872975" y="2828800"/>
              <a:ext cx="27650" cy="5050"/>
            </a:xfrm>
            <a:custGeom>
              <a:rect b="b" l="l" r="r" t="t"/>
              <a:pathLst>
                <a:path extrusionOk="0" h="202" w="1106">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17"/>
            <p:cNvSpPr/>
            <p:nvPr/>
          </p:nvSpPr>
          <p:spPr>
            <a:xfrm>
              <a:off x="872975" y="2850575"/>
              <a:ext cx="27650" cy="5050"/>
            </a:xfrm>
            <a:custGeom>
              <a:rect b="b" l="l" r="r" t="t"/>
              <a:pathLst>
                <a:path extrusionOk="0" h="202" w="1106">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17"/>
            <p:cNvSpPr/>
            <p:nvPr/>
          </p:nvSpPr>
          <p:spPr>
            <a:xfrm>
              <a:off x="852875" y="2823775"/>
              <a:ext cx="15100" cy="15100"/>
            </a:xfrm>
            <a:custGeom>
              <a:rect b="b" l="l" r="r" t="t"/>
              <a:pathLst>
                <a:path extrusionOk="0" h="604" w="604">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17"/>
            <p:cNvSpPr/>
            <p:nvPr/>
          </p:nvSpPr>
          <p:spPr>
            <a:xfrm>
              <a:off x="852875" y="2845550"/>
              <a:ext cx="15100" cy="15100"/>
            </a:xfrm>
            <a:custGeom>
              <a:rect b="b" l="l" r="r" t="t"/>
              <a:pathLst>
                <a:path extrusionOk="0" h="604" w="604">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695" name="Shape 10695"/>
        <p:cNvGrpSpPr/>
        <p:nvPr/>
      </p:nvGrpSpPr>
      <p:grpSpPr>
        <a:xfrm>
          <a:off x="0" y="0"/>
          <a:ext cx="0" cy="0"/>
          <a:chOff x="0" y="0"/>
          <a:chExt cx="0" cy="0"/>
        </a:xfrm>
      </p:grpSpPr>
      <p:sp>
        <p:nvSpPr>
          <p:cNvPr id="10696" name="Google Shape;10696;p185"/>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Claim filing options</a:t>
            </a:r>
            <a:endParaRPr sz="2000">
              <a:solidFill>
                <a:schemeClr val="lt1"/>
              </a:solidFill>
            </a:endParaRPr>
          </a:p>
        </p:txBody>
      </p:sp>
      <p:grpSp>
        <p:nvGrpSpPr>
          <p:cNvPr id="10697" name="Google Shape;10697;p185"/>
          <p:cNvGrpSpPr/>
          <p:nvPr/>
        </p:nvGrpSpPr>
        <p:grpSpPr>
          <a:xfrm>
            <a:off x="829750" y="993025"/>
            <a:ext cx="3487200" cy="3399300"/>
            <a:chOff x="829750" y="993025"/>
            <a:chExt cx="3487200" cy="3399300"/>
          </a:xfrm>
        </p:grpSpPr>
        <p:sp>
          <p:nvSpPr>
            <p:cNvPr id="10698" name="Google Shape;10698;p185"/>
            <p:cNvSpPr/>
            <p:nvPr/>
          </p:nvSpPr>
          <p:spPr>
            <a:xfrm>
              <a:off x="8297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4313"/>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Mobile app, online account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or manual claims</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240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Processed within two business days</a:t>
              </a:r>
              <a:endParaRPr b="0" i="0" sz="1400" u="none" cap="none" strike="noStrike">
                <a:solidFill>
                  <a:srgbClr val="000000"/>
                </a:solidFill>
                <a:latin typeface="Arial"/>
                <a:ea typeface="Arial"/>
                <a:cs typeface="Arial"/>
                <a:sym typeface="Arial"/>
              </a:endParaRPr>
            </a:p>
          </p:txBody>
        </p:sp>
        <p:sp>
          <p:nvSpPr>
            <p:cNvPr id="10699" name="Google Shape;10699;p185"/>
            <p:cNvSpPr/>
            <p:nvPr/>
          </p:nvSpPr>
          <p:spPr>
            <a:xfrm>
              <a:off x="2363045" y="1213631"/>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00" name="Google Shape;10700;p185"/>
            <p:cNvGrpSpPr/>
            <p:nvPr/>
          </p:nvGrpSpPr>
          <p:grpSpPr>
            <a:xfrm>
              <a:off x="2400186" y="1250930"/>
              <a:ext cx="345668" cy="345667"/>
              <a:chOff x="1996583" y="1327992"/>
              <a:chExt cx="512100" cy="512100"/>
            </a:xfrm>
          </p:grpSpPr>
          <p:sp>
            <p:nvSpPr>
              <p:cNvPr id="10701" name="Google Shape;10701;p185"/>
              <p:cNvSpPr/>
              <p:nvPr/>
            </p:nvSpPr>
            <p:spPr>
              <a:xfrm>
                <a:off x="1996583" y="132799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185"/>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185"/>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0704" name="Google Shape;10704;p185"/>
          <p:cNvGrpSpPr/>
          <p:nvPr/>
        </p:nvGrpSpPr>
        <p:grpSpPr>
          <a:xfrm>
            <a:off x="4827050" y="993025"/>
            <a:ext cx="3487200" cy="3399300"/>
            <a:chOff x="4827050" y="993025"/>
            <a:chExt cx="3487200" cy="3399300"/>
          </a:xfrm>
        </p:grpSpPr>
        <p:sp>
          <p:nvSpPr>
            <p:cNvPr id="10705" name="Google Shape;10705;p185"/>
            <p:cNvSpPr/>
            <p:nvPr/>
          </p:nvSpPr>
          <p:spPr>
            <a:xfrm>
              <a:off x="48270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4313"/>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Choose direct deposit or paper check</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Direct deposit – FREE</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 $25 minimum reimbursement </a:t>
              </a:r>
              <a:endParaRPr b="0" i="0" sz="1400"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200"/>
                <a:buFont typeface="Arial"/>
                <a:buNone/>
              </a:pPr>
              <a:r>
                <a:rPr b="0" i="0" lang="en" sz="1200" u="none" cap="none" strike="noStrike">
                  <a:solidFill>
                    <a:srgbClr val="253746"/>
                  </a:solidFill>
                  <a:latin typeface="Inter"/>
                  <a:ea typeface="Inter"/>
                  <a:cs typeface="Inter"/>
                  <a:sym typeface="Inter"/>
                </a:rPr>
                <a:t>for paper checks</a:t>
              </a:r>
              <a:endParaRPr b="0" i="0" sz="1200" u="none" cap="none" strike="noStrike">
                <a:solidFill>
                  <a:srgbClr val="253746"/>
                </a:solidFill>
                <a:latin typeface="Inter"/>
                <a:ea typeface="Inter"/>
                <a:cs typeface="Inter"/>
                <a:sym typeface="Inter"/>
              </a:endParaRPr>
            </a:p>
          </p:txBody>
        </p:sp>
        <p:sp>
          <p:nvSpPr>
            <p:cNvPr id="10706" name="Google Shape;10706;p185"/>
            <p:cNvSpPr/>
            <p:nvPr/>
          </p:nvSpPr>
          <p:spPr>
            <a:xfrm>
              <a:off x="6360345" y="1213631"/>
              <a:ext cx="420600" cy="4206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185"/>
            <p:cNvSpPr/>
            <p:nvPr/>
          </p:nvSpPr>
          <p:spPr>
            <a:xfrm>
              <a:off x="6396919" y="1240564"/>
              <a:ext cx="347460" cy="34746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8" name="Google Shape;10708;p185"/>
          <p:cNvGrpSpPr/>
          <p:nvPr/>
        </p:nvGrpSpPr>
        <p:grpSpPr>
          <a:xfrm>
            <a:off x="6439698" y="1305159"/>
            <a:ext cx="261893" cy="203979"/>
            <a:chOff x="1586550" y="2587575"/>
            <a:chExt cx="102200" cy="79600"/>
          </a:xfrm>
        </p:grpSpPr>
        <p:sp>
          <p:nvSpPr>
            <p:cNvPr id="10709" name="Google Shape;10709;p185"/>
            <p:cNvSpPr/>
            <p:nvPr/>
          </p:nvSpPr>
          <p:spPr>
            <a:xfrm>
              <a:off x="1586550" y="2600550"/>
              <a:ext cx="97600" cy="66625"/>
            </a:xfrm>
            <a:custGeom>
              <a:rect b="b" l="l" r="r" t="t"/>
              <a:pathLst>
                <a:path extrusionOk="0" h="2665" w="3904">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0" name="Google Shape;10710;p185"/>
            <p:cNvSpPr/>
            <p:nvPr/>
          </p:nvSpPr>
          <p:spPr>
            <a:xfrm>
              <a:off x="1634700" y="2644525"/>
              <a:ext cx="30600" cy="5050"/>
            </a:xfrm>
            <a:custGeom>
              <a:rect b="b" l="l" r="r" t="t"/>
              <a:pathLst>
                <a:path extrusionOk="0" h="202" w="1224">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1" name="Google Shape;10711;p185"/>
            <p:cNvSpPr/>
            <p:nvPr/>
          </p:nvSpPr>
          <p:spPr>
            <a:xfrm>
              <a:off x="1634700" y="2633650"/>
              <a:ext cx="30600" cy="5050"/>
            </a:xfrm>
            <a:custGeom>
              <a:rect b="b" l="l" r="r" t="t"/>
              <a:pathLst>
                <a:path extrusionOk="0" h="202" w="1224">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185"/>
            <p:cNvSpPr/>
            <p:nvPr/>
          </p:nvSpPr>
          <p:spPr>
            <a:xfrm>
              <a:off x="1649350" y="2587575"/>
              <a:ext cx="39400" cy="39800"/>
            </a:xfrm>
            <a:custGeom>
              <a:rect b="b" l="l" r="r" t="t"/>
              <a:pathLst>
                <a:path extrusionOk="0" h="1592" w="1576">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185"/>
            <p:cNvSpPr/>
            <p:nvPr/>
          </p:nvSpPr>
          <p:spPr>
            <a:xfrm>
              <a:off x="1660250" y="2600150"/>
              <a:ext cx="18450" cy="16775"/>
            </a:xfrm>
            <a:custGeom>
              <a:rect b="b" l="l" r="r" t="t"/>
              <a:pathLst>
                <a:path extrusionOk="0" h="671" w="738">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185"/>
            <p:cNvSpPr/>
            <p:nvPr/>
          </p:nvSpPr>
          <p:spPr>
            <a:xfrm>
              <a:off x="1612500" y="2619400"/>
              <a:ext cx="9250" cy="7150"/>
            </a:xfrm>
            <a:custGeom>
              <a:rect b="b" l="l" r="r" t="t"/>
              <a:pathLst>
                <a:path extrusionOk="0" h="286" w="37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185"/>
            <p:cNvSpPr/>
            <p:nvPr/>
          </p:nvSpPr>
          <p:spPr>
            <a:xfrm>
              <a:off x="1607475" y="2641175"/>
              <a:ext cx="9675" cy="7150"/>
            </a:xfrm>
            <a:custGeom>
              <a:rect b="b" l="l" r="r" t="t"/>
              <a:pathLst>
                <a:path extrusionOk="0" h="286" w="387">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185"/>
            <p:cNvSpPr/>
            <p:nvPr/>
          </p:nvSpPr>
          <p:spPr>
            <a:xfrm>
              <a:off x="1606650" y="2619400"/>
              <a:ext cx="10900" cy="16775"/>
            </a:xfrm>
            <a:custGeom>
              <a:rect b="b" l="l" r="r" t="t"/>
              <a:pathLst>
                <a:path extrusionOk="0" h="671" w="436">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185"/>
            <p:cNvSpPr/>
            <p:nvPr/>
          </p:nvSpPr>
          <p:spPr>
            <a:xfrm>
              <a:off x="1612500" y="2631125"/>
              <a:ext cx="10925" cy="17200"/>
            </a:xfrm>
            <a:custGeom>
              <a:rect b="b" l="l" r="r" t="t"/>
              <a:pathLst>
                <a:path extrusionOk="0" h="688" w="437">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185"/>
            <p:cNvSpPr/>
            <p:nvPr/>
          </p:nvSpPr>
          <p:spPr>
            <a:xfrm>
              <a:off x="1612100" y="2643275"/>
              <a:ext cx="5050" cy="7975"/>
            </a:xfrm>
            <a:custGeom>
              <a:rect b="b" l="l" r="r" t="t"/>
              <a:pathLst>
                <a:path extrusionOk="0" h="319" w="202">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185"/>
            <p:cNvSpPr/>
            <p:nvPr/>
          </p:nvSpPr>
          <p:spPr>
            <a:xfrm>
              <a:off x="1612100" y="2616475"/>
              <a:ext cx="5050" cy="7975"/>
            </a:xfrm>
            <a:custGeom>
              <a:rect b="b" l="l" r="r" t="t"/>
              <a:pathLst>
                <a:path extrusionOk="0" h="319" w="202">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59" name="Shape 10359"/>
        <p:cNvGrpSpPr/>
        <p:nvPr/>
      </p:nvGrpSpPr>
      <p:grpSpPr>
        <a:xfrm>
          <a:off x="0" y="0"/>
          <a:ext cx="0" cy="0"/>
          <a:chOff x="0" y="0"/>
          <a:chExt cx="0" cy="0"/>
        </a:xfrm>
      </p:grpSpPr>
      <p:sp>
        <p:nvSpPr>
          <p:cNvPr id="10360" name="Google Shape;10360;p2"/>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ctr">
              <a:lnSpc>
                <a:spcPct val="100000"/>
              </a:lnSpc>
              <a:spcBef>
                <a:spcPts val="0"/>
              </a:spcBef>
              <a:spcAft>
                <a:spcPts val="0"/>
              </a:spcAft>
              <a:buSzPts val="3600"/>
              <a:buNone/>
            </a:pPr>
            <a:r>
              <a:rPr lang="en"/>
              <a:t>Medical flexible spending account </a:t>
            </a:r>
            <a:endParaRPr/>
          </a:p>
        </p:txBody>
      </p:sp>
      <p:sp>
        <p:nvSpPr>
          <p:cNvPr id="10361" name="Google Shape;10361;p2"/>
          <p:cNvSpPr/>
          <p:nvPr/>
        </p:nvSpPr>
        <p:spPr>
          <a:xfrm>
            <a:off x="532899" y="2668255"/>
            <a:ext cx="3108797" cy="46166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dk2"/>
                </a:solidFill>
                <a:latin typeface="Roboto Condensed"/>
                <a:ea typeface="Roboto Condensed"/>
                <a:cs typeface="Roboto Condensed"/>
                <a:sym typeface="Roboto Condensed"/>
              </a:rPr>
              <a:t>(Medical FSA)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723" name="Shape 10723"/>
        <p:cNvGrpSpPr/>
        <p:nvPr/>
      </p:nvGrpSpPr>
      <p:grpSpPr>
        <a:xfrm>
          <a:off x="0" y="0"/>
          <a:ext cx="0" cy="0"/>
          <a:chOff x="0" y="0"/>
          <a:chExt cx="0" cy="0"/>
        </a:xfrm>
      </p:grpSpPr>
      <p:sp>
        <p:nvSpPr>
          <p:cNvPr id="10724" name="Google Shape;10724;p186"/>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725" name="Google Shape;10725;p186"/>
          <p:cNvGrpSpPr/>
          <p:nvPr/>
        </p:nvGrpSpPr>
        <p:grpSpPr>
          <a:xfrm>
            <a:off x="829750" y="1021000"/>
            <a:ext cx="3487200" cy="3467700"/>
            <a:chOff x="829750" y="1021000"/>
            <a:chExt cx="3487200" cy="3467700"/>
          </a:xfrm>
        </p:grpSpPr>
        <p:sp>
          <p:nvSpPr>
            <p:cNvPr id="10726" name="Google Shape;10726;p186"/>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6274"/>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Online account</a:t>
              </a:r>
              <a:endParaRPr b="0" i="0" sz="1400" u="none" cap="none" strike="noStrike">
                <a:solidFill>
                  <a:srgbClr val="000000"/>
                </a:solidFill>
                <a:latin typeface="Arial"/>
                <a:ea typeface="Arial"/>
                <a:cs typeface="Arial"/>
                <a:sym typeface="Arial"/>
              </a:endParaRPr>
            </a:p>
          </p:txBody>
        </p:sp>
        <p:pic>
          <p:nvPicPr>
            <p:cNvPr id="10727" name="Google Shape;10727;p186"/>
            <p:cNvPicPr preferRelativeResize="0"/>
            <p:nvPr/>
          </p:nvPicPr>
          <p:blipFill rotWithShape="1">
            <a:blip r:embed="rId3">
              <a:alphaModFix/>
            </a:blip>
            <a:srcRect b="16920" l="0" r="0" t="0"/>
            <a:stretch/>
          </p:blipFill>
          <p:spPr>
            <a:xfrm>
              <a:off x="829750" y="1021001"/>
              <a:ext cx="3487200" cy="1665600"/>
            </a:xfrm>
            <a:prstGeom prst="round2SameRect">
              <a:avLst>
                <a:gd fmla="val 9948" name="adj1"/>
                <a:gd fmla="val 0" name="adj2"/>
              </a:avLst>
            </a:prstGeom>
            <a:noFill/>
            <a:ln>
              <a:noFill/>
            </a:ln>
          </p:spPr>
        </p:pic>
      </p:grpSp>
      <p:grpSp>
        <p:nvGrpSpPr>
          <p:cNvPr id="10728" name="Google Shape;10728;p186"/>
          <p:cNvGrpSpPr/>
          <p:nvPr/>
        </p:nvGrpSpPr>
        <p:grpSpPr>
          <a:xfrm>
            <a:off x="4827050" y="1021000"/>
            <a:ext cx="3487200" cy="3467700"/>
            <a:chOff x="4827050" y="1021000"/>
            <a:chExt cx="3487200" cy="3467700"/>
          </a:xfrm>
        </p:grpSpPr>
        <p:sp>
          <p:nvSpPr>
            <p:cNvPr id="10729" name="Google Shape;10729;p186"/>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6274"/>
                </a:schemeClr>
              </a:outerShdw>
            </a:effectLst>
          </p:spPr>
          <p:txBody>
            <a:bodyPr anchorCtr="0" anchor="t" bIns="91425" lIns="219450" spcFirstLastPara="1" rIns="219450" wrap="square" tIns="1828800">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Inter ExtraBold"/>
                  <a:ea typeface="Inter ExtraBold"/>
                  <a:cs typeface="Inter ExtraBold"/>
                  <a:sym typeface="Inter ExtraBold"/>
                </a:rPr>
                <a:t>Mobile app</a:t>
              </a:r>
              <a:endParaRPr b="0" i="0" sz="1400" u="none" cap="none" strike="noStrike">
                <a:solidFill>
                  <a:schemeClr val="dk1"/>
                </a:solidFill>
                <a:latin typeface="Inter ExtraBold"/>
                <a:ea typeface="Inter ExtraBold"/>
                <a:cs typeface="Inter ExtraBold"/>
                <a:sym typeface="Inter ExtraBold"/>
              </a:endParaRPr>
            </a:p>
          </p:txBody>
        </p:sp>
        <p:pic>
          <p:nvPicPr>
            <p:cNvPr id="10730" name="Google Shape;10730;p186"/>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10731" name="Google Shape;10731;p186"/>
          <p:cNvGrpSpPr/>
          <p:nvPr/>
        </p:nvGrpSpPr>
        <p:grpSpPr>
          <a:xfrm>
            <a:off x="1086459" y="3253122"/>
            <a:ext cx="472027" cy="384166"/>
            <a:chOff x="1198350" y="1044000"/>
            <a:chExt cx="116850" cy="95100"/>
          </a:xfrm>
        </p:grpSpPr>
        <p:sp>
          <p:nvSpPr>
            <p:cNvPr id="10732" name="Google Shape;10732;p186"/>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3" name="Google Shape;10733;p186"/>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186"/>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186"/>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186"/>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186"/>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186"/>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186"/>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186"/>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41" name="Google Shape;10741;p186"/>
          <p:cNvGrpSpPr/>
          <p:nvPr/>
        </p:nvGrpSpPr>
        <p:grpSpPr>
          <a:xfrm>
            <a:off x="5074054" y="3288771"/>
            <a:ext cx="304687" cy="395881"/>
            <a:chOff x="648075" y="1240000"/>
            <a:chExt cx="75425" cy="98000"/>
          </a:xfrm>
        </p:grpSpPr>
        <p:sp>
          <p:nvSpPr>
            <p:cNvPr id="10742" name="Google Shape;10742;p186"/>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186"/>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186"/>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186"/>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6" name="Google Shape;10746;p186"/>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7" name="Google Shape;10747;p186"/>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186"/>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186"/>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186"/>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186"/>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186"/>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757" name="Shape 10757"/>
        <p:cNvGrpSpPr/>
        <p:nvPr/>
      </p:nvGrpSpPr>
      <p:grpSpPr>
        <a:xfrm>
          <a:off x="0" y="0"/>
          <a:ext cx="0" cy="0"/>
          <a:chOff x="0" y="0"/>
          <a:chExt cx="0" cy="0"/>
        </a:xfrm>
      </p:grpSpPr>
      <p:sp>
        <p:nvSpPr>
          <p:cNvPr id="10758" name="Google Shape;10758;p187"/>
          <p:cNvSpPr/>
          <p:nvPr/>
        </p:nvSpPr>
        <p:spPr>
          <a:xfrm>
            <a:off x="161762" y="141978"/>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759" name="Google Shape;10759;p187"/>
          <p:cNvSpPr/>
          <p:nvPr/>
        </p:nvSpPr>
        <p:spPr>
          <a:xfrm>
            <a:off x="4068726" y="0"/>
            <a:ext cx="2106273" cy="5068186"/>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pic>
        <p:nvPicPr>
          <p:cNvPr id="10760" name="Google Shape;10760;p187"/>
          <p:cNvPicPr preferRelativeResize="0"/>
          <p:nvPr/>
        </p:nvPicPr>
        <p:blipFill rotWithShape="1">
          <a:blip r:embed="rId4">
            <a:alphaModFix/>
          </a:blip>
          <a:srcRect b="24742" l="0" r="0" t="0"/>
          <a:stretch/>
        </p:blipFill>
        <p:spPr>
          <a:xfrm>
            <a:off x="2378878" y="1575907"/>
            <a:ext cx="1583522" cy="2622021"/>
          </a:xfrm>
          <a:prstGeom prst="rect">
            <a:avLst/>
          </a:prstGeom>
          <a:noFill/>
          <a:ln>
            <a:noFill/>
          </a:ln>
        </p:spPr>
      </p:pic>
      <p:sp>
        <p:nvSpPr>
          <p:cNvPr id="10761" name="Google Shape;10761;p187"/>
          <p:cNvSpPr/>
          <p:nvPr/>
        </p:nvSpPr>
        <p:spPr>
          <a:xfrm>
            <a:off x="396281" y="313725"/>
            <a:ext cx="5647050" cy="602775"/>
          </a:xfrm>
          <a:prstGeom prst="rect">
            <a:avLst/>
          </a:prstGeom>
          <a:solidFill>
            <a:srgbClr val="FFFFFF"/>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1050"/>
              <a:buFont typeface="Arial"/>
              <a:buNone/>
            </a:pPr>
            <a:r>
              <a:t/>
            </a:r>
            <a:endParaRPr b="0" i="0" sz="1050" u="none" cap="none" strike="noStrike">
              <a:solidFill>
                <a:srgbClr val="000000"/>
              </a:solidFill>
              <a:latin typeface="Arial"/>
              <a:ea typeface="Arial"/>
              <a:cs typeface="Arial"/>
              <a:sym typeface="Arial"/>
            </a:endParaRPr>
          </a:p>
        </p:txBody>
      </p:sp>
      <p:sp>
        <p:nvSpPr>
          <p:cNvPr id="10762" name="Google Shape;10762;p187"/>
          <p:cNvSpPr txBox="1"/>
          <p:nvPr/>
        </p:nvSpPr>
        <p:spPr>
          <a:xfrm>
            <a:off x="569378" y="264212"/>
            <a:ext cx="7394400" cy="569025"/>
          </a:xfrm>
          <a:prstGeom prst="rect">
            <a:avLst/>
          </a:prstGeom>
          <a:noFill/>
          <a:ln>
            <a:noFill/>
          </a:ln>
        </p:spPr>
        <p:txBody>
          <a:bodyPr anchorCtr="0" anchor="b" bIns="34275" lIns="68550" spcFirstLastPara="1" rIns="68550" wrap="square" tIns="34275">
            <a:normAutofit/>
          </a:bodyPr>
          <a:lstStyle/>
          <a:p>
            <a:pPr indent="0" lvl="0" marL="0" marR="0" rtl="0" algn="l">
              <a:lnSpc>
                <a:spcPct val="90000"/>
              </a:lnSpc>
              <a:spcBef>
                <a:spcPts val="0"/>
              </a:spcBef>
              <a:spcAft>
                <a:spcPts val="0"/>
              </a:spcAft>
              <a:buClr>
                <a:srgbClr val="000000"/>
              </a:buClr>
              <a:buSzPts val="3150"/>
              <a:buFont typeface="Arial"/>
              <a:buNone/>
            </a:pPr>
            <a:r>
              <a:rPr b="0" i="0" lang="en" sz="3150" u="none" cap="none" strike="noStrike">
                <a:solidFill>
                  <a:srgbClr val="253746"/>
                </a:solidFill>
                <a:latin typeface="Inter Black"/>
                <a:ea typeface="Inter Black"/>
                <a:cs typeface="Inter Black"/>
                <a:sym typeface="Inter Black"/>
              </a:rPr>
              <a:t>With our mobile app you can: </a:t>
            </a:r>
            <a:endParaRPr b="0" i="0" sz="3150" u="none" cap="none" strike="noStrike">
              <a:solidFill>
                <a:srgbClr val="253746"/>
              </a:solidFill>
              <a:latin typeface="Inter Black"/>
              <a:ea typeface="Inter Black"/>
              <a:cs typeface="Inter Black"/>
              <a:sym typeface="Inter Black"/>
            </a:endParaRPr>
          </a:p>
        </p:txBody>
      </p:sp>
      <p:pic>
        <p:nvPicPr>
          <p:cNvPr id="10763" name="Google Shape;10763;p187"/>
          <p:cNvPicPr preferRelativeResize="0"/>
          <p:nvPr/>
        </p:nvPicPr>
        <p:blipFill rotWithShape="1">
          <a:blip r:embed="rId5">
            <a:alphaModFix/>
          </a:blip>
          <a:srcRect b="0" l="0" r="0" t="0"/>
          <a:stretch/>
        </p:blipFill>
        <p:spPr>
          <a:xfrm>
            <a:off x="2815117" y="1270219"/>
            <a:ext cx="710588" cy="274481"/>
          </a:xfrm>
          <a:prstGeom prst="rect">
            <a:avLst/>
          </a:prstGeom>
          <a:noFill/>
          <a:ln>
            <a:noFill/>
          </a:ln>
        </p:spPr>
      </p:pic>
      <p:sp>
        <p:nvSpPr>
          <p:cNvPr id="10764" name="Google Shape;10764;p187"/>
          <p:cNvSpPr/>
          <p:nvPr/>
        </p:nvSpPr>
        <p:spPr>
          <a:xfrm>
            <a:off x="6618394" y="1754831"/>
            <a:ext cx="1384200" cy="1369125"/>
          </a:xfrm>
          <a:prstGeom prst="rect">
            <a:avLst/>
          </a:prstGeom>
          <a:solidFill>
            <a:srgbClr val="EDEDEB"/>
          </a:solidFill>
          <a:ln>
            <a:noFill/>
          </a:ln>
        </p:spPr>
        <p:txBody>
          <a:bodyPr anchorCtr="0" anchor="ctr" bIns="68550" lIns="68550" spcFirstLastPara="1" rIns="68550" wrap="square" tIns="68550">
            <a:no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rgbClr val="000000"/>
                </a:solidFill>
                <a:latin typeface="Roboto Condensed"/>
                <a:ea typeface="Roboto Condensed"/>
                <a:cs typeface="Roboto Condensed"/>
                <a:sym typeface="Roboto Condensed"/>
              </a:rPr>
              <a:t>Security on the go</a:t>
            </a:r>
            <a:br>
              <a:rPr b="1" i="0" lang="en" sz="900" u="none" cap="none" strike="noStrike">
                <a:solidFill>
                  <a:srgbClr val="000000"/>
                </a:solidFill>
                <a:latin typeface="Roboto Condensed"/>
                <a:ea typeface="Roboto Condensed"/>
                <a:cs typeface="Roboto Condensed"/>
                <a:sym typeface="Roboto Condensed"/>
              </a:rPr>
            </a:br>
            <a:endParaRPr b="1" i="0" sz="3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675"/>
              <a:buFont typeface="Arial"/>
              <a:buNone/>
            </a:pPr>
            <a:r>
              <a:rPr b="0" i="0" lang="en" sz="675"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675" u="none" cap="none" strike="noStrike">
              <a:solidFill>
                <a:srgbClr val="000000"/>
              </a:solidFill>
              <a:latin typeface="Inter"/>
              <a:ea typeface="Inter"/>
              <a:cs typeface="Inter"/>
              <a:sym typeface="Inter"/>
            </a:endParaRPr>
          </a:p>
        </p:txBody>
      </p:sp>
      <p:grpSp>
        <p:nvGrpSpPr>
          <p:cNvPr id="10765" name="Google Shape;10765;p187"/>
          <p:cNvGrpSpPr/>
          <p:nvPr/>
        </p:nvGrpSpPr>
        <p:grpSpPr>
          <a:xfrm>
            <a:off x="2378878" y="4197928"/>
            <a:ext cx="1583522" cy="341066"/>
            <a:chOff x="2378878" y="4197928"/>
            <a:chExt cx="1583522" cy="341066"/>
          </a:xfrm>
        </p:grpSpPr>
        <p:pic>
          <p:nvPicPr>
            <p:cNvPr id="10766" name="Google Shape;10766;p187"/>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10767" name="Google Shape;10767;p187"/>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10768" name="Google Shape;10768;p187"/>
          <p:cNvGrpSpPr/>
          <p:nvPr/>
        </p:nvGrpSpPr>
        <p:grpSpPr>
          <a:xfrm>
            <a:off x="6482685" y="1270219"/>
            <a:ext cx="1655618" cy="2013308"/>
            <a:chOff x="4387713" y="1407459"/>
            <a:chExt cx="1655618" cy="2013308"/>
          </a:xfrm>
        </p:grpSpPr>
        <p:sp>
          <p:nvSpPr>
            <p:cNvPr id="10769" name="Google Shape;10769;p187"/>
            <p:cNvSpPr/>
            <p:nvPr/>
          </p:nvSpPr>
          <p:spPr>
            <a:xfrm>
              <a:off x="4387713" y="1407459"/>
              <a:ext cx="1655618" cy="2013308"/>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770" name="Google Shape;10770;p187"/>
            <p:cNvSpPr txBox="1"/>
            <p:nvPr/>
          </p:nvSpPr>
          <p:spPr>
            <a:xfrm>
              <a:off x="4519381" y="2071996"/>
              <a:ext cx="1392282" cy="116955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400" u="none" cap="none" strike="noStrike">
                <a:solidFill>
                  <a:srgbClr val="000000"/>
                </a:solidFill>
                <a:latin typeface="Arial"/>
                <a:ea typeface="Arial"/>
                <a:cs typeface="Arial"/>
                <a:sym typeface="Arial"/>
              </a:endParaRPr>
            </a:p>
          </p:txBody>
        </p:sp>
        <p:sp>
          <p:nvSpPr>
            <p:cNvPr id="10771" name="Google Shape;10771;p187"/>
            <p:cNvSpPr txBox="1"/>
            <p:nvPr/>
          </p:nvSpPr>
          <p:spPr>
            <a:xfrm>
              <a:off x="4519381" y="1551545"/>
              <a:ext cx="1392282" cy="230832"/>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Inter"/>
                  <a:ea typeface="Inter"/>
                  <a:cs typeface="Inter"/>
                  <a:sym typeface="Inter"/>
                </a:rPr>
                <a:t>Security on the go</a:t>
              </a:r>
              <a:endParaRPr b="0" i="0" sz="1400" u="none" cap="none" strike="noStrike">
                <a:solidFill>
                  <a:srgbClr val="000000"/>
                </a:solidFill>
                <a:latin typeface="Arial"/>
                <a:ea typeface="Arial"/>
                <a:cs typeface="Arial"/>
                <a:sym typeface="Arial"/>
              </a:endParaRPr>
            </a:p>
          </p:txBody>
        </p:sp>
        <p:grpSp>
          <p:nvGrpSpPr>
            <p:cNvPr id="10772" name="Google Shape;10772;p187"/>
            <p:cNvGrpSpPr/>
            <p:nvPr/>
          </p:nvGrpSpPr>
          <p:grpSpPr>
            <a:xfrm>
              <a:off x="4629588" y="1797136"/>
              <a:ext cx="149355" cy="230832"/>
              <a:chOff x="3159850" y="1430950"/>
              <a:chExt cx="59075" cy="91300"/>
            </a:xfrm>
          </p:grpSpPr>
          <p:sp>
            <p:nvSpPr>
              <p:cNvPr id="10773" name="Google Shape;10773;p187"/>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187"/>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187"/>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10776" name="Google Shape;10776;p187"/>
          <p:cNvCxnSpPr/>
          <p:nvPr/>
        </p:nvCxnSpPr>
        <p:spPr>
          <a:xfrm>
            <a:off x="1931903" y="1651154"/>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777" name="Google Shape;10777;p187"/>
          <p:cNvSpPr/>
          <p:nvPr/>
        </p:nvSpPr>
        <p:spPr>
          <a:xfrm>
            <a:off x="168410" y="1352327"/>
            <a:ext cx="1987078" cy="585619"/>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Get instant notifications </a:t>
            </a:r>
            <a:r>
              <a:rPr b="0" i="0" lang="en" sz="800" u="none" cap="none" strike="noStrike">
                <a:solidFill>
                  <a:srgbClr val="7C868F"/>
                </a:solidFill>
                <a:latin typeface="Inter Medium"/>
                <a:ea typeface="Inter Medium"/>
                <a:cs typeface="Inter Medium"/>
                <a:sym typeface="Inter Medium"/>
              </a:rPr>
              <a:t>on the status of your claims.</a:t>
            </a:r>
            <a:endParaRPr b="0" i="0" sz="800" u="none" cap="none" strike="noStrike">
              <a:solidFill>
                <a:srgbClr val="7C868F"/>
              </a:solidFill>
              <a:latin typeface="Inter Medium"/>
              <a:ea typeface="Inter Medium"/>
              <a:cs typeface="Inter Medium"/>
              <a:sym typeface="Inter Medium"/>
            </a:endParaRPr>
          </a:p>
        </p:txBody>
      </p:sp>
      <p:cxnSp>
        <p:nvCxnSpPr>
          <p:cNvPr id="10778" name="Google Shape;10778;p187"/>
          <p:cNvCxnSpPr/>
          <p:nvPr/>
        </p:nvCxnSpPr>
        <p:spPr>
          <a:xfrm>
            <a:off x="1847358" y="2543810"/>
            <a:ext cx="726900" cy="6165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10779" name="Google Shape;10779;p187"/>
          <p:cNvSpPr/>
          <p:nvPr/>
        </p:nvSpPr>
        <p:spPr>
          <a:xfrm>
            <a:off x="168410" y="2237100"/>
            <a:ext cx="1996051" cy="746410"/>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File a claim and upload documentation </a:t>
            </a:r>
            <a:r>
              <a:rPr b="0" i="0" lang="en" sz="800" u="none" cap="none" strike="noStrike">
                <a:solidFill>
                  <a:srgbClr val="7C868F"/>
                </a:solidFill>
                <a:latin typeface="Inter Medium"/>
                <a:ea typeface="Inter Medium"/>
                <a:cs typeface="Inter Medium"/>
                <a:sym typeface="Inter Medium"/>
              </a:rPr>
              <a:t>in seconds using your phone’s camera.</a:t>
            </a:r>
            <a:endParaRPr b="0" i="0" sz="800" u="none" cap="none" strike="noStrike">
              <a:solidFill>
                <a:srgbClr val="7C868F"/>
              </a:solidFill>
              <a:latin typeface="Inter Medium"/>
              <a:ea typeface="Inter Medium"/>
              <a:cs typeface="Inter Medium"/>
              <a:sym typeface="Inter Medium"/>
            </a:endParaRPr>
          </a:p>
        </p:txBody>
      </p:sp>
      <p:cxnSp>
        <p:nvCxnSpPr>
          <p:cNvPr id="10780" name="Google Shape;10780;p187"/>
          <p:cNvCxnSpPr/>
          <p:nvPr/>
        </p:nvCxnSpPr>
        <p:spPr>
          <a:xfrm>
            <a:off x="1948916" y="3414985"/>
            <a:ext cx="527700" cy="4542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781" name="Google Shape;10781;p187"/>
          <p:cNvSpPr/>
          <p:nvPr/>
        </p:nvSpPr>
        <p:spPr>
          <a:xfrm>
            <a:off x="161762" y="3226834"/>
            <a:ext cx="1993726" cy="746410"/>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Scan an item’s barcode </a:t>
            </a:r>
            <a:r>
              <a:rPr b="0" i="0" lang="en" sz="800" u="none" cap="none" strike="noStrike">
                <a:solidFill>
                  <a:srgbClr val="7C868F"/>
                </a:solidFill>
                <a:latin typeface="Inter Medium"/>
                <a:ea typeface="Inter Medium"/>
                <a:cs typeface="Inter Medium"/>
                <a:sym typeface="Inter Medium"/>
              </a:rPr>
              <a:t>with your phone’s camera to determine if it is an </a:t>
            </a:r>
            <a:r>
              <a:rPr b="0" i="0" lang="en" sz="800" u="none" cap="none" strike="noStrike">
                <a:solidFill>
                  <a:srgbClr val="C8102E"/>
                </a:solidFill>
                <a:latin typeface="Inter ExtraBold"/>
                <a:ea typeface="Inter ExtraBold"/>
                <a:cs typeface="Inter ExtraBold"/>
                <a:sym typeface="Inter ExtraBold"/>
              </a:rPr>
              <a:t>IRS code 213(D) eligible expense. </a:t>
            </a:r>
            <a:endParaRPr b="0" i="0" sz="800" u="none" cap="none" strike="noStrike">
              <a:solidFill>
                <a:srgbClr val="7C868F"/>
              </a:solidFill>
              <a:latin typeface="Inter Medium"/>
              <a:ea typeface="Inter Medium"/>
              <a:cs typeface="Inter Medium"/>
              <a:sym typeface="Inter Medium"/>
            </a:endParaRPr>
          </a:p>
        </p:txBody>
      </p:sp>
      <p:cxnSp>
        <p:nvCxnSpPr>
          <p:cNvPr id="10782" name="Google Shape;10782;p187"/>
          <p:cNvCxnSpPr/>
          <p:nvPr/>
        </p:nvCxnSpPr>
        <p:spPr>
          <a:xfrm flipH="1">
            <a:off x="3833403" y="1210094"/>
            <a:ext cx="738600" cy="648300"/>
          </a:xfrm>
          <a:prstGeom prst="bentConnector3">
            <a:avLst>
              <a:gd fmla="val 45203" name="adj1"/>
            </a:avLst>
          </a:prstGeom>
          <a:noFill/>
          <a:ln cap="flat" cmpd="sng" w="19050">
            <a:solidFill>
              <a:srgbClr val="253746"/>
            </a:solidFill>
            <a:prstDash val="dot"/>
            <a:round/>
            <a:headEnd len="sm" w="sm" type="none"/>
            <a:tailEnd len="med" w="med" type="triangle"/>
          </a:ln>
        </p:spPr>
      </p:cxnSp>
      <p:sp>
        <p:nvSpPr>
          <p:cNvPr id="10783" name="Google Shape;10783;p187"/>
          <p:cNvSpPr/>
          <p:nvPr/>
        </p:nvSpPr>
        <p:spPr>
          <a:xfrm>
            <a:off x="4379158" y="970994"/>
            <a:ext cx="1894476" cy="478201"/>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Check </a:t>
            </a:r>
            <a:r>
              <a:rPr b="0" i="0" lang="en" sz="800" u="none" cap="none" strike="noStrike">
                <a:solidFill>
                  <a:srgbClr val="7C868F"/>
                </a:solidFill>
                <a:latin typeface="Inter Medium"/>
                <a:ea typeface="Inter Medium"/>
                <a:cs typeface="Inter Medium"/>
                <a:sym typeface="Inter Medium"/>
              </a:rPr>
              <a:t>your balance and </a:t>
            </a:r>
            <a:r>
              <a:rPr b="0" i="0" lang="en" sz="800" u="none" cap="none" strike="noStrike">
                <a:solidFill>
                  <a:srgbClr val="C8102E"/>
                </a:solidFill>
                <a:latin typeface="Inter ExtraBold"/>
                <a:ea typeface="Inter ExtraBold"/>
                <a:cs typeface="Inter ExtraBold"/>
                <a:sym typeface="Inter ExtraBold"/>
              </a:rPr>
              <a:t>view </a:t>
            </a:r>
            <a:r>
              <a:rPr b="0" i="0" lang="en" sz="800" u="none" cap="none" strike="noStrike">
                <a:solidFill>
                  <a:srgbClr val="7C868F"/>
                </a:solidFill>
                <a:latin typeface="Inter Medium"/>
                <a:ea typeface="Inter Medium"/>
                <a:cs typeface="Inter Medium"/>
                <a:sym typeface="Inter Medium"/>
              </a:rPr>
              <a:t>your activity.</a:t>
            </a:r>
            <a:endParaRPr b="0" i="0" sz="800" u="none" cap="none" strike="noStrike">
              <a:solidFill>
                <a:srgbClr val="7C868F"/>
              </a:solidFill>
              <a:latin typeface="Inter Medium"/>
              <a:ea typeface="Inter Medium"/>
              <a:cs typeface="Inter Medium"/>
              <a:sym typeface="Inter Medium"/>
            </a:endParaRPr>
          </a:p>
        </p:txBody>
      </p:sp>
      <p:cxnSp>
        <p:nvCxnSpPr>
          <p:cNvPr id="10784" name="Google Shape;10784;p187"/>
          <p:cNvCxnSpPr/>
          <p:nvPr/>
        </p:nvCxnSpPr>
        <p:spPr>
          <a:xfrm>
            <a:off x="1948916" y="4465674"/>
            <a:ext cx="527762" cy="0"/>
          </a:xfrm>
          <a:prstGeom prst="straightConnector1">
            <a:avLst/>
          </a:prstGeom>
          <a:noFill/>
          <a:ln cap="flat" cmpd="sng" w="19050">
            <a:solidFill>
              <a:srgbClr val="253746"/>
            </a:solidFill>
            <a:prstDash val="dot"/>
            <a:round/>
            <a:headEnd len="sm" w="sm" type="none"/>
            <a:tailEnd len="med" w="med" type="triangle"/>
          </a:ln>
        </p:spPr>
      </p:cxnSp>
      <p:sp>
        <p:nvSpPr>
          <p:cNvPr id="10785" name="Google Shape;10785;p187"/>
          <p:cNvSpPr/>
          <p:nvPr/>
        </p:nvSpPr>
        <p:spPr>
          <a:xfrm>
            <a:off x="168410" y="4235086"/>
            <a:ext cx="1993726" cy="328519"/>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Report a card </a:t>
            </a:r>
            <a:r>
              <a:rPr b="0" i="0" lang="en" sz="800" u="none" cap="none" strike="noStrike">
                <a:solidFill>
                  <a:srgbClr val="7C868F"/>
                </a:solidFill>
                <a:latin typeface="Inter Medium"/>
                <a:ea typeface="Inter Medium"/>
                <a:cs typeface="Inter Medium"/>
                <a:sym typeface="Inter Medium"/>
              </a:rPr>
              <a:t>as lost or stolen.</a:t>
            </a:r>
            <a:endParaRPr b="0" i="0" sz="800" u="none" cap="none" strike="noStrike">
              <a:solidFill>
                <a:srgbClr val="7C868F"/>
              </a:solidFill>
              <a:latin typeface="Inter Medium"/>
              <a:ea typeface="Inter Medium"/>
              <a:cs typeface="Inter Medium"/>
              <a:sym typeface="Inter Medium"/>
            </a:endParaRPr>
          </a:p>
        </p:txBody>
      </p:sp>
      <p:cxnSp>
        <p:nvCxnSpPr>
          <p:cNvPr id="10786" name="Google Shape;10786;p187"/>
          <p:cNvCxnSpPr/>
          <p:nvPr/>
        </p:nvCxnSpPr>
        <p:spPr>
          <a:xfrm flipH="1">
            <a:off x="3853364" y="3832993"/>
            <a:ext cx="647400" cy="316800"/>
          </a:xfrm>
          <a:prstGeom prst="bentConnector3">
            <a:avLst>
              <a:gd fmla="val 41230" name="adj1"/>
            </a:avLst>
          </a:prstGeom>
          <a:noFill/>
          <a:ln cap="flat" cmpd="sng" w="19050">
            <a:solidFill>
              <a:srgbClr val="253746"/>
            </a:solidFill>
            <a:prstDash val="dot"/>
            <a:round/>
            <a:headEnd len="sm" w="sm" type="none"/>
            <a:tailEnd len="med" w="med" type="triangle"/>
          </a:ln>
        </p:spPr>
      </p:cxnSp>
      <p:sp>
        <p:nvSpPr>
          <p:cNvPr id="10787" name="Google Shape;10787;p187"/>
          <p:cNvSpPr/>
          <p:nvPr/>
        </p:nvSpPr>
        <p:spPr>
          <a:xfrm>
            <a:off x="4329841" y="3668735"/>
            <a:ext cx="1894476" cy="328519"/>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Reset login </a:t>
            </a:r>
            <a:r>
              <a:rPr b="0" i="0" lang="en" sz="800" u="none" cap="none" strike="noStrike">
                <a:solidFill>
                  <a:srgbClr val="7C868F"/>
                </a:solidFill>
                <a:latin typeface="Inter Medium"/>
                <a:ea typeface="Inter Medium"/>
                <a:cs typeface="Inter Medium"/>
                <a:sym typeface="Inter Medium"/>
              </a:rPr>
              <a:t>credentials.</a:t>
            </a:r>
            <a:endParaRPr b="0" i="0" sz="800" u="none" cap="none" strike="noStrike">
              <a:solidFill>
                <a:srgbClr val="7C868F"/>
              </a:solidFill>
              <a:latin typeface="Inter Medium"/>
              <a:ea typeface="Inter Medium"/>
              <a:cs typeface="Inter Medium"/>
              <a:sym typeface="Inter Medium"/>
            </a:endParaRPr>
          </a:p>
        </p:txBody>
      </p:sp>
      <p:cxnSp>
        <p:nvCxnSpPr>
          <p:cNvPr id="10788" name="Google Shape;10788;p187"/>
          <p:cNvCxnSpPr/>
          <p:nvPr/>
        </p:nvCxnSpPr>
        <p:spPr>
          <a:xfrm flipH="1">
            <a:off x="3853500" y="3049276"/>
            <a:ext cx="718500" cy="3243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10789" name="Google Shape;10789;p187"/>
          <p:cNvSpPr/>
          <p:nvPr/>
        </p:nvSpPr>
        <p:spPr>
          <a:xfrm>
            <a:off x="4329841" y="2676071"/>
            <a:ext cx="1921571" cy="746410"/>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View current </a:t>
            </a:r>
            <a:r>
              <a:rPr b="0" i="0" lang="en" sz="800" u="none" cap="none" strike="noStrike">
                <a:solidFill>
                  <a:srgbClr val="7C868F"/>
                </a:solidFill>
                <a:latin typeface="Inter Medium"/>
                <a:ea typeface="Inter Medium"/>
                <a:cs typeface="Inter Medium"/>
                <a:sym typeface="Inter Medium"/>
              </a:rPr>
              <a:t>HSA investments balance, recent activity, and rate of return.</a:t>
            </a:r>
            <a:endParaRPr b="0" i="0" sz="800" u="none" cap="none" strike="noStrike">
              <a:solidFill>
                <a:srgbClr val="7C868F"/>
              </a:solidFill>
              <a:latin typeface="Inter Medium"/>
              <a:ea typeface="Inter Medium"/>
              <a:cs typeface="Inter Medium"/>
              <a:sym typeface="Inter Medium"/>
            </a:endParaRPr>
          </a:p>
        </p:txBody>
      </p:sp>
      <p:cxnSp>
        <p:nvCxnSpPr>
          <p:cNvPr id="10790" name="Google Shape;10790;p187"/>
          <p:cNvCxnSpPr/>
          <p:nvPr/>
        </p:nvCxnSpPr>
        <p:spPr>
          <a:xfrm rot="10800000">
            <a:off x="3819672" y="2276873"/>
            <a:ext cx="996555" cy="0"/>
          </a:xfrm>
          <a:prstGeom prst="straightConnector1">
            <a:avLst/>
          </a:prstGeom>
          <a:noFill/>
          <a:ln cap="flat" cmpd="sng" w="19050">
            <a:solidFill>
              <a:srgbClr val="253746"/>
            </a:solidFill>
            <a:prstDash val="dot"/>
            <a:round/>
            <a:headEnd len="sm" w="sm" type="none"/>
            <a:tailEnd len="med" w="med" type="triangle"/>
          </a:ln>
        </p:spPr>
      </p:cxnSp>
      <p:sp>
        <p:nvSpPr>
          <p:cNvPr id="10791" name="Google Shape;10791;p187"/>
          <p:cNvSpPr/>
          <p:nvPr/>
        </p:nvSpPr>
        <p:spPr>
          <a:xfrm>
            <a:off x="4317950" y="1797399"/>
            <a:ext cx="1921571" cy="746411"/>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Easily move funds</a:t>
            </a:r>
            <a:r>
              <a:rPr b="0" i="0" lang="en" sz="800" u="none" cap="none" strike="noStrike">
                <a:solidFill>
                  <a:srgbClr val="7C868F"/>
                </a:solidFill>
                <a:latin typeface="Inter Medium"/>
                <a:ea typeface="Inter Medium"/>
                <a:cs typeface="Inter Medium"/>
                <a:sym typeface="Inter Medium"/>
              </a:rPr>
              <a:t> from your HSA into your bank account to cover eligible expenses.</a:t>
            </a:r>
            <a:endParaRPr b="0" i="0" sz="1400" u="none" cap="none" strike="noStrike">
              <a:solidFill>
                <a:srgbClr val="000000"/>
              </a:solidFill>
              <a:latin typeface="Arial"/>
              <a:ea typeface="Arial"/>
              <a:cs typeface="Arial"/>
              <a:sym typeface="Arial"/>
            </a:endParaRPr>
          </a:p>
        </p:txBody>
      </p:sp>
      <p:cxnSp>
        <p:nvCxnSpPr>
          <p:cNvPr id="10792" name="Google Shape;10792;p187"/>
          <p:cNvCxnSpPr/>
          <p:nvPr/>
        </p:nvCxnSpPr>
        <p:spPr>
          <a:xfrm flipH="1">
            <a:off x="3828591" y="4292317"/>
            <a:ext cx="778500" cy="18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10793" name="Google Shape;10793;p187"/>
          <p:cNvSpPr/>
          <p:nvPr/>
        </p:nvSpPr>
        <p:spPr>
          <a:xfrm>
            <a:off x="4329841" y="4131778"/>
            <a:ext cx="1894476" cy="328519"/>
          </a:xfrm>
          <a:prstGeom prst="roundRect">
            <a:avLst>
              <a:gd fmla="val 16667" name="adj"/>
            </a:avLst>
          </a:prstGeom>
          <a:solidFill>
            <a:srgbClr val="F2F8FC"/>
          </a:solidFill>
          <a:ln>
            <a:noFill/>
          </a:ln>
          <a:effectLst>
            <a:outerShdw blurRad="114300" sx="90000" rotWithShape="0" algn="bl" dist="12700" sy="90000">
              <a:srgbClr val="323F4F">
                <a:alpha val="49411"/>
              </a:srgbClr>
            </a:outerShdw>
          </a:effectLst>
        </p:spPr>
        <p:txBody>
          <a:bodyPr anchorCtr="0" anchor="ctr" bIns="91425" lIns="91425" spcFirstLastPara="1" rIns="91425" wrap="square" tIns="91425">
            <a:noAutofit/>
          </a:bodyPr>
          <a:lstStyle/>
          <a:p>
            <a:pPr indent="0" lvl="0" marL="284163" marR="182880" rtl="0" algn="l">
              <a:lnSpc>
                <a:spcPct val="115000"/>
              </a:lnSpc>
              <a:spcBef>
                <a:spcPts val="0"/>
              </a:spcBef>
              <a:spcAft>
                <a:spcPts val="0"/>
              </a:spcAft>
              <a:buClr>
                <a:srgbClr val="000000"/>
              </a:buClr>
              <a:buSzPts val="800"/>
              <a:buFont typeface="Arial"/>
              <a:buNone/>
            </a:pPr>
            <a:r>
              <a:rPr b="0" i="0" lang="en" sz="800" u="none" cap="none" strike="noStrike">
                <a:solidFill>
                  <a:srgbClr val="C8102E"/>
                </a:solidFill>
                <a:latin typeface="Inter ExtraBold"/>
                <a:ea typeface="Inter ExtraBold"/>
                <a:cs typeface="Inter ExtraBold"/>
                <a:sym typeface="Inter ExtraBold"/>
              </a:rPr>
              <a:t>Login </a:t>
            </a:r>
            <a:r>
              <a:rPr b="0" i="0" lang="en" sz="800" u="none" cap="none" strike="noStrike">
                <a:solidFill>
                  <a:srgbClr val="7C868F"/>
                </a:solidFill>
                <a:latin typeface="Inter Medium"/>
                <a:ea typeface="Inter Medium"/>
                <a:cs typeface="Inter Medium"/>
                <a:sym typeface="Inter Medium"/>
              </a:rPr>
              <a:t>with your Face ID.</a:t>
            </a:r>
            <a:endParaRPr b="0" i="0" sz="800"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797" name="Shape 10797"/>
        <p:cNvGrpSpPr/>
        <p:nvPr/>
      </p:nvGrpSpPr>
      <p:grpSpPr>
        <a:xfrm>
          <a:off x="0" y="0"/>
          <a:ext cx="0" cy="0"/>
          <a:chOff x="0" y="0"/>
          <a:chExt cx="0" cy="0"/>
        </a:xfrm>
      </p:grpSpPr>
      <p:pic>
        <p:nvPicPr>
          <p:cNvPr id="10798" name="Google Shape;10798;p188"/>
          <p:cNvPicPr preferRelativeResize="0"/>
          <p:nvPr/>
        </p:nvPicPr>
        <p:blipFill rotWithShape="1">
          <a:blip r:embed="rId3">
            <a:alphaModFix/>
          </a:blip>
          <a:srcRect b="0" l="0" r="0" t="0"/>
          <a:stretch/>
        </p:blipFill>
        <p:spPr>
          <a:xfrm rot="10800000">
            <a:off x="7631839" y="424325"/>
            <a:ext cx="2133570" cy="2070275"/>
          </a:xfrm>
          <a:prstGeom prst="rect">
            <a:avLst/>
          </a:prstGeom>
          <a:noFill/>
          <a:ln>
            <a:noFill/>
          </a:ln>
        </p:spPr>
      </p:pic>
      <p:sp>
        <p:nvSpPr>
          <p:cNvPr id="10799" name="Google Shape;10799;p188"/>
          <p:cNvSpPr/>
          <p:nvPr/>
        </p:nvSpPr>
        <p:spPr>
          <a:xfrm>
            <a:off x="-1075539" y="2686154"/>
            <a:ext cx="3232677" cy="3232678"/>
          </a:xfrm>
          <a:prstGeom prst="ellipse">
            <a:avLst/>
          </a:prstGeom>
          <a:noFill/>
          <a:ln cap="flat" cmpd="sng" w="25400">
            <a:solidFill>
              <a:srgbClr val="C9D8E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lt1"/>
              </a:solidFill>
              <a:latin typeface="Arial"/>
              <a:ea typeface="Arial"/>
              <a:cs typeface="Arial"/>
              <a:sym typeface="Arial"/>
            </a:endParaRPr>
          </a:p>
        </p:txBody>
      </p:sp>
      <p:sp>
        <p:nvSpPr>
          <p:cNvPr id="10800" name="Google Shape;10800;p188"/>
          <p:cNvSpPr txBox="1"/>
          <p:nvPr>
            <p:ph idx="4294967295" type="title"/>
          </p:nvPr>
        </p:nvSpPr>
        <p:spPr>
          <a:xfrm>
            <a:off x="700754" y="258400"/>
            <a:ext cx="5375306" cy="2236200"/>
          </a:xfrm>
          <a:prstGeom prst="rect">
            <a:avLst/>
          </a:prstGeom>
          <a:noFill/>
          <a:ln>
            <a:noFill/>
          </a:ln>
        </p:spPr>
        <p:txBody>
          <a:bodyPr anchorCtr="0" anchor="t" bIns="91425" lIns="91425" spcFirstLastPara="1" rIns="91425" wrap="square" tIns="91425">
            <a:noAutofit/>
          </a:bodyPr>
          <a:lstStyle/>
          <a:p>
            <a:pPr indent="0" lvl="0" marL="0" rtl="0" algn="l">
              <a:lnSpc>
                <a:spcPct val="90000"/>
              </a:lnSpc>
              <a:spcBef>
                <a:spcPts val="0"/>
              </a:spcBef>
              <a:spcAft>
                <a:spcPts val="0"/>
              </a:spcAft>
              <a:buSzPts val="2400"/>
              <a:buNone/>
            </a:pPr>
            <a:r>
              <a:rPr lang="en" sz="2800"/>
              <a:t>Contact Participant Services</a:t>
            </a:r>
            <a:endParaRPr sz="2800"/>
          </a:p>
          <a:p>
            <a:pPr indent="0" lvl="0" marL="91440" rtl="0" algn="l">
              <a:lnSpc>
                <a:spcPct val="124000"/>
              </a:lnSpc>
              <a:spcBef>
                <a:spcPts val="1600"/>
              </a:spcBef>
              <a:spcAft>
                <a:spcPts val="0"/>
              </a:spcAft>
              <a:buSzPts val="24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0801" name="Google Shape;10801;p188"/>
          <p:cNvSpPr/>
          <p:nvPr/>
        </p:nvSpPr>
        <p:spPr>
          <a:xfrm>
            <a:off x="779451" y="1768046"/>
            <a:ext cx="2460300" cy="2157000"/>
          </a:xfrm>
          <a:prstGeom prst="roundRect">
            <a:avLst>
              <a:gd fmla="val 8026" name="adj"/>
            </a:avLst>
          </a:prstGeom>
          <a:solidFill>
            <a:srgbClr val="F2F8FC"/>
          </a:solidFill>
          <a:ln>
            <a:noFill/>
          </a:ln>
          <a:effectLst>
            <a:outerShdw blurRad="50800" rotWithShape="0" algn="t" dir="5400000" dist="38100">
              <a:schemeClr val="dk2">
                <a:alpha val="29411"/>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Live Chat</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p:txBody>
      </p:sp>
      <p:sp>
        <p:nvSpPr>
          <p:cNvPr id="10802" name="Google Shape;10802;p188"/>
          <p:cNvSpPr/>
          <p:nvPr/>
        </p:nvSpPr>
        <p:spPr>
          <a:xfrm>
            <a:off x="5921897" y="1759898"/>
            <a:ext cx="2460243" cy="2165251"/>
          </a:xfrm>
          <a:prstGeom prst="roundRect">
            <a:avLst>
              <a:gd fmla="val 8026" name="adj"/>
            </a:avLst>
          </a:prstGeom>
          <a:solidFill>
            <a:srgbClr val="F2F8FC"/>
          </a:solidFill>
          <a:ln>
            <a:noFill/>
          </a:ln>
          <a:effectLst>
            <a:outerShdw blurRad="50800" rotWithShape="0" algn="t" dir="5400000" dist="38100">
              <a:schemeClr val="dk2">
                <a:alpha val="29411"/>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Phone</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Current WEX participants: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866-451-3399</a:t>
            </a:r>
            <a:endParaRPr b="0" i="0" sz="1100" u="none" cap="none" strike="noStrike">
              <a:solidFill>
                <a:srgbClr val="253746"/>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New to WEX: </a:t>
            </a:r>
            <a:endParaRPr b="0" i="0" sz="1400" u="none" cap="none" strike="noStrike">
              <a:solidFill>
                <a:srgbClr val="000000"/>
              </a:solidFill>
              <a:latin typeface="Arial"/>
              <a:ea typeface="Arial"/>
              <a:cs typeface="Arial"/>
              <a:sym typeface="Arial"/>
            </a:endParaRPr>
          </a:p>
          <a:p>
            <a:pPr indent="0" lvl="0" marL="0" marR="0" rtl="0" algn="l">
              <a:lnSpc>
                <a:spcPct val="115000"/>
              </a:lnSpc>
              <a:spcBef>
                <a:spcPts val="600"/>
              </a:spcBef>
              <a:spcAft>
                <a:spcPts val="0"/>
              </a:spcAft>
              <a:buClr>
                <a:srgbClr val="000000"/>
              </a:buClr>
              <a:buSzPts val="1050"/>
              <a:buFont typeface="Arial"/>
              <a:buNone/>
            </a:pPr>
            <a:r>
              <a:rPr b="0" i="0" lang="en" sz="1050" u="none" cap="none" strike="noStrike">
                <a:solidFill>
                  <a:srgbClr val="253746"/>
                </a:solidFill>
                <a:latin typeface="Inter"/>
                <a:ea typeface="Inter"/>
                <a:cs typeface="Inter"/>
                <a:sym typeface="Inter"/>
              </a:rPr>
              <a:t>844-561-1337</a:t>
            </a:r>
            <a:endParaRPr b="0" i="0" sz="900" u="none" cap="none" strike="noStrike">
              <a:solidFill>
                <a:srgbClr val="253746"/>
              </a:solidFill>
              <a:latin typeface="Inter"/>
              <a:ea typeface="Inter"/>
              <a:cs typeface="Inter"/>
              <a:sym typeface="Inter"/>
            </a:endParaRPr>
          </a:p>
        </p:txBody>
      </p:sp>
      <p:grpSp>
        <p:nvGrpSpPr>
          <p:cNvPr id="10803" name="Google Shape;10803;p188"/>
          <p:cNvGrpSpPr/>
          <p:nvPr/>
        </p:nvGrpSpPr>
        <p:grpSpPr>
          <a:xfrm>
            <a:off x="4183442" y="1883896"/>
            <a:ext cx="329178" cy="329178"/>
            <a:chOff x="3898713" y="2829982"/>
            <a:chExt cx="512100" cy="512100"/>
          </a:xfrm>
        </p:grpSpPr>
        <p:sp>
          <p:nvSpPr>
            <p:cNvPr id="10804" name="Google Shape;10804;p188"/>
            <p:cNvSpPr/>
            <p:nvPr/>
          </p:nvSpPr>
          <p:spPr>
            <a:xfrm>
              <a:off x="3898713" y="2829982"/>
              <a:ext cx="512100" cy="5121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p188"/>
            <p:cNvSpPr/>
            <p:nvPr/>
          </p:nvSpPr>
          <p:spPr>
            <a:xfrm>
              <a:off x="4045550" y="2912725"/>
              <a:ext cx="297825" cy="337375"/>
            </a:xfrm>
            <a:custGeom>
              <a:rect b="b" l="l" r="r" t="t"/>
              <a:pathLst>
                <a:path extrusionOk="0" h="13495" w="11913">
                  <a:moveTo>
                    <a:pt x="1490" y="1"/>
                  </a:moveTo>
                  <a:cubicBezTo>
                    <a:pt x="652" y="1"/>
                    <a:pt x="1" y="652"/>
                    <a:pt x="1" y="1443"/>
                  </a:cubicBezTo>
                  <a:lnTo>
                    <a:pt x="1" y="5398"/>
                  </a:lnTo>
                  <a:cubicBezTo>
                    <a:pt x="1" y="5584"/>
                    <a:pt x="140" y="5724"/>
                    <a:pt x="326" y="5724"/>
                  </a:cubicBezTo>
                  <a:cubicBezTo>
                    <a:pt x="559" y="5724"/>
                    <a:pt x="699" y="5584"/>
                    <a:pt x="699" y="5398"/>
                  </a:cubicBezTo>
                  <a:lnTo>
                    <a:pt x="699" y="1443"/>
                  </a:lnTo>
                  <a:cubicBezTo>
                    <a:pt x="699" y="1024"/>
                    <a:pt x="1024" y="699"/>
                    <a:pt x="1490" y="699"/>
                  </a:cubicBezTo>
                  <a:lnTo>
                    <a:pt x="6189" y="699"/>
                  </a:lnTo>
                  <a:cubicBezTo>
                    <a:pt x="6608" y="699"/>
                    <a:pt x="6980" y="1024"/>
                    <a:pt x="6980" y="1443"/>
                  </a:cubicBezTo>
                  <a:lnTo>
                    <a:pt x="6980" y="12006"/>
                  </a:lnTo>
                  <a:cubicBezTo>
                    <a:pt x="6980" y="12425"/>
                    <a:pt x="6608" y="12797"/>
                    <a:pt x="6189" y="12797"/>
                  </a:cubicBezTo>
                  <a:lnTo>
                    <a:pt x="2839" y="12797"/>
                  </a:lnTo>
                  <a:cubicBezTo>
                    <a:pt x="2653" y="12797"/>
                    <a:pt x="2513" y="12936"/>
                    <a:pt x="2513" y="13123"/>
                  </a:cubicBezTo>
                  <a:cubicBezTo>
                    <a:pt x="2513" y="13309"/>
                    <a:pt x="2653" y="13495"/>
                    <a:pt x="2839" y="13495"/>
                  </a:cubicBezTo>
                  <a:lnTo>
                    <a:pt x="6189" y="13495"/>
                  </a:lnTo>
                  <a:cubicBezTo>
                    <a:pt x="7027" y="13495"/>
                    <a:pt x="7678" y="12797"/>
                    <a:pt x="7678" y="12006"/>
                  </a:cubicBezTo>
                  <a:lnTo>
                    <a:pt x="7678" y="6748"/>
                  </a:lnTo>
                  <a:cubicBezTo>
                    <a:pt x="7678" y="5445"/>
                    <a:pt x="8609" y="5026"/>
                    <a:pt x="9121" y="4933"/>
                  </a:cubicBezTo>
                  <a:lnTo>
                    <a:pt x="9121" y="10377"/>
                  </a:lnTo>
                  <a:cubicBezTo>
                    <a:pt x="9121" y="10470"/>
                    <a:pt x="9167" y="10563"/>
                    <a:pt x="9260" y="10610"/>
                  </a:cubicBezTo>
                  <a:lnTo>
                    <a:pt x="11308" y="12657"/>
                  </a:lnTo>
                  <a:cubicBezTo>
                    <a:pt x="11354" y="12750"/>
                    <a:pt x="11447" y="12750"/>
                    <a:pt x="11540" y="12750"/>
                  </a:cubicBezTo>
                  <a:cubicBezTo>
                    <a:pt x="11634" y="12750"/>
                    <a:pt x="11727" y="12750"/>
                    <a:pt x="11773" y="12657"/>
                  </a:cubicBezTo>
                  <a:cubicBezTo>
                    <a:pt x="11913" y="12518"/>
                    <a:pt x="11913" y="12332"/>
                    <a:pt x="11773" y="12192"/>
                  </a:cubicBezTo>
                  <a:lnTo>
                    <a:pt x="9819" y="10238"/>
                  </a:lnTo>
                  <a:lnTo>
                    <a:pt x="9819" y="4514"/>
                  </a:lnTo>
                  <a:cubicBezTo>
                    <a:pt x="9819" y="4421"/>
                    <a:pt x="9772" y="4328"/>
                    <a:pt x="9726" y="4235"/>
                  </a:cubicBezTo>
                  <a:cubicBezTo>
                    <a:pt x="9633" y="4189"/>
                    <a:pt x="9540" y="4142"/>
                    <a:pt x="9447" y="4142"/>
                  </a:cubicBezTo>
                  <a:cubicBezTo>
                    <a:pt x="8981" y="4189"/>
                    <a:pt x="8190" y="4375"/>
                    <a:pt x="7678" y="4933"/>
                  </a:cubicBezTo>
                  <a:lnTo>
                    <a:pt x="7678" y="1443"/>
                  </a:lnTo>
                  <a:cubicBezTo>
                    <a:pt x="7678" y="652"/>
                    <a:pt x="7027" y="1"/>
                    <a:pt x="618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p188"/>
            <p:cNvSpPr/>
            <p:nvPr/>
          </p:nvSpPr>
          <p:spPr>
            <a:xfrm>
              <a:off x="4001350" y="3086050"/>
              <a:ext cx="76800" cy="162900"/>
            </a:xfrm>
            <a:custGeom>
              <a:rect b="b" l="l" r="r" t="t"/>
              <a:pathLst>
                <a:path extrusionOk="0" h="6516" w="3072">
                  <a:moveTo>
                    <a:pt x="1536" y="699"/>
                  </a:moveTo>
                  <a:cubicBezTo>
                    <a:pt x="2001" y="699"/>
                    <a:pt x="2327" y="1071"/>
                    <a:pt x="2327" y="1536"/>
                  </a:cubicBezTo>
                  <a:cubicBezTo>
                    <a:pt x="2327" y="1955"/>
                    <a:pt x="2001" y="2327"/>
                    <a:pt x="1536" y="2327"/>
                  </a:cubicBezTo>
                  <a:cubicBezTo>
                    <a:pt x="1071" y="2327"/>
                    <a:pt x="745" y="1955"/>
                    <a:pt x="745" y="1536"/>
                  </a:cubicBezTo>
                  <a:cubicBezTo>
                    <a:pt x="745" y="1071"/>
                    <a:pt x="1071" y="699"/>
                    <a:pt x="1536" y="699"/>
                  </a:cubicBezTo>
                  <a:close/>
                  <a:moveTo>
                    <a:pt x="1536" y="3025"/>
                  </a:moveTo>
                  <a:cubicBezTo>
                    <a:pt x="2001" y="3025"/>
                    <a:pt x="2327" y="3398"/>
                    <a:pt x="2327" y="3863"/>
                  </a:cubicBezTo>
                  <a:cubicBezTo>
                    <a:pt x="2327" y="4328"/>
                    <a:pt x="2001" y="4654"/>
                    <a:pt x="1536" y="4654"/>
                  </a:cubicBezTo>
                  <a:cubicBezTo>
                    <a:pt x="1071" y="4654"/>
                    <a:pt x="745" y="4328"/>
                    <a:pt x="745" y="3863"/>
                  </a:cubicBezTo>
                  <a:cubicBezTo>
                    <a:pt x="745" y="3398"/>
                    <a:pt x="1071" y="3025"/>
                    <a:pt x="1536" y="3025"/>
                  </a:cubicBezTo>
                  <a:close/>
                  <a:moveTo>
                    <a:pt x="1536" y="1"/>
                  </a:moveTo>
                  <a:cubicBezTo>
                    <a:pt x="698" y="1"/>
                    <a:pt x="0" y="699"/>
                    <a:pt x="0" y="1536"/>
                  </a:cubicBezTo>
                  <a:cubicBezTo>
                    <a:pt x="0" y="2002"/>
                    <a:pt x="233" y="2421"/>
                    <a:pt x="605" y="2700"/>
                  </a:cubicBezTo>
                  <a:cubicBezTo>
                    <a:pt x="233" y="2979"/>
                    <a:pt x="0" y="3398"/>
                    <a:pt x="0" y="3863"/>
                  </a:cubicBezTo>
                  <a:cubicBezTo>
                    <a:pt x="0" y="4328"/>
                    <a:pt x="233" y="4747"/>
                    <a:pt x="559" y="5026"/>
                  </a:cubicBezTo>
                  <a:cubicBezTo>
                    <a:pt x="233" y="5305"/>
                    <a:pt x="0" y="5724"/>
                    <a:pt x="0" y="6190"/>
                  </a:cubicBezTo>
                  <a:cubicBezTo>
                    <a:pt x="0" y="6376"/>
                    <a:pt x="187" y="6515"/>
                    <a:pt x="373" y="6515"/>
                  </a:cubicBezTo>
                  <a:cubicBezTo>
                    <a:pt x="559" y="6515"/>
                    <a:pt x="745" y="6376"/>
                    <a:pt x="745" y="6190"/>
                  </a:cubicBezTo>
                  <a:cubicBezTo>
                    <a:pt x="745" y="5724"/>
                    <a:pt x="1071" y="5352"/>
                    <a:pt x="1536" y="5352"/>
                  </a:cubicBezTo>
                  <a:cubicBezTo>
                    <a:pt x="2001" y="5352"/>
                    <a:pt x="2327" y="5724"/>
                    <a:pt x="2327" y="6190"/>
                  </a:cubicBezTo>
                  <a:cubicBezTo>
                    <a:pt x="2327" y="6376"/>
                    <a:pt x="2513" y="6515"/>
                    <a:pt x="2699" y="6515"/>
                  </a:cubicBezTo>
                  <a:cubicBezTo>
                    <a:pt x="2885" y="6515"/>
                    <a:pt x="3072" y="6376"/>
                    <a:pt x="3072" y="6190"/>
                  </a:cubicBezTo>
                  <a:cubicBezTo>
                    <a:pt x="3072" y="5724"/>
                    <a:pt x="2839" y="5305"/>
                    <a:pt x="2513" y="5026"/>
                  </a:cubicBezTo>
                  <a:cubicBezTo>
                    <a:pt x="2839" y="4747"/>
                    <a:pt x="3072" y="4328"/>
                    <a:pt x="3072" y="3863"/>
                  </a:cubicBezTo>
                  <a:cubicBezTo>
                    <a:pt x="3072" y="3398"/>
                    <a:pt x="2839" y="2979"/>
                    <a:pt x="2467" y="2700"/>
                  </a:cubicBezTo>
                  <a:cubicBezTo>
                    <a:pt x="2839" y="2421"/>
                    <a:pt x="3072" y="2002"/>
                    <a:pt x="3072" y="1536"/>
                  </a:cubicBezTo>
                  <a:cubicBezTo>
                    <a:pt x="3072" y="699"/>
                    <a:pt x="2374" y="1"/>
                    <a:pt x="15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7" name="Google Shape;10807;p188"/>
          <p:cNvSpPr/>
          <p:nvPr/>
        </p:nvSpPr>
        <p:spPr>
          <a:xfrm>
            <a:off x="3350674" y="1759897"/>
            <a:ext cx="2460243" cy="2165251"/>
          </a:xfrm>
          <a:prstGeom prst="roundRect">
            <a:avLst>
              <a:gd fmla="val 8026" name="adj"/>
            </a:avLst>
          </a:prstGeom>
          <a:solidFill>
            <a:srgbClr val="F2F8FC"/>
          </a:solidFill>
          <a:ln>
            <a:noFill/>
          </a:ln>
          <a:effectLst>
            <a:outerShdw blurRad="50800" rotWithShape="0" algn="t" dir="5400000" dist="38100">
              <a:schemeClr val="dk2">
                <a:alpha val="29411"/>
              </a:schemeClr>
            </a:outerShdw>
          </a:effectLst>
        </p:spPr>
        <p:txBody>
          <a:bodyPr anchorCtr="0" anchor="t" bIns="182875" lIns="128000" spcFirstLastPara="1" rIns="128000" wrap="square" tIns="438900">
            <a:noAutofit/>
          </a:bodyPr>
          <a:lstStyle/>
          <a:p>
            <a:pPr indent="0" lvl="0" marL="0" marR="0" rtl="0" algn="l">
              <a:lnSpc>
                <a:spcPct val="100000"/>
              </a:lnSpc>
              <a:spcBef>
                <a:spcPts val="0"/>
              </a:spcBef>
              <a:spcAft>
                <a:spcPts val="0"/>
              </a:spcAft>
              <a:buClr>
                <a:srgbClr val="000000"/>
              </a:buClr>
              <a:buSzPts val="1050"/>
              <a:buFont typeface="Arial"/>
              <a:buNone/>
            </a:pPr>
            <a:r>
              <a:rPr b="1" i="0" lang="en" sz="1050" u="none" cap="none" strike="noStrike">
                <a:solidFill>
                  <a:srgbClr val="253746"/>
                </a:solidFill>
                <a:latin typeface="Inter"/>
                <a:ea typeface="Inter"/>
                <a:cs typeface="Inter"/>
                <a:sym typeface="Inter"/>
              </a:rPr>
              <a:t>Email</a:t>
            </a:r>
            <a:endParaRPr b="1" i="0" sz="105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900"/>
              <a:buFont typeface="Arial"/>
              <a:buNone/>
            </a:pPr>
            <a:r>
              <a:rPr b="1" i="0" lang="en" sz="900" u="none" cap="none" strike="noStrike">
                <a:solidFill>
                  <a:srgbClr val="C8102E"/>
                </a:solidFill>
                <a:latin typeface="Inter"/>
                <a:ea typeface="Inter"/>
                <a:cs typeface="Inter"/>
                <a:sym typeface="Inter"/>
              </a:rPr>
              <a:t>––––</a:t>
            </a:r>
            <a:endParaRPr b="1" i="0" sz="900" u="none" cap="none" strike="noStrike">
              <a:solidFill>
                <a:srgbClr val="C8102E"/>
              </a:solidFill>
              <a:latin typeface="Inter"/>
              <a:ea typeface="Inter"/>
              <a:cs typeface="Inter"/>
              <a:sym typeface="Inter"/>
            </a:endParaRPr>
          </a:p>
          <a:p>
            <a:pPr indent="0" lvl="0" marL="0" marR="0" rtl="0" algn="l">
              <a:lnSpc>
                <a:spcPct val="115000"/>
              </a:lnSpc>
              <a:spcBef>
                <a:spcPts val="600"/>
              </a:spcBef>
              <a:spcAft>
                <a:spcPts val="0"/>
              </a:spcAft>
              <a:buClr>
                <a:srgbClr val="000000"/>
              </a:buClr>
              <a:buSzPts val="1000"/>
              <a:buFont typeface="Arial"/>
              <a:buNone/>
            </a:pPr>
            <a:r>
              <a:rPr b="0" i="0" lang="en" sz="1000" u="none" cap="none" strike="noStrike">
                <a:solidFill>
                  <a:srgbClr val="253746"/>
                </a:solidFill>
                <a:latin typeface="Inter"/>
                <a:ea typeface="Inter"/>
                <a:cs typeface="Inter"/>
                <a:sym typeface="Inter"/>
              </a:rPr>
              <a:t>customerservice@wexhealth.com</a:t>
            </a:r>
            <a:endParaRPr b="0" i="0" sz="1400" u="none" cap="none" strike="noStrike">
              <a:solidFill>
                <a:srgbClr val="000000"/>
              </a:solidFill>
              <a:latin typeface="Arial"/>
              <a:ea typeface="Arial"/>
              <a:cs typeface="Arial"/>
              <a:sym typeface="Arial"/>
            </a:endParaRPr>
          </a:p>
        </p:txBody>
      </p:sp>
      <p:grpSp>
        <p:nvGrpSpPr>
          <p:cNvPr id="10808" name="Google Shape;10808;p188"/>
          <p:cNvGrpSpPr/>
          <p:nvPr/>
        </p:nvGrpSpPr>
        <p:grpSpPr>
          <a:xfrm>
            <a:off x="779450" y="2749236"/>
            <a:ext cx="2453055" cy="1167540"/>
            <a:chOff x="6396749" y="2656943"/>
            <a:chExt cx="2747250" cy="1307563"/>
          </a:xfrm>
        </p:grpSpPr>
        <p:pic>
          <p:nvPicPr>
            <p:cNvPr id="10809" name="Google Shape;10809;p188"/>
            <p:cNvPicPr preferRelativeResize="0"/>
            <p:nvPr/>
          </p:nvPicPr>
          <p:blipFill rotWithShape="1">
            <a:blip r:embed="rId4">
              <a:alphaModFix/>
            </a:blip>
            <a:srcRect b="41485" l="68514" r="0" t="40601"/>
            <a:stretch/>
          </p:blipFill>
          <p:spPr>
            <a:xfrm>
              <a:off x="6396750" y="2656943"/>
              <a:ext cx="2747249" cy="1172271"/>
            </a:xfrm>
            <a:prstGeom prst="rect">
              <a:avLst/>
            </a:prstGeom>
            <a:noFill/>
            <a:ln>
              <a:noFill/>
            </a:ln>
          </p:spPr>
        </p:pic>
        <p:pic>
          <p:nvPicPr>
            <p:cNvPr id="10810" name="Google Shape;10810;p188"/>
            <p:cNvPicPr preferRelativeResize="0"/>
            <p:nvPr/>
          </p:nvPicPr>
          <p:blipFill rotWithShape="1">
            <a:blip r:embed="rId5">
              <a:alphaModFix/>
            </a:blip>
            <a:srcRect b="34196" l="4860" r="8341" t="0"/>
            <a:stretch/>
          </p:blipFill>
          <p:spPr>
            <a:xfrm>
              <a:off x="6396749" y="2792895"/>
              <a:ext cx="2747249" cy="1171611"/>
            </a:xfrm>
            <a:prstGeom prst="roundRect">
              <a:avLst>
                <a:gd fmla="val 16667" name="adj"/>
              </a:avLst>
            </a:prstGeom>
            <a:noFill/>
            <a:ln>
              <a:noFill/>
            </a:ln>
          </p:spPr>
        </p:pic>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14" name="Shape 10814"/>
        <p:cNvGrpSpPr/>
        <p:nvPr/>
      </p:nvGrpSpPr>
      <p:grpSpPr>
        <a:xfrm>
          <a:off x="0" y="0"/>
          <a:ext cx="0" cy="0"/>
          <a:chOff x="0" y="0"/>
          <a:chExt cx="0" cy="0"/>
        </a:xfrm>
      </p:grpSpPr>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18" name="Shape 10818"/>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65" name="Shape 10365"/>
        <p:cNvGrpSpPr/>
        <p:nvPr/>
      </p:nvGrpSpPr>
      <p:grpSpPr>
        <a:xfrm>
          <a:off x="0" y="0"/>
          <a:ext cx="0" cy="0"/>
          <a:chOff x="0" y="0"/>
          <a:chExt cx="0" cy="0"/>
        </a:xfrm>
      </p:grpSpPr>
      <p:sp>
        <p:nvSpPr>
          <p:cNvPr id="10366" name="Google Shape;10366;p3"/>
          <p:cNvSpPr txBox="1"/>
          <p:nvPr>
            <p:ph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Medical flexible spending account</a:t>
            </a:r>
            <a:endParaRPr/>
          </a:p>
        </p:txBody>
      </p:sp>
      <p:sp>
        <p:nvSpPr>
          <p:cNvPr id="10367" name="Google Shape;10367;p3"/>
          <p:cNvSpPr txBox="1"/>
          <p:nvPr/>
        </p:nvSpPr>
        <p:spPr>
          <a:xfrm>
            <a:off x="1227222" y="3250253"/>
            <a:ext cx="1720575"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Funds on day 1</a:t>
            </a:r>
            <a:endParaRPr b="0" i="0" sz="1650" u="none" cap="none" strike="noStrike">
              <a:solidFill>
                <a:srgbClr val="253746"/>
              </a:solidFill>
              <a:latin typeface="Inter"/>
              <a:ea typeface="Inter"/>
              <a:cs typeface="Inter"/>
              <a:sym typeface="Inter"/>
            </a:endParaRPr>
          </a:p>
        </p:txBody>
      </p:sp>
      <p:sp>
        <p:nvSpPr>
          <p:cNvPr id="10368" name="Google Shape;10368;p3"/>
          <p:cNvSpPr txBox="1"/>
          <p:nvPr/>
        </p:nvSpPr>
        <p:spPr>
          <a:xfrm>
            <a:off x="4063666" y="3250253"/>
            <a:ext cx="10588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Discount</a:t>
            </a:r>
            <a:endParaRPr b="0" i="0" sz="1650" u="none" cap="none" strike="noStrike">
              <a:solidFill>
                <a:srgbClr val="253746"/>
              </a:solidFill>
              <a:latin typeface="Inter"/>
              <a:ea typeface="Inter"/>
              <a:cs typeface="Inter"/>
              <a:sym typeface="Inter"/>
            </a:endParaRPr>
          </a:p>
        </p:txBody>
      </p:sp>
      <p:sp>
        <p:nvSpPr>
          <p:cNvPr id="10369" name="Google Shape;10369;p3"/>
          <p:cNvSpPr/>
          <p:nvPr/>
        </p:nvSpPr>
        <p:spPr>
          <a:xfrm>
            <a:off x="1237600" y="1682113"/>
            <a:ext cx="1436631" cy="1436631"/>
          </a:xfrm>
          <a:prstGeom prst="ellipse">
            <a:avLst/>
          </a:prstGeom>
          <a:solidFill>
            <a:schemeClr val="accent4"/>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370" name="Google Shape;10370;p3"/>
          <p:cNvSpPr txBox="1"/>
          <p:nvPr/>
        </p:nvSpPr>
        <p:spPr>
          <a:xfrm>
            <a:off x="6367463" y="3250253"/>
            <a:ext cx="1305450" cy="323135"/>
          </a:xfrm>
          <a:prstGeom prst="rect">
            <a:avLst/>
          </a:prstGeom>
          <a:noFill/>
          <a:ln>
            <a:noFill/>
          </a:ln>
        </p:spPr>
        <p:txBody>
          <a:bodyPr anchorCtr="0" anchor="t" bIns="34275" lIns="68550" spcFirstLastPara="1" rIns="68550" wrap="square" tIns="34275">
            <a:spAutoFit/>
          </a:bodyPr>
          <a:lstStyle/>
          <a:p>
            <a:pPr indent="0" lvl="0" marL="0" marR="0" rtl="0" algn="l">
              <a:lnSpc>
                <a:spcPct val="100000"/>
              </a:lnSpc>
              <a:spcBef>
                <a:spcPts val="0"/>
              </a:spcBef>
              <a:spcAft>
                <a:spcPts val="0"/>
              </a:spcAft>
              <a:buClr>
                <a:srgbClr val="000000"/>
              </a:buClr>
              <a:buSzPts val="1650"/>
              <a:buFont typeface="Arial"/>
              <a:buNone/>
            </a:pPr>
            <a:r>
              <a:rPr b="0" i="0" lang="en" sz="1650" u="none" cap="none" strike="noStrike">
                <a:solidFill>
                  <a:srgbClr val="253746"/>
                </a:solidFill>
                <a:latin typeface="Inter"/>
                <a:ea typeface="Inter"/>
                <a:cs typeface="Inter"/>
                <a:sym typeface="Inter"/>
              </a:rPr>
              <a:t>Plan ahead</a:t>
            </a:r>
            <a:endParaRPr b="0" i="0" sz="1650" u="none" cap="none" strike="noStrike">
              <a:solidFill>
                <a:srgbClr val="253746"/>
              </a:solidFill>
              <a:latin typeface="Inter"/>
              <a:ea typeface="Inter"/>
              <a:cs typeface="Inter"/>
              <a:sym typeface="Inter"/>
            </a:endParaRPr>
          </a:p>
        </p:txBody>
      </p:sp>
      <p:pic>
        <p:nvPicPr>
          <p:cNvPr id="10371" name="Google Shape;10371;p3"/>
          <p:cNvPicPr preferRelativeResize="0"/>
          <p:nvPr/>
        </p:nvPicPr>
        <p:blipFill rotWithShape="1">
          <a:blip r:embed="rId3">
            <a:alphaModFix/>
          </a:blip>
          <a:srcRect b="0" l="0" r="0" t="0"/>
          <a:stretch/>
        </p:blipFill>
        <p:spPr>
          <a:xfrm>
            <a:off x="1307054" y="1817305"/>
            <a:ext cx="1249311" cy="1206116"/>
          </a:xfrm>
          <a:prstGeom prst="rect">
            <a:avLst/>
          </a:prstGeom>
          <a:noFill/>
          <a:ln>
            <a:noFill/>
          </a:ln>
        </p:spPr>
      </p:pic>
      <p:sp>
        <p:nvSpPr>
          <p:cNvPr id="10372" name="Google Shape;10372;p3"/>
          <p:cNvSpPr/>
          <p:nvPr/>
        </p:nvSpPr>
        <p:spPr>
          <a:xfrm>
            <a:off x="3855253" y="1682113"/>
            <a:ext cx="1436631" cy="1436631"/>
          </a:xfrm>
          <a:prstGeom prst="ellipse">
            <a:avLst/>
          </a:prstGeom>
          <a:solidFill>
            <a:schemeClr val="accent3"/>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sp>
        <p:nvSpPr>
          <p:cNvPr id="10373" name="Google Shape;10373;p3"/>
          <p:cNvSpPr/>
          <p:nvPr/>
        </p:nvSpPr>
        <p:spPr>
          <a:xfrm>
            <a:off x="6279261" y="1682113"/>
            <a:ext cx="1436631" cy="1436631"/>
          </a:xfrm>
          <a:prstGeom prst="ellipse">
            <a:avLst/>
          </a:prstGeom>
          <a:solidFill>
            <a:srgbClr val="FFBF3F"/>
          </a:solidFill>
          <a:ln>
            <a:noFill/>
          </a:ln>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pic>
        <p:nvPicPr>
          <p:cNvPr id="10374" name="Google Shape;10374;p3"/>
          <p:cNvPicPr preferRelativeResize="0"/>
          <p:nvPr/>
        </p:nvPicPr>
        <p:blipFill rotWithShape="1">
          <a:blip r:embed="rId4">
            <a:alphaModFix/>
          </a:blip>
          <a:srcRect b="0" l="0" r="0" t="0"/>
          <a:stretch/>
        </p:blipFill>
        <p:spPr>
          <a:xfrm>
            <a:off x="3959174" y="1799506"/>
            <a:ext cx="1255956" cy="1209440"/>
          </a:xfrm>
          <a:prstGeom prst="rect">
            <a:avLst/>
          </a:prstGeom>
          <a:noFill/>
          <a:ln>
            <a:noFill/>
          </a:ln>
        </p:spPr>
      </p:pic>
      <p:pic>
        <p:nvPicPr>
          <p:cNvPr id="10375" name="Google Shape;10375;p3"/>
          <p:cNvPicPr preferRelativeResize="0"/>
          <p:nvPr/>
        </p:nvPicPr>
        <p:blipFill rotWithShape="1">
          <a:blip r:embed="rId5">
            <a:alphaModFix/>
          </a:blip>
          <a:srcRect b="0" l="0" r="0" t="0"/>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379" name="Shape 10379"/>
        <p:cNvGrpSpPr/>
        <p:nvPr/>
      </p:nvGrpSpPr>
      <p:grpSpPr>
        <a:xfrm>
          <a:off x="0" y="0"/>
          <a:ext cx="0" cy="0"/>
          <a:chOff x="0" y="0"/>
          <a:chExt cx="0" cy="0"/>
        </a:xfrm>
      </p:grpSpPr>
      <p:sp>
        <p:nvSpPr>
          <p:cNvPr id="10380" name="Google Shape;10380;g28bac9ff52b_0_36"/>
          <p:cNvSpPr/>
          <p:nvPr/>
        </p:nvSpPr>
        <p:spPr>
          <a:xfrm>
            <a:off x="4079019" y="773427"/>
            <a:ext cx="3788700" cy="3788700"/>
          </a:xfrm>
          <a:prstGeom prst="ellipse">
            <a:avLst/>
          </a:prstGeom>
          <a:noFill/>
          <a:ln cap="flat" cmpd="sng" w="25400">
            <a:solidFill>
              <a:srgbClr val="7D899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
        <p:nvSpPr>
          <p:cNvPr id="10381" name="Google Shape;10381;g28bac9ff52b_0_36"/>
          <p:cNvSpPr txBox="1"/>
          <p:nvPr>
            <p:ph type="title"/>
          </p:nvPr>
        </p:nvSpPr>
        <p:spPr>
          <a:xfrm>
            <a:off x="845202" y="581318"/>
            <a:ext cx="4140300" cy="513300"/>
          </a:xfrm>
          <a:prstGeom prst="rect">
            <a:avLst/>
          </a:prstGeom>
          <a:noFill/>
          <a:ln>
            <a:noFill/>
          </a:ln>
        </p:spPr>
        <p:txBody>
          <a:bodyPr anchorCtr="0" anchor="ctr" bIns="91400" lIns="91400" spcFirstLastPara="1" rIns="91400" wrap="square" tIns="91400">
            <a:noAutofit/>
          </a:bodyPr>
          <a:lstStyle/>
          <a:p>
            <a:pPr indent="0" lvl="0" marL="0" rtl="0" algn="l">
              <a:lnSpc>
                <a:spcPct val="100000"/>
              </a:lnSpc>
              <a:spcBef>
                <a:spcPts val="0"/>
              </a:spcBef>
              <a:spcAft>
                <a:spcPts val="0"/>
              </a:spcAft>
              <a:buSzPts val="2400"/>
              <a:buNone/>
            </a:pPr>
            <a:r>
              <a:rPr lang="en" sz="2531"/>
              <a:t>Medical FSA covers…</a:t>
            </a:r>
            <a:endParaRPr sz="2531"/>
          </a:p>
        </p:txBody>
      </p:sp>
      <p:sp>
        <p:nvSpPr>
          <p:cNvPr id="10382" name="Google Shape;10382;g28bac9ff52b_0_36"/>
          <p:cNvSpPr/>
          <p:nvPr/>
        </p:nvSpPr>
        <p:spPr>
          <a:xfrm>
            <a:off x="2314198" y="2046161"/>
            <a:ext cx="3212100" cy="1278600"/>
          </a:xfrm>
          <a:prstGeom prst="roundRect">
            <a:avLst>
              <a:gd fmla="val 16667" name="adj"/>
            </a:avLst>
          </a:prstGeom>
          <a:solidFill>
            <a:schemeClr val="lt1"/>
          </a:solidFill>
          <a:ln>
            <a:noFill/>
          </a:ln>
          <a:effectLst>
            <a:outerShdw blurRad="342900" rotWithShape="0" algn="bl" dir="5400000" dist="114300">
              <a:schemeClr val="lt2">
                <a:alpha val="49019"/>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rPr b="0" i="0" lang="en" sz="1000" u="none" cap="none" strike="noStrike">
                <a:solidFill>
                  <a:srgbClr val="7C868F"/>
                </a:solidFill>
                <a:latin typeface="Inter Medium"/>
                <a:ea typeface="Inter Medium"/>
                <a:cs typeface="Inter Medium"/>
                <a:sym typeface="Inter Medium"/>
              </a:rPr>
              <a:t>Eligible expenses include: </a:t>
            </a:r>
            <a:r>
              <a:rPr b="1" i="0" lang="en" sz="1000" u="none" cap="none" strike="noStrike">
                <a:solidFill>
                  <a:srgbClr val="D02030"/>
                </a:solidFill>
                <a:latin typeface="Inter Medium"/>
                <a:ea typeface="Inter Medium"/>
                <a:cs typeface="Inter Medium"/>
                <a:sym typeface="Inter Medium"/>
              </a:rPr>
              <a:t>medical, dental, vision, </a:t>
            </a:r>
            <a:r>
              <a:rPr b="0" i="0" lang="en" sz="1000" u="none" cap="none" strike="noStrike">
                <a:solidFill>
                  <a:srgbClr val="7C868F"/>
                </a:solidFill>
                <a:latin typeface="Inter Medium"/>
                <a:ea typeface="Inter Medium"/>
                <a:cs typeface="Inter Medium"/>
                <a:sym typeface="Inter Medium"/>
              </a:rPr>
              <a:t>and </a:t>
            </a:r>
            <a:r>
              <a:rPr b="1" i="0" lang="en" sz="1000" u="none" cap="none" strike="noStrike">
                <a:solidFill>
                  <a:srgbClr val="D02030"/>
                </a:solidFill>
                <a:latin typeface="Inter Medium"/>
                <a:ea typeface="Inter Medium"/>
                <a:cs typeface="Inter Medium"/>
                <a:sym typeface="Inter Medium"/>
              </a:rPr>
              <a:t>preventative</a:t>
            </a:r>
            <a:endParaRPr b="0" i="0" sz="1400" u="none" cap="none" strike="noStrike">
              <a:solidFill>
                <a:srgbClr val="000000"/>
              </a:solidFill>
              <a:latin typeface="Arial"/>
              <a:ea typeface="Arial"/>
              <a:cs typeface="Arial"/>
              <a:sym typeface="Arial"/>
            </a:endParaRPr>
          </a:p>
        </p:txBody>
      </p:sp>
      <p:sp>
        <p:nvSpPr>
          <p:cNvPr id="10383" name="Google Shape;10383;g28bac9ff52b_0_36"/>
          <p:cNvSpPr/>
          <p:nvPr/>
        </p:nvSpPr>
        <p:spPr>
          <a:xfrm>
            <a:off x="7417542" y="2932432"/>
            <a:ext cx="778800" cy="761700"/>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384" name="Google Shape;10384;g28bac9ff52b_0_36"/>
          <p:cNvSpPr/>
          <p:nvPr/>
        </p:nvSpPr>
        <p:spPr>
          <a:xfrm>
            <a:off x="6775625" y="3790152"/>
            <a:ext cx="778800" cy="761700"/>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385" name="Google Shape;10385;g28bac9ff52b_0_36"/>
          <p:cNvSpPr/>
          <p:nvPr/>
        </p:nvSpPr>
        <p:spPr>
          <a:xfrm>
            <a:off x="4488800" y="3763890"/>
            <a:ext cx="778800" cy="761700"/>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10386" name="Google Shape;10386;g28bac9ff52b_0_36"/>
          <p:cNvSpPr/>
          <p:nvPr/>
        </p:nvSpPr>
        <p:spPr>
          <a:xfrm>
            <a:off x="5629664" y="4102225"/>
            <a:ext cx="778800" cy="761700"/>
          </a:xfrm>
          <a:prstGeom prst="ellipse">
            <a:avLst/>
          </a:prstGeom>
          <a:solidFill>
            <a:schemeClr val="lt1"/>
          </a:solidFill>
          <a:ln>
            <a:noFill/>
          </a:ln>
          <a:effectLst>
            <a:outerShdw blurRad="342900" rotWithShape="0" algn="bl" dir="5400000" dist="114300">
              <a:schemeClr val="lt2">
                <a:alpha val="49019"/>
              </a:schemeClr>
            </a:outerShdw>
          </a:effectLst>
        </p:spPr>
        <p:txBody>
          <a:bodyPr anchorCtr="0" anchor="ctr" bIns="91400" lIns="91400" spcFirstLastPara="1" rIns="91400" wrap="square" tIns="91400">
            <a:noAutofit/>
          </a:bodyPr>
          <a:lstStyle/>
          <a:p>
            <a:pPr indent="0" lvl="0" marL="365663" marR="182831"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10387" name="Google Shape;10387;g28bac9ff52b_0_36"/>
          <p:cNvGrpSpPr/>
          <p:nvPr/>
        </p:nvGrpSpPr>
        <p:grpSpPr>
          <a:xfrm>
            <a:off x="6979686" y="4031692"/>
            <a:ext cx="368813" cy="320113"/>
            <a:chOff x="2949200" y="3164650"/>
            <a:chExt cx="98450" cy="85450"/>
          </a:xfrm>
        </p:grpSpPr>
        <p:sp>
          <p:nvSpPr>
            <p:cNvPr id="10388" name="Google Shape;10388;g28bac9ff52b_0_36"/>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89" name="Google Shape;10389;g28bac9ff52b_0_36"/>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0" name="Google Shape;10390;g28bac9ff52b_0_36"/>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1" name="Google Shape;10391;g28bac9ff52b_0_36"/>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2" name="Google Shape;10392;g28bac9ff52b_0_36"/>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3" name="Google Shape;10393;g28bac9ff52b_0_36"/>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4" name="Google Shape;10394;g28bac9ff52b_0_36"/>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5" name="Google Shape;10395;g28bac9ff52b_0_36"/>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396" name="Google Shape;10396;g28bac9ff52b_0_36"/>
          <p:cNvSpPr/>
          <p:nvPr/>
        </p:nvSpPr>
        <p:spPr>
          <a:xfrm>
            <a:off x="5877830" y="4362982"/>
            <a:ext cx="282463" cy="364037"/>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nvGrpSpPr>
          <p:cNvPr id="10397" name="Google Shape;10397;g28bac9ff52b_0_36"/>
          <p:cNvGrpSpPr/>
          <p:nvPr/>
        </p:nvGrpSpPr>
        <p:grpSpPr>
          <a:xfrm>
            <a:off x="4672871" y="3993299"/>
            <a:ext cx="367221" cy="364037"/>
            <a:chOff x="2756150" y="2971175"/>
            <a:chExt cx="98025" cy="97175"/>
          </a:xfrm>
        </p:grpSpPr>
        <p:sp>
          <p:nvSpPr>
            <p:cNvPr id="10398" name="Google Shape;10398;g28bac9ff52b_0_36"/>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399" name="Google Shape;10399;g28bac9ff52b_0_36"/>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0" name="Google Shape;10400;g28bac9ff52b_0_36"/>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1" name="Google Shape;10401;g28bac9ff52b_0_36"/>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2" name="Google Shape;10402;g28bac9ff52b_0_36"/>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3" name="Google Shape;10403;g28bac9ff52b_0_36"/>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grpSp>
        <p:nvGrpSpPr>
          <p:cNvPr id="10404" name="Google Shape;10404;g28bac9ff52b_0_36"/>
          <p:cNvGrpSpPr/>
          <p:nvPr/>
        </p:nvGrpSpPr>
        <p:grpSpPr>
          <a:xfrm>
            <a:off x="7649224" y="3140089"/>
            <a:ext cx="327402" cy="407795"/>
            <a:chOff x="3721825" y="1434300"/>
            <a:chExt cx="76675" cy="95500"/>
          </a:xfrm>
        </p:grpSpPr>
        <p:sp>
          <p:nvSpPr>
            <p:cNvPr id="10405" name="Google Shape;10405;g28bac9ff52b_0_36"/>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06" name="Google Shape;10406;g28bac9ff52b_0_36"/>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sp>
        <p:nvSpPr>
          <p:cNvPr id="10407" name="Google Shape;10407;g28bac9ff52b_0_36"/>
          <p:cNvSpPr/>
          <p:nvPr/>
        </p:nvSpPr>
        <p:spPr>
          <a:xfrm>
            <a:off x="7716367" y="4464794"/>
            <a:ext cx="984900" cy="678600"/>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411" name="Shape 10411"/>
        <p:cNvGrpSpPr/>
        <p:nvPr/>
      </p:nvGrpSpPr>
      <p:grpSpPr>
        <a:xfrm>
          <a:off x="0" y="0"/>
          <a:ext cx="0" cy="0"/>
          <a:chOff x="0" y="0"/>
          <a:chExt cx="0" cy="0"/>
        </a:xfrm>
      </p:grpSpPr>
      <p:pic>
        <p:nvPicPr>
          <p:cNvPr id="10412" name="Google Shape;10412;p5"/>
          <p:cNvPicPr preferRelativeResize="0"/>
          <p:nvPr/>
        </p:nvPicPr>
        <p:blipFill rotWithShape="1">
          <a:blip r:embed="rId3">
            <a:alphaModFix/>
          </a:blip>
          <a:srcRect b="0" l="31067" r="25950" t="0"/>
          <a:stretch/>
        </p:blipFill>
        <p:spPr>
          <a:xfrm>
            <a:off x="5860111" y="0"/>
            <a:ext cx="3316218" cy="5143500"/>
          </a:xfrm>
          <a:prstGeom prst="rect">
            <a:avLst/>
          </a:prstGeom>
          <a:noFill/>
          <a:ln>
            <a:noFill/>
          </a:ln>
        </p:spPr>
      </p:pic>
      <p:sp>
        <p:nvSpPr>
          <p:cNvPr id="10413" name="Google Shape;10413;p5"/>
          <p:cNvSpPr txBox="1"/>
          <p:nvPr>
            <p:ph idx="4294967295" type="title"/>
          </p:nvPr>
        </p:nvSpPr>
        <p:spPr>
          <a:xfrm>
            <a:off x="303193" y="258965"/>
            <a:ext cx="5697109" cy="1030023"/>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197"/>
              <a:t>Annual contribution limit</a:t>
            </a:r>
            <a:endParaRPr sz="3197"/>
          </a:p>
        </p:txBody>
      </p:sp>
      <p:sp>
        <p:nvSpPr>
          <p:cNvPr id="10414" name="Google Shape;10414;p5"/>
          <p:cNvSpPr/>
          <p:nvPr/>
        </p:nvSpPr>
        <p:spPr>
          <a:xfrm>
            <a:off x="534100" y="2981826"/>
            <a:ext cx="4711200" cy="1525500"/>
          </a:xfrm>
          <a:prstGeom prst="roundRect">
            <a:avLst>
              <a:gd fmla="val 8026" name="adj"/>
            </a:avLst>
          </a:prstGeom>
          <a:solidFill>
            <a:srgbClr val="F2F8FC"/>
          </a:solidFill>
          <a:ln>
            <a:noFill/>
          </a:ln>
          <a:effectLst>
            <a:outerShdw blurRad="177800" sx="102000" rotWithShape="0" algn="ctr" sy="102000">
              <a:schemeClr val="dk1">
                <a:alpha val="18039"/>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000"/>
              <a:buFont typeface="Arial"/>
              <a:buNone/>
            </a:pPr>
            <a:r>
              <a:t/>
            </a:r>
            <a:endParaRPr b="1" i="0" sz="1000" u="none" cap="none" strike="noStrike">
              <a:solidFill>
                <a:srgbClr val="C8102E"/>
              </a:solidFill>
              <a:latin typeface="Inter"/>
              <a:ea typeface="Inter"/>
              <a:cs typeface="Inter"/>
              <a:sym typeface="Inter"/>
            </a:endParaRPr>
          </a:p>
        </p:txBody>
      </p:sp>
      <p:sp>
        <p:nvSpPr>
          <p:cNvPr id="10415" name="Google Shape;10415;p5"/>
          <p:cNvSpPr/>
          <p:nvPr/>
        </p:nvSpPr>
        <p:spPr>
          <a:xfrm>
            <a:off x="393539" y="1237563"/>
            <a:ext cx="3197700" cy="338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600"/>
              <a:buFont typeface="Arial"/>
              <a:buNone/>
            </a:pPr>
            <a:r>
              <a:rPr b="1" i="0" lang="en" sz="1600" u="none" cap="none" strike="noStrike">
                <a:solidFill>
                  <a:srgbClr val="253746"/>
                </a:solidFill>
                <a:latin typeface="Inter"/>
                <a:ea typeface="Inter"/>
                <a:cs typeface="Inter"/>
                <a:sym typeface="Inter"/>
              </a:rPr>
              <a:t>202</a:t>
            </a:r>
            <a:r>
              <a:rPr b="1" lang="en" sz="1600">
                <a:solidFill>
                  <a:srgbClr val="253746"/>
                </a:solidFill>
                <a:latin typeface="Inter"/>
                <a:ea typeface="Inter"/>
                <a:cs typeface="Inter"/>
                <a:sym typeface="Inter"/>
              </a:rPr>
              <a:t>4</a:t>
            </a:r>
            <a:r>
              <a:rPr b="1" i="0" lang="en" sz="1600" u="none" cap="none" strike="noStrike">
                <a:solidFill>
                  <a:srgbClr val="253746"/>
                </a:solidFill>
                <a:latin typeface="Inter"/>
                <a:ea typeface="Inter"/>
                <a:cs typeface="Inter"/>
                <a:sym typeface="Inter"/>
              </a:rPr>
              <a:t> medical FSA maximum:</a:t>
            </a:r>
            <a:endParaRPr b="0" i="0" sz="1400" u="none" cap="none" strike="noStrike">
              <a:solidFill>
                <a:srgbClr val="000000"/>
              </a:solidFill>
              <a:latin typeface="Arial"/>
              <a:ea typeface="Arial"/>
              <a:cs typeface="Arial"/>
              <a:sym typeface="Arial"/>
            </a:endParaRPr>
          </a:p>
        </p:txBody>
      </p:sp>
      <p:sp>
        <p:nvSpPr>
          <p:cNvPr id="10416" name="Google Shape;10416;p5"/>
          <p:cNvSpPr txBox="1"/>
          <p:nvPr/>
        </p:nvSpPr>
        <p:spPr>
          <a:xfrm>
            <a:off x="1409983" y="1709774"/>
            <a:ext cx="2127300" cy="783900"/>
          </a:xfrm>
          <a:prstGeom prst="rect">
            <a:avLst/>
          </a:prstGeom>
          <a:noFill/>
          <a:ln>
            <a:noFill/>
          </a:ln>
        </p:spPr>
        <p:txBody>
          <a:bodyPr anchorCtr="0" anchor="t" bIns="34275" lIns="68550" spcFirstLastPara="1" rIns="68550" wrap="square" tIns="34275">
            <a:normAutofit fontScale="62500"/>
          </a:bodyPr>
          <a:lstStyle/>
          <a:p>
            <a:pPr indent="0" lvl="0" marL="0" marR="0" rtl="0" algn="r">
              <a:lnSpc>
                <a:spcPct val="90000"/>
              </a:lnSpc>
              <a:spcBef>
                <a:spcPts val="0"/>
              </a:spcBef>
              <a:spcAft>
                <a:spcPts val="0"/>
              </a:spcAft>
              <a:buClr>
                <a:srgbClr val="253746"/>
              </a:buClr>
              <a:buSzPct val="100000"/>
              <a:buFont typeface="Arial"/>
              <a:buNone/>
            </a:pPr>
            <a:r>
              <a:rPr b="1" i="0" lang="en" sz="5998" u="none" cap="none" strike="noStrike">
                <a:solidFill>
                  <a:srgbClr val="253746"/>
                </a:solidFill>
                <a:latin typeface="Inter Black"/>
                <a:ea typeface="Inter Black"/>
                <a:cs typeface="Inter Black"/>
                <a:sym typeface="Inter Black"/>
              </a:rPr>
              <a:t>$3,200</a:t>
            </a:r>
            <a:endParaRPr b="0" i="0" sz="1400" u="none" cap="none" strike="noStrike">
              <a:solidFill>
                <a:srgbClr val="000000"/>
              </a:solidFill>
              <a:latin typeface="Arial"/>
              <a:ea typeface="Arial"/>
              <a:cs typeface="Arial"/>
              <a:sym typeface="Arial"/>
            </a:endParaRPr>
          </a:p>
        </p:txBody>
      </p:sp>
      <p:sp>
        <p:nvSpPr>
          <p:cNvPr id="10417" name="Google Shape;10417;p5"/>
          <p:cNvSpPr/>
          <p:nvPr/>
        </p:nvSpPr>
        <p:spPr>
          <a:xfrm>
            <a:off x="1699248" y="2185146"/>
            <a:ext cx="1798500" cy="187800"/>
          </a:xfrm>
          <a:prstGeom prst="rect">
            <a:avLst/>
          </a:prstGeom>
          <a:solidFill>
            <a:srgbClr val="C8102E"/>
          </a:solidFill>
          <a:ln>
            <a:noFill/>
          </a:ln>
        </p:spPr>
        <p:txBody>
          <a:bodyPr anchorCtr="0" anchor="ctr" bIns="35700" lIns="35700" spcFirstLastPara="1" rIns="35700" wrap="square" tIns="35700">
            <a:no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sp>
        <p:nvSpPr>
          <p:cNvPr id="10418" name="Google Shape;10418;p5"/>
          <p:cNvSpPr/>
          <p:nvPr/>
        </p:nvSpPr>
        <p:spPr>
          <a:xfrm>
            <a:off x="828749" y="3328368"/>
            <a:ext cx="4572000" cy="891000"/>
          </a:xfrm>
          <a:prstGeom prst="rect">
            <a:avLst/>
          </a:prstGeom>
          <a:noFill/>
          <a:ln>
            <a:noFill/>
          </a:ln>
        </p:spPr>
        <p:txBody>
          <a:bodyPr anchorCtr="0" anchor="t" bIns="45700" lIns="91425" spcFirstLastPara="1" rIns="91425" wrap="square" tIns="45700">
            <a:spAutoFit/>
          </a:bodyPr>
          <a:lstStyle/>
          <a:p>
            <a:pPr indent="0" lvl="0" marL="12700" marR="0" rtl="0" algn="l">
              <a:lnSpc>
                <a:spcPct val="150000"/>
              </a:lnSpc>
              <a:spcBef>
                <a:spcPts val="0"/>
              </a:spcBef>
              <a:spcAft>
                <a:spcPts val="0"/>
              </a:spcAft>
              <a:buClr>
                <a:srgbClr val="000000"/>
              </a:buClr>
              <a:buSzPts val="1200"/>
              <a:buFont typeface="Arial"/>
              <a:buNone/>
            </a:pPr>
            <a:r>
              <a:rPr b="0" i="0" lang="en" sz="1200" u="none" cap="none" strike="noStrike">
                <a:solidFill>
                  <a:schemeClr val="dk1"/>
                </a:solidFill>
                <a:latin typeface="Inter"/>
                <a:ea typeface="Inter"/>
                <a:cs typeface="Inter"/>
                <a:sym typeface="Inter"/>
              </a:rPr>
              <a:t>Contribute and spend funds tax-free</a:t>
            </a:r>
            <a:r>
              <a:rPr b="0" i="0" lang="en" sz="1000" u="none" cap="none" strike="noStrike">
                <a:solidFill>
                  <a:schemeClr val="dk1"/>
                </a:solidFill>
                <a:latin typeface="Inter"/>
                <a:ea typeface="Inter"/>
                <a:cs typeface="Inter"/>
                <a:sym typeface="Inter"/>
              </a:rPr>
              <a:t> </a:t>
            </a:r>
            <a:endParaRPr b="0" i="0" sz="1400" u="none" cap="none" strike="noStrike">
              <a:solidFill>
                <a:srgbClr val="000000"/>
              </a:solidFill>
              <a:latin typeface="Arial"/>
              <a:ea typeface="Arial"/>
              <a:cs typeface="Arial"/>
              <a:sym typeface="Arial"/>
            </a:endParaRPr>
          </a:p>
          <a:p>
            <a:pPr indent="0" lvl="0" marL="12700" marR="0" rtl="0" algn="l">
              <a:lnSpc>
                <a:spcPct val="150000"/>
              </a:lnSpc>
              <a:spcBef>
                <a:spcPts val="0"/>
              </a:spcBef>
              <a:spcAft>
                <a:spcPts val="0"/>
              </a:spcAft>
              <a:buClr>
                <a:srgbClr val="000000"/>
              </a:buClr>
              <a:buSzPts val="1200"/>
              <a:buFont typeface="Arial"/>
              <a:buNone/>
            </a:pPr>
            <a:r>
              <a:rPr b="0" i="0" lang="en" sz="1200" u="none" cap="none" strike="noStrike">
                <a:solidFill>
                  <a:schemeClr val="dk1"/>
                </a:solidFill>
                <a:latin typeface="Inter"/>
                <a:ea typeface="Inter"/>
                <a:cs typeface="Inter"/>
                <a:sym typeface="Inter"/>
              </a:rPr>
              <a:t>Pay for eligible out-of-pocket healthcare expenses</a:t>
            </a:r>
            <a:r>
              <a:rPr b="0" i="0" lang="en" sz="1000" u="none" cap="none" strike="noStrike">
                <a:solidFill>
                  <a:schemeClr val="dk1"/>
                </a:solidFill>
                <a:latin typeface="Inter"/>
                <a:ea typeface="Inter"/>
                <a:cs typeface="Inter"/>
                <a:sym typeface="Inter"/>
              </a:rPr>
              <a:t> </a:t>
            </a:r>
            <a:endParaRPr b="0" i="0" sz="1400" u="none" cap="none" strike="noStrike">
              <a:solidFill>
                <a:srgbClr val="000000"/>
              </a:solidFill>
              <a:latin typeface="Arial"/>
              <a:ea typeface="Arial"/>
              <a:cs typeface="Arial"/>
              <a:sym typeface="Arial"/>
            </a:endParaRPr>
          </a:p>
          <a:p>
            <a:pPr indent="0" lvl="0" marL="12700" marR="0" rtl="0" algn="l">
              <a:lnSpc>
                <a:spcPct val="150000"/>
              </a:lnSpc>
              <a:spcBef>
                <a:spcPts val="0"/>
              </a:spcBef>
              <a:spcAft>
                <a:spcPts val="0"/>
              </a:spcAft>
              <a:buClr>
                <a:srgbClr val="000000"/>
              </a:buClr>
              <a:buSzPts val="1200"/>
              <a:buFont typeface="Arial"/>
              <a:buNone/>
            </a:pPr>
            <a:r>
              <a:t/>
            </a:r>
            <a:endParaRPr b="0" i="0" sz="1000" u="none" cap="none" strike="noStrike">
              <a:solidFill>
                <a:schemeClr val="dk1"/>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422" name="Shape 10422"/>
        <p:cNvGrpSpPr/>
        <p:nvPr/>
      </p:nvGrpSpPr>
      <p:grpSpPr>
        <a:xfrm>
          <a:off x="0" y="0"/>
          <a:ext cx="0" cy="0"/>
          <a:chOff x="0" y="0"/>
          <a:chExt cx="0" cy="0"/>
        </a:xfrm>
      </p:grpSpPr>
      <p:sp>
        <p:nvSpPr>
          <p:cNvPr id="10423" name="Google Shape;10423;p6"/>
          <p:cNvSpPr txBox="1"/>
          <p:nvPr>
            <p:ph idx="4294967295" type="title"/>
          </p:nvPr>
        </p:nvSpPr>
        <p:spPr>
          <a:xfrm>
            <a:off x="303193" y="258965"/>
            <a:ext cx="5697109" cy="2235654"/>
          </a:xfrm>
          <a:prstGeom prst="rect">
            <a:avLst/>
          </a:prstGeom>
          <a:noFill/>
          <a:ln>
            <a:noFill/>
          </a:ln>
        </p:spPr>
        <p:txBody>
          <a:bodyPr anchorCtr="0" anchor="t" bIns="91400" lIns="91400" spcFirstLastPara="1" rIns="91400" wrap="square" tIns="91400">
            <a:noAutofit/>
          </a:bodyPr>
          <a:lstStyle/>
          <a:p>
            <a:pPr indent="0" lvl="0" marL="0" rtl="0" algn="l">
              <a:lnSpc>
                <a:spcPct val="90000"/>
              </a:lnSpc>
              <a:spcBef>
                <a:spcPts val="0"/>
              </a:spcBef>
              <a:spcAft>
                <a:spcPts val="0"/>
              </a:spcAft>
              <a:buSzPts val="2400"/>
              <a:buNone/>
            </a:pPr>
            <a:r>
              <a:rPr lang="en" sz="3797"/>
              <a:t>Meet Ashley</a:t>
            </a:r>
            <a:endParaRPr sz="3797"/>
          </a:p>
        </p:txBody>
      </p:sp>
      <p:sp>
        <p:nvSpPr>
          <p:cNvPr id="10424" name="Google Shape;10424;p6"/>
          <p:cNvSpPr/>
          <p:nvPr/>
        </p:nvSpPr>
        <p:spPr>
          <a:xfrm>
            <a:off x="380315" y="1288988"/>
            <a:ext cx="2609238" cy="2147297"/>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Without Healthcare FSA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grpSp>
        <p:nvGrpSpPr>
          <p:cNvPr id="10425" name="Google Shape;10425;p6"/>
          <p:cNvGrpSpPr/>
          <p:nvPr/>
        </p:nvGrpSpPr>
        <p:grpSpPr>
          <a:xfrm>
            <a:off x="481129" y="1403712"/>
            <a:ext cx="329098" cy="329098"/>
            <a:chOff x="1677570" y="2326857"/>
            <a:chExt cx="512100" cy="512100"/>
          </a:xfrm>
        </p:grpSpPr>
        <p:sp>
          <p:nvSpPr>
            <p:cNvPr id="10426" name="Google Shape;10426;p6"/>
            <p:cNvSpPr/>
            <p:nvPr/>
          </p:nvSpPr>
          <p:spPr>
            <a:xfrm>
              <a:off x="1677570" y="2326857"/>
              <a:ext cx="512100" cy="512100"/>
            </a:xfrm>
            <a:prstGeom prst="rect">
              <a:avLst/>
            </a:prstGeom>
            <a:no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6"/>
            <p:cNvSpPr/>
            <p:nvPr/>
          </p:nvSpPr>
          <p:spPr>
            <a:xfrm>
              <a:off x="1779475" y="2426475"/>
              <a:ext cx="308300" cy="308300"/>
            </a:xfrm>
            <a:custGeom>
              <a:rect b="b" l="l" r="r" t="t"/>
              <a:pathLst>
                <a:path extrusionOk="0" h="12332" w="12332">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428" name="Google Shape;10428;p6"/>
          <p:cNvSpPr/>
          <p:nvPr/>
        </p:nvSpPr>
        <p:spPr>
          <a:xfrm>
            <a:off x="3261518" y="1288988"/>
            <a:ext cx="2624569" cy="2147297"/>
          </a:xfrm>
          <a:prstGeom prst="roundRect">
            <a:avLst>
              <a:gd fmla="val 8026" name="adj"/>
            </a:avLst>
          </a:prstGeom>
          <a:solidFill>
            <a:srgbClr val="F2F8FC"/>
          </a:solidFill>
          <a:ln>
            <a:noFill/>
          </a:ln>
          <a:effectLst>
            <a:outerShdw blurRad="114300" sx="102000" rotWithShape="0" algn="ctr" sy="102000">
              <a:schemeClr val="dk1">
                <a:alpha val="20000"/>
              </a:schemeClr>
            </a:outerShdw>
          </a:effectLst>
        </p:spPr>
        <p:txBody>
          <a:bodyPr anchorCtr="0" anchor="t" bIns="182825" lIns="127950" spcFirstLastPara="1" rIns="127950" wrap="square" tIns="43877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253746"/>
                </a:solidFill>
                <a:latin typeface="Inter"/>
                <a:ea typeface="Inter"/>
                <a:cs typeface="Inter"/>
                <a:sym typeface="Inter"/>
              </a:rPr>
              <a:t>With Healthcare FSA</a:t>
            </a:r>
            <a:endParaRPr b="1" i="0" sz="1100" u="none" cap="none" strike="noStrike">
              <a:solidFill>
                <a:srgbClr val="253746"/>
              </a:solidFill>
              <a:latin typeface="Inter"/>
              <a:ea typeface="Inter"/>
              <a:cs typeface="Inter"/>
              <a:sym typeface="Inter"/>
            </a:endParaRPr>
          </a:p>
          <a:p>
            <a:pPr indent="0" lvl="0" marL="0" marR="0" rtl="0" algn="l">
              <a:lnSpc>
                <a:spcPct val="100000"/>
              </a:lnSpc>
              <a:spcBef>
                <a:spcPts val="600"/>
              </a:spcBef>
              <a:spcAft>
                <a:spcPts val="0"/>
              </a:spcAft>
              <a:buClr>
                <a:srgbClr val="000000"/>
              </a:buClr>
              <a:buSzPts val="1000"/>
              <a:buFont typeface="Arial"/>
              <a:buNone/>
            </a:pPr>
            <a:r>
              <a:rPr b="1" i="0" lang="en" sz="1000" u="none" cap="none" strike="noStrike">
                <a:solidFill>
                  <a:srgbClr val="C8102E"/>
                </a:solidFill>
                <a:latin typeface="Inter"/>
                <a:ea typeface="Inter"/>
                <a:cs typeface="Inter"/>
                <a:sym typeface="Inter"/>
              </a:rPr>
              <a:t>––––</a:t>
            </a:r>
            <a:endParaRPr b="1" i="0" sz="1000" u="none" cap="none" strike="noStrike">
              <a:solidFill>
                <a:srgbClr val="C8102E"/>
              </a:solidFill>
              <a:latin typeface="Inter"/>
              <a:ea typeface="Inter"/>
              <a:cs typeface="Inter"/>
              <a:sym typeface="Inter"/>
            </a:endParaRPr>
          </a:p>
        </p:txBody>
      </p:sp>
      <p:sp>
        <p:nvSpPr>
          <p:cNvPr id="10429" name="Google Shape;10429;p6"/>
          <p:cNvSpPr/>
          <p:nvPr/>
        </p:nvSpPr>
        <p:spPr>
          <a:xfrm>
            <a:off x="373325" y="3595150"/>
            <a:ext cx="3306300" cy="584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253746"/>
                </a:solidFill>
                <a:latin typeface="Inter"/>
                <a:ea typeface="Inter"/>
                <a:cs typeface="Inter"/>
                <a:sym typeface="Inter"/>
              </a:rPr>
              <a:t>Take home this much more with a Healthcare FSA.</a:t>
            </a:r>
            <a:endParaRPr b="1" i="0" sz="1400" u="none" cap="none" strike="noStrike">
              <a:solidFill>
                <a:srgbClr val="000000"/>
              </a:solidFill>
              <a:latin typeface="Inter"/>
              <a:ea typeface="Inter"/>
              <a:cs typeface="Inter"/>
              <a:sym typeface="Inter"/>
            </a:endParaRPr>
          </a:p>
        </p:txBody>
      </p:sp>
      <p:sp>
        <p:nvSpPr>
          <p:cNvPr id="10430" name="Google Shape;10430;p6"/>
          <p:cNvSpPr txBox="1"/>
          <p:nvPr/>
        </p:nvSpPr>
        <p:spPr>
          <a:xfrm>
            <a:off x="3810408" y="3663481"/>
            <a:ext cx="2127300" cy="783900"/>
          </a:xfrm>
          <a:prstGeom prst="rect">
            <a:avLst/>
          </a:prstGeom>
          <a:noFill/>
          <a:ln>
            <a:noFill/>
          </a:ln>
        </p:spPr>
        <p:txBody>
          <a:bodyPr anchorCtr="0" anchor="t" bIns="34275" lIns="68550" spcFirstLastPara="1" rIns="68550" wrap="square" tIns="34275">
            <a:normAutofit/>
          </a:bodyPr>
          <a:lstStyle/>
          <a:p>
            <a:pPr indent="0" lvl="0" marL="0" marR="0" rtl="0" algn="r">
              <a:lnSpc>
                <a:spcPct val="80000"/>
              </a:lnSpc>
              <a:spcBef>
                <a:spcPts val="0"/>
              </a:spcBef>
              <a:spcAft>
                <a:spcPts val="0"/>
              </a:spcAft>
              <a:buClr>
                <a:srgbClr val="253746"/>
              </a:buClr>
              <a:buSzPts val="5548"/>
              <a:buFont typeface="Arial"/>
              <a:buNone/>
            </a:pPr>
            <a:r>
              <a:rPr b="1" i="0" lang="en" sz="4448" u="none" cap="none" strike="noStrike">
                <a:solidFill>
                  <a:srgbClr val="253746"/>
                </a:solidFill>
                <a:latin typeface="Inter Black"/>
                <a:ea typeface="Inter Black"/>
                <a:cs typeface="Inter Black"/>
                <a:sym typeface="Inter Black"/>
              </a:rPr>
              <a:t>$549</a:t>
            </a:r>
            <a:endParaRPr b="0" i="0" sz="195" u="none" cap="none" strike="noStrike">
              <a:solidFill>
                <a:srgbClr val="000000"/>
              </a:solidFill>
              <a:latin typeface="Arial"/>
              <a:ea typeface="Arial"/>
              <a:cs typeface="Arial"/>
              <a:sym typeface="Arial"/>
            </a:endParaRPr>
          </a:p>
        </p:txBody>
      </p:sp>
      <p:sp>
        <p:nvSpPr>
          <p:cNvPr id="10431" name="Google Shape;10431;p6"/>
          <p:cNvSpPr txBox="1"/>
          <p:nvPr/>
        </p:nvSpPr>
        <p:spPr>
          <a:xfrm>
            <a:off x="481130" y="2194767"/>
            <a:ext cx="2744781" cy="1241518"/>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-$10,800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NET ANNUAL PAY ………..…..  $49,200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HEALTHCARE EXPENSES …… -$3,050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 $46,150</a:t>
            </a:r>
            <a:endParaRPr b="0" i="0" sz="1400" u="none" cap="none" strike="noStrike">
              <a:solidFill>
                <a:srgbClr val="000000"/>
              </a:solidFill>
              <a:latin typeface="Arial"/>
              <a:ea typeface="Arial"/>
              <a:cs typeface="Arial"/>
              <a:sym typeface="Arial"/>
            </a:endParaRPr>
          </a:p>
        </p:txBody>
      </p:sp>
      <p:sp>
        <p:nvSpPr>
          <p:cNvPr id="10432" name="Google Shape;10432;p6"/>
          <p:cNvSpPr txBox="1"/>
          <p:nvPr/>
        </p:nvSpPr>
        <p:spPr>
          <a:xfrm>
            <a:off x="3397335" y="2223476"/>
            <a:ext cx="2412615" cy="1241518"/>
          </a:xfrm>
          <a:prstGeom prst="rect">
            <a:avLst/>
          </a:prstGeom>
          <a:noFill/>
          <a:ln>
            <a:noFill/>
          </a:ln>
        </p:spPr>
        <p:txBody>
          <a:bodyPr anchorCtr="0" anchor="t" bIns="34275" lIns="68550" spcFirstLastPara="1" rIns="68550" wrap="square" tIns="34275">
            <a:noAutofit/>
          </a:bodyPr>
          <a:lstStyle/>
          <a:p>
            <a:pPr indent="0" lvl="0" marL="0" marR="0" rtl="0" algn="l">
              <a:lnSpc>
                <a:spcPct val="150000"/>
              </a:lnSpc>
              <a:spcBef>
                <a:spcPts val="0"/>
              </a:spcBef>
              <a:spcAft>
                <a:spcPts val="0"/>
              </a:spcAft>
              <a:buClr>
                <a:srgbClr val="253746"/>
              </a:buClr>
              <a:buSzPts val="900"/>
              <a:buFont typeface="Arial"/>
              <a:buNone/>
            </a:pPr>
            <a:r>
              <a:rPr b="0" i="0" lang="en" sz="900" u="none" cap="none" strike="noStrike">
                <a:solidFill>
                  <a:srgbClr val="253746"/>
                </a:solidFill>
                <a:latin typeface="Inter"/>
                <a:ea typeface="Inter"/>
                <a:cs typeface="Inter"/>
                <a:sym typeface="Inter"/>
              </a:rPr>
              <a:t>GROSS ANNUAL PAY…………..… $60,000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ANNUAL FSA CONTRIBUTION …-$3,050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ADJUSTED GROSS PAY …….…....$56,950</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TAX RATE (18%) ……………..…….. -$10,251</a:t>
            </a:r>
            <a:br>
              <a:rPr b="0" i="0" lang="en" sz="900" u="none" cap="none" strike="noStrike">
                <a:solidFill>
                  <a:srgbClr val="253746"/>
                </a:solidFill>
                <a:latin typeface="Inter"/>
                <a:ea typeface="Inter"/>
                <a:cs typeface="Inter"/>
                <a:sym typeface="Inter"/>
              </a:rPr>
            </a:br>
            <a:r>
              <a:rPr b="0" i="0" lang="en" sz="900" u="none" cap="none" strike="noStrike">
                <a:solidFill>
                  <a:srgbClr val="253746"/>
                </a:solidFill>
                <a:latin typeface="Inter"/>
                <a:ea typeface="Inter"/>
                <a:cs typeface="Inter"/>
                <a:sym typeface="Inter"/>
              </a:rPr>
              <a:t>FINAL TAKE-HOME PAY …...…... $46,699</a:t>
            </a:r>
            <a:endParaRPr b="0" i="0" sz="1400" u="none" cap="none" strike="noStrike">
              <a:solidFill>
                <a:srgbClr val="000000"/>
              </a:solidFill>
              <a:latin typeface="Arial"/>
              <a:ea typeface="Arial"/>
              <a:cs typeface="Arial"/>
              <a:sym typeface="Arial"/>
            </a:endParaRPr>
          </a:p>
        </p:txBody>
      </p:sp>
      <p:sp>
        <p:nvSpPr>
          <p:cNvPr id="10433" name="Google Shape;10433;p6"/>
          <p:cNvSpPr/>
          <p:nvPr/>
        </p:nvSpPr>
        <p:spPr>
          <a:xfrm>
            <a:off x="4341775" y="4229600"/>
            <a:ext cx="1544400" cy="382800"/>
          </a:xfrm>
          <a:prstGeom prst="rect">
            <a:avLst/>
          </a:prstGeom>
          <a:solidFill>
            <a:srgbClr val="C8102E"/>
          </a:solid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rgbClr val="000000"/>
              </a:buClr>
              <a:buSzPts val="2250"/>
              <a:buFont typeface="Arial"/>
              <a:buNone/>
            </a:pPr>
            <a:r>
              <a:t/>
            </a:r>
            <a:endParaRPr b="0" i="0" sz="2250" u="none" cap="none" strike="noStrike">
              <a:solidFill>
                <a:srgbClr val="FFFFFF"/>
              </a:solidFill>
              <a:latin typeface="Arial"/>
              <a:ea typeface="Arial"/>
              <a:cs typeface="Arial"/>
              <a:sym typeface="Arial"/>
            </a:endParaRPr>
          </a:p>
        </p:txBody>
      </p:sp>
      <p:grpSp>
        <p:nvGrpSpPr>
          <p:cNvPr id="10434" name="Google Shape;10434;p6"/>
          <p:cNvGrpSpPr/>
          <p:nvPr/>
        </p:nvGrpSpPr>
        <p:grpSpPr>
          <a:xfrm>
            <a:off x="3434927" y="1499449"/>
            <a:ext cx="244665" cy="209015"/>
            <a:chOff x="2760775" y="670475"/>
            <a:chExt cx="106375" cy="90875"/>
          </a:xfrm>
        </p:grpSpPr>
        <p:sp>
          <p:nvSpPr>
            <p:cNvPr id="10435" name="Google Shape;10435;p6"/>
            <p:cNvSpPr/>
            <p:nvPr/>
          </p:nvSpPr>
          <p:spPr>
            <a:xfrm>
              <a:off x="2792175" y="699775"/>
              <a:ext cx="38125" cy="9650"/>
            </a:xfrm>
            <a:custGeom>
              <a:rect b="b" l="l" r="r" t="t"/>
              <a:pathLst>
                <a:path extrusionOk="0" h="386" w="1525">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36" name="Google Shape;10436;p6"/>
            <p:cNvSpPr/>
            <p:nvPr/>
          </p:nvSpPr>
          <p:spPr>
            <a:xfrm>
              <a:off x="2760775" y="691400"/>
              <a:ext cx="90475" cy="69950"/>
            </a:xfrm>
            <a:custGeom>
              <a:rect b="b" l="l" r="r" t="t"/>
              <a:pathLst>
                <a:path extrusionOk="0" h="2798" w="3619">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37" name="Google Shape;10437;p6"/>
            <p:cNvSpPr/>
            <p:nvPr/>
          </p:nvSpPr>
          <p:spPr>
            <a:xfrm>
              <a:off x="2846200" y="706050"/>
              <a:ext cx="20950" cy="17625"/>
            </a:xfrm>
            <a:custGeom>
              <a:rect b="b" l="l" r="r" t="t"/>
              <a:pathLst>
                <a:path extrusionOk="0" h="705" w="838">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sp>
          <p:nvSpPr>
            <p:cNvPr id="10438" name="Google Shape;10438;p6"/>
            <p:cNvSpPr/>
            <p:nvPr/>
          </p:nvSpPr>
          <p:spPr>
            <a:xfrm>
              <a:off x="2792600" y="670475"/>
              <a:ext cx="37700" cy="35600"/>
            </a:xfrm>
            <a:custGeom>
              <a:rect b="b" l="l" r="r" t="t"/>
              <a:pathLst>
                <a:path extrusionOk="0" h="1424" w="1508">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984"/>
                <a:buFont typeface="Arial"/>
                <a:buNone/>
              </a:pPr>
              <a:r>
                <a:t/>
              </a:r>
              <a:endParaRPr b="0" i="0" sz="984" u="none" cap="none" strike="noStrike">
                <a:solidFill>
                  <a:srgbClr val="000000"/>
                </a:solidFill>
                <a:latin typeface="Arial"/>
                <a:ea typeface="Arial"/>
                <a:cs typeface="Arial"/>
                <a:sym typeface="Arial"/>
              </a:endParaRPr>
            </a:p>
          </p:txBody>
        </p:sp>
      </p:grpSp>
      <p:pic>
        <p:nvPicPr>
          <p:cNvPr id="10439" name="Google Shape;10439;p6"/>
          <p:cNvPicPr preferRelativeResize="0"/>
          <p:nvPr/>
        </p:nvPicPr>
        <p:blipFill rotWithShape="1">
          <a:blip r:embed="rId3">
            <a:alphaModFix/>
          </a:blip>
          <a:srcRect b="186" l="46574" r="27229" t="19681"/>
          <a:stretch/>
        </p:blipFill>
        <p:spPr>
          <a:xfrm>
            <a:off x="6408083" y="-359586"/>
            <a:ext cx="2739261" cy="5585952"/>
          </a:xfrm>
          <a:prstGeom prst="rect">
            <a:avLst/>
          </a:prstGeom>
          <a:noFill/>
          <a:ln>
            <a:noFill/>
          </a:ln>
        </p:spPr>
      </p:pic>
      <p:sp>
        <p:nvSpPr>
          <p:cNvPr id="10440" name="Google Shape;10440;p6"/>
          <p:cNvSpPr txBox="1"/>
          <p:nvPr/>
        </p:nvSpPr>
        <p:spPr>
          <a:xfrm>
            <a:off x="373326" y="4133477"/>
            <a:ext cx="3547500" cy="6465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0" i="0" lang="en" sz="900" u="none" cap="none" strike="noStrike">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 </a:t>
            </a:r>
            <a:endParaRPr b="0" i="0" sz="900" u="none" cap="none" strike="noStrike">
              <a:solidFill>
                <a:srgbClr val="253746"/>
              </a:solidFill>
              <a:latin typeface="Inter"/>
              <a:ea typeface="Inter"/>
              <a:cs typeface="Inter"/>
              <a:sym typeface="Inter"/>
            </a:endParaRPr>
          </a:p>
        </p:txBody>
      </p:sp>
      <p:sp>
        <p:nvSpPr>
          <p:cNvPr id="10441" name="Google Shape;10441;p6"/>
          <p:cNvSpPr/>
          <p:nvPr/>
        </p:nvSpPr>
        <p:spPr>
          <a:xfrm>
            <a:off x="305561" y="822340"/>
            <a:ext cx="5631575" cy="307777"/>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2"/>
                </a:solidFill>
                <a:latin typeface="Inter Medium"/>
                <a:ea typeface="Inter Medium"/>
                <a:cs typeface="Inter Medium"/>
                <a:sym typeface="Inter Medium"/>
              </a:rPr>
              <a:t>Ashley is a 33 year old college graduate working in Marketing.</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445" name="Shape 10445"/>
        <p:cNvGrpSpPr/>
        <p:nvPr/>
      </p:nvGrpSpPr>
      <p:grpSpPr>
        <a:xfrm>
          <a:off x="0" y="0"/>
          <a:ext cx="0" cy="0"/>
          <a:chOff x="0" y="0"/>
          <a:chExt cx="0" cy="0"/>
        </a:xfrm>
      </p:grpSpPr>
      <p:sp>
        <p:nvSpPr>
          <p:cNvPr id="10446" name="Google Shape;10446;p7"/>
          <p:cNvSpPr/>
          <p:nvPr/>
        </p:nvSpPr>
        <p:spPr>
          <a:xfrm>
            <a:off x="6884050" y="1207625"/>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7" name="Google Shape;10447;p7"/>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Medical FSA grace period and run-out</a:t>
            </a:r>
            <a:endParaRPr sz="2000">
              <a:solidFill>
                <a:schemeClr val="lt1"/>
              </a:solidFill>
            </a:endParaRPr>
          </a:p>
        </p:txBody>
      </p:sp>
      <p:sp>
        <p:nvSpPr>
          <p:cNvPr id="10448" name="Google Shape;10448;p7"/>
          <p:cNvSpPr/>
          <p:nvPr/>
        </p:nvSpPr>
        <p:spPr>
          <a:xfrm>
            <a:off x="841947" y="1664825"/>
            <a:ext cx="3189726" cy="2527761"/>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240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2400"/>
              </a:spcBef>
              <a:spcAft>
                <a:spcPts val="0"/>
              </a:spcAft>
              <a:buClr>
                <a:srgbClr val="000000"/>
              </a:buClr>
              <a:buSzPts val="1400"/>
              <a:buFont typeface="Arial"/>
              <a:buNone/>
            </a:pPr>
            <a:r>
              <a:rPr b="0" i="0" lang="en" sz="1600" u="none" cap="none" strike="noStrike">
                <a:solidFill>
                  <a:srgbClr val="253746"/>
                </a:solidFill>
                <a:latin typeface="Inter ExtraBold"/>
                <a:ea typeface="Inter ExtraBold"/>
                <a:cs typeface="Inter ExtraBold"/>
                <a:sym typeface="Inter ExtraBold"/>
              </a:rPr>
              <a:t>January 1, 202</a:t>
            </a:r>
            <a:r>
              <a:rPr lang="en" sz="1600">
                <a:solidFill>
                  <a:srgbClr val="253746"/>
                </a:solidFill>
                <a:latin typeface="Inter ExtraBold"/>
                <a:ea typeface="Inter ExtraBold"/>
                <a:cs typeface="Inter ExtraBold"/>
                <a:sym typeface="Inter ExtraBold"/>
              </a:rPr>
              <a:t>4</a:t>
            </a:r>
            <a:r>
              <a:rPr b="0" i="0" lang="en" sz="1600" u="none" cap="none" strike="noStrike">
                <a:solidFill>
                  <a:srgbClr val="253746"/>
                </a:solidFill>
                <a:latin typeface="Inter ExtraBold"/>
                <a:ea typeface="Inter ExtraBold"/>
                <a:cs typeface="Inter ExtraBold"/>
                <a:sym typeface="Inter ExtraBold"/>
              </a:rPr>
              <a:t> – December 31, 202</a:t>
            </a:r>
            <a:r>
              <a:rPr lang="en" sz="1600">
                <a:solidFill>
                  <a:srgbClr val="253746"/>
                </a:solidFill>
                <a:latin typeface="Inter ExtraBold"/>
                <a:ea typeface="Inter ExtraBold"/>
                <a:cs typeface="Inter ExtraBold"/>
                <a:sym typeface="Inter ExtraBold"/>
              </a:rPr>
              <a:t>4</a:t>
            </a:r>
            <a:endParaRPr b="0" i="0" sz="1600" u="none" cap="none" strike="noStrike">
              <a:solidFill>
                <a:srgbClr val="253746"/>
              </a:solidFill>
              <a:latin typeface="Inter ExtraBold"/>
              <a:ea typeface="Inter ExtraBold"/>
              <a:cs typeface="Inter ExtraBold"/>
              <a:sym typeface="Inter ExtraBold"/>
            </a:endParaRPr>
          </a:p>
        </p:txBody>
      </p:sp>
      <p:sp>
        <p:nvSpPr>
          <p:cNvPr id="10449" name="Google Shape;10449;p7"/>
          <p:cNvSpPr/>
          <p:nvPr/>
        </p:nvSpPr>
        <p:spPr>
          <a:xfrm>
            <a:off x="2186013" y="1912396"/>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7"/>
          <p:cNvSpPr/>
          <p:nvPr/>
        </p:nvSpPr>
        <p:spPr>
          <a:xfrm>
            <a:off x="4498254" y="1664826"/>
            <a:ext cx="4155000" cy="1163700"/>
          </a:xfrm>
          <a:prstGeom prst="roundRect">
            <a:avLst>
              <a:gd fmla="val 4209" name="adj"/>
            </a:avLst>
          </a:prstGeom>
          <a:solidFill>
            <a:schemeClr val="accent6"/>
          </a:solidFill>
          <a:ln>
            <a:noFill/>
          </a:ln>
          <a:effectLst>
            <a:outerShdw blurRad="514350" rotWithShape="0" algn="bl" dir="5400000" dist="114300">
              <a:schemeClr val="dk1">
                <a:alpha val="23921"/>
              </a:schemeClr>
            </a:outerShdw>
          </a:effectLst>
        </p:spPr>
        <p:txBody>
          <a:bodyPr anchorCtr="0" anchor="t" bIns="91425" lIns="164575" spcFirstLastPara="1" rIns="164575" wrap="square" tIns="438900">
            <a:noAutofit/>
          </a:bodyPr>
          <a:lstStyle/>
          <a:p>
            <a:pPr indent="0" lvl="0" marL="0" marR="0" rtl="0" algn="ctr">
              <a:lnSpc>
                <a:spcPct val="100000"/>
              </a:lnSpc>
              <a:spcBef>
                <a:spcPts val="100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100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March 15, 202</a:t>
            </a:r>
            <a:r>
              <a:rPr lang="en">
                <a:solidFill>
                  <a:srgbClr val="253746"/>
                </a:solidFill>
                <a:latin typeface="Inter ExtraBold"/>
                <a:ea typeface="Inter ExtraBold"/>
                <a:cs typeface="Inter ExtraBold"/>
                <a:sym typeface="Inter ExtraBold"/>
              </a:rPr>
              <a:t>5</a:t>
            </a:r>
            <a:r>
              <a:rPr b="0" i="0" lang="en" sz="1400" u="none" cap="none" strike="noStrike">
                <a:solidFill>
                  <a:srgbClr val="253746"/>
                </a:solidFill>
                <a:latin typeface="Inter ExtraBold"/>
                <a:ea typeface="Inter ExtraBold"/>
                <a:cs typeface="Inter ExtraBold"/>
                <a:sym typeface="Inter ExtraBold"/>
              </a:rPr>
              <a:t> - </a:t>
            </a:r>
            <a:r>
              <a:rPr b="0" i="0" lang="en" sz="1400" u="none" cap="none" strike="noStrike">
                <a:solidFill>
                  <a:srgbClr val="253746"/>
                </a:solidFill>
                <a:latin typeface="Inter"/>
                <a:ea typeface="Inter"/>
                <a:cs typeface="Inter"/>
                <a:sym typeface="Inter"/>
              </a:rPr>
              <a:t>Deadline to incur claims.</a:t>
            </a:r>
            <a:endParaRPr b="0" i="0" sz="1400" u="none" cap="none" strike="noStrike">
              <a:solidFill>
                <a:srgbClr val="253746"/>
              </a:solidFill>
              <a:latin typeface="Inter"/>
              <a:ea typeface="Inter"/>
              <a:cs typeface="Inter"/>
              <a:sym typeface="Inter"/>
            </a:endParaRPr>
          </a:p>
        </p:txBody>
      </p:sp>
      <p:sp>
        <p:nvSpPr>
          <p:cNvPr id="10451" name="Google Shape;10451;p7"/>
          <p:cNvSpPr/>
          <p:nvPr/>
        </p:nvSpPr>
        <p:spPr>
          <a:xfrm>
            <a:off x="4776362" y="1859328"/>
            <a:ext cx="420600" cy="420600"/>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7"/>
          <p:cNvSpPr/>
          <p:nvPr/>
        </p:nvSpPr>
        <p:spPr>
          <a:xfrm>
            <a:off x="4812932" y="1913031"/>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7"/>
          <p:cNvSpPr/>
          <p:nvPr/>
        </p:nvSpPr>
        <p:spPr>
          <a:xfrm>
            <a:off x="4498254" y="3028887"/>
            <a:ext cx="4155000" cy="11637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March 31, 202</a:t>
            </a:r>
            <a:r>
              <a:rPr lang="en">
                <a:solidFill>
                  <a:srgbClr val="253746"/>
                </a:solidFill>
                <a:latin typeface="Inter ExtraBold"/>
                <a:ea typeface="Inter ExtraBold"/>
                <a:cs typeface="Inter ExtraBold"/>
                <a:sym typeface="Inter ExtraBold"/>
              </a:rPr>
              <a:t>5</a:t>
            </a:r>
            <a:r>
              <a:rPr b="0" i="0" lang="en" sz="1400" u="none" cap="none" strike="noStrike">
                <a:solidFill>
                  <a:srgbClr val="253746"/>
                </a:solidFill>
                <a:latin typeface="Inter ExtraBold"/>
                <a:ea typeface="Inter ExtraBold"/>
                <a:cs typeface="Inter ExtraBold"/>
                <a:sym typeface="Inter ExtraBold"/>
              </a:rPr>
              <a:t> - </a:t>
            </a:r>
            <a:r>
              <a:rPr b="0" i="0" lang="en" sz="1400" u="none" cap="none" strike="noStrike">
                <a:solidFill>
                  <a:srgbClr val="253746"/>
                </a:solidFill>
                <a:latin typeface="Inter"/>
                <a:ea typeface="Inter"/>
                <a:cs typeface="Inter"/>
                <a:sym typeface="Inter"/>
              </a:rPr>
              <a:t>Deadline to submit claims.</a:t>
            </a:r>
            <a:endParaRPr b="0" i="0" sz="1400" u="none" cap="none" strike="noStrike">
              <a:solidFill>
                <a:srgbClr val="253746"/>
              </a:solidFill>
              <a:latin typeface="Inter"/>
              <a:ea typeface="Inter"/>
              <a:cs typeface="Inter"/>
              <a:sym typeface="Inter"/>
            </a:endParaRPr>
          </a:p>
        </p:txBody>
      </p:sp>
      <p:sp>
        <p:nvSpPr>
          <p:cNvPr id="10454" name="Google Shape;10454;p7"/>
          <p:cNvSpPr/>
          <p:nvPr/>
        </p:nvSpPr>
        <p:spPr>
          <a:xfrm>
            <a:off x="4779768" y="3184946"/>
            <a:ext cx="420600" cy="420600"/>
          </a:xfrm>
          <a:prstGeom prst="ellips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7"/>
          <p:cNvSpPr/>
          <p:nvPr/>
        </p:nvSpPr>
        <p:spPr>
          <a:xfrm>
            <a:off x="4812932" y="3227345"/>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56" name="Google Shape;10456;p7"/>
          <p:cNvGrpSpPr/>
          <p:nvPr/>
        </p:nvGrpSpPr>
        <p:grpSpPr>
          <a:xfrm>
            <a:off x="2263337" y="1976843"/>
            <a:ext cx="265951" cy="291705"/>
            <a:chOff x="3143950" y="2392025"/>
            <a:chExt cx="90875" cy="99675"/>
          </a:xfrm>
        </p:grpSpPr>
        <p:sp>
          <p:nvSpPr>
            <p:cNvPr id="10457" name="Google Shape;10457;p7"/>
            <p:cNvSpPr/>
            <p:nvPr/>
          </p:nvSpPr>
          <p:spPr>
            <a:xfrm>
              <a:off x="3148125" y="2477450"/>
              <a:ext cx="83775" cy="14250"/>
            </a:xfrm>
            <a:custGeom>
              <a:rect b="b" l="l" r="r" t="t"/>
              <a:pathLst>
                <a:path extrusionOk="0" h="570" w="3351">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7"/>
            <p:cNvSpPr/>
            <p:nvPr/>
          </p:nvSpPr>
          <p:spPr>
            <a:xfrm>
              <a:off x="3143950" y="2400400"/>
              <a:ext cx="90875" cy="82100"/>
            </a:xfrm>
            <a:custGeom>
              <a:rect b="b" l="l" r="r" t="t"/>
              <a:pathLst>
                <a:path extrusionOk="0" h="3284" w="3635">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7"/>
            <p:cNvSpPr/>
            <p:nvPr/>
          </p:nvSpPr>
          <p:spPr>
            <a:xfrm>
              <a:off x="3167400" y="2400400"/>
              <a:ext cx="44400" cy="5050"/>
            </a:xfrm>
            <a:custGeom>
              <a:rect b="b" l="l" r="r" t="t"/>
              <a:pathLst>
                <a:path extrusionOk="0" h="202" w="1776">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7"/>
            <p:cNvSpPr/>
            <p:nvPr/>
          </p:nvSpPr>
          <p:spPr>
            <a:xfrm>
              <a:off x="3143950" y="2421325"/>
              <a:ext cx="90875" cy="5050"/>
            </a:xfrm>
            <a:custGeom>
              <a:rect b="b" l="l" r="r" t="t"/>
              <a:pathLst>
                <a:path extrusionOk="0" h="202" w="3635">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7"/>
            <p:cNvSpPr/>
            <p:nvPr/>
          </p:nvSpPr>
          <p:spPr>
            <a:xfrm>
              <a:off x="3156075" y="2392025"/>
              <a:ext cx="15950" cy="21800"/>
            </a:xfrm>
            <a:custGeom>
              <a:rect b="b" l="l" r="r" t="t"/>
              <a:pathLst>
                <a:path extrusionOk="0" h="872" w="638">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7"/>
            <p:cNvSpPr/>
            <p:nvPr/>
          </p:nvSpPr>
          <p:spPr>
            <a:xfrm>
              <a:off x="3206750" y="2392025"/>
              <a:ext cx="15525" cy="21800"/>
            </a:xfrm>
            <a:custGeom>
              <a:rect b="b" l="l" r="r" t="t"/>
              <a:pathLst>
                <a:path extrusionOk="0" h="872" w="621">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7"/>
            <p:cNvSpPr/>
            <p:nvPr/>
          </p:nvSpPr>
          <p:spPr>
            <a:xfrm>
              <a:off x="3168225" y="2430550"/>
              <a:ext cx="42750" cy="42725"/>
            </a:xfrm>
            <a:custGeom>
              <a:rect b="b" l="l" r="r" t="t"/>
              <a:pathLst>
                <a:path extrusionOk="0" h="1709" w="171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7"/>
            <p:cNvSpPr/>
            <p:nvPr/>
          </p:nvSpPr>
          <p:spPr>
            <a:xfrm>
              <a:off x="3180375" y="2444350"/>
              <a:ext cx="19275" cy="17625"/>
            </a:xfrm>
            <a:custGeom>
              <a:rect b="b" l="l" r="r" t="t"/>
              <a:pathLst>
                <a:path extrusionOk="0" h="705" w="771">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65" name="Google Shape;10465;p7"/>
          <p:cNvGrpSpPr/>
          <p:nvPr/>
        </p:nvGrpSpPr>
        <p:grpSpPr>
          <a:xfrm>
            <a:off x="4865884" y="1942768"/>
            <a:ext cx="225063" cy="287954"/>
            <a:chOff x="3146025" y="1052800"/>
            <a:chExt cx="77925" cy="99700"/>
          </a:xfrm>
        </p:grpSpPr>
        <p:sp>
          <p:nvSpPr>
            <p:cNvPr id="10466" name="Google Shape;10466;p7"/>
            <p:cNvSpPr/>
            <p:nvPr/>
          </p:nvSpPr>
          <p:spPr>
            <a:xfrm>
              <a:off x="3181200" y="1052800"/>
              <a:ext cx="42750" cy="61575"/>
            </a:xfrm>
            <a:custGeom>
              <a:rect b="b" l="l" r="r" t="t"/>
              <a:pathLst>
                <a:path extrusionOk="0" h="2463" w="1710">
                  <a:moveTo>
                    <a:pt x="202" y="0"/>
                  </a:moveTo>
                  <a:lnTo>
                    <a:pt x="152" y="17"/>
                  </a:lnTo>
                  <a:lnTo>
                    <a:pt x="68" y="67"/>
                  </a:lnTo>
                  <a:lnTo>
                    <a:pt x="18" y="151"/>
                  </a:lnTo>
                  <a:lnTo>
                    <a:pt x="1" y="201"/>
                  </a:lnTo>
                  <a:lnTo>
                    <a:pt x="1" y="252"/>
                  </a:lnTo>
                  <a:lnTo>
                    <a:pt x="1" y="2312"/>
                  </a:lnTo>
                  <a:lnTo>
                    <a:pt x="1" y="2346"/>
                  </a:lnTo>
                  <a:lnTo>
                    <a:pt x="18" y="2379"/>
                  </a:lnTo>
                  <a:lnTo>
                    <a:pt x="51" y="2396"/>
                  </a:lnTo>
                  <a:lnTo>
                    <a:pt x="101" y="2413"/>
                  </a:lnTo>
                  <a:lnTo>
                    <a:pt x="135" y="2396"/>
                  </a:lnTo>
                  <a:lnTo>
                    <a:pt x="168" y="2379"/>
                  </a:lnTo>
                  <a:lnTo>
                    <a:pt x="185" y="2346"/>
                  </a:lnTo>
                  <a:lnTo>
                    <a:pt x="202" y="2312"/>
                  </a:lnTo>
                  <a:lnTo>
                    <a:pt x="202" y="252"/>
                  </a:lnTo>
                  <a:lnTo>
                    <a:pt x="202" y="218"/>
                  </a:lnTo>
                  <a:lnTo>
                    <a:pt x="252" y="201"/>
                  </a:lnTo>
                  <a:lnTo>
                    <a:pt x="1458" y="201"/>
                  </a:lnTo>
                  <a:lnTo>
                    <a:pt x="1492" y="218"/>
                  </a:lnTo>
                  <a:lnTo>
                    <a:pt x="1508" y="252"/>
                  </a:lnTo>
                  <a:lnTo>
                    <a:pt x="1508" y="2212"/>
                  </a:lnTo>
                  <a:lnTo>
                    <a:pt x="1492" y="2245"/>
                  </a:lnTo>
                  <a:lnTo>
                    <a:pt x="1458" y="2262"/>
                  </a:lnTo>
                  <a:lnTo>
                    <a:pt x="570" y="2262"/>
                  </a:lnTo>
                  <a:lnTo>
                    <a:pt x="520" y="2279"/>
                  </a:lnTo>
                  <a:lnTo>
                    <a:pt x="487" y="2295"/>
                  </a:lnTo>
                  <a:lnTo>
                    <a:pt x="470" y="2329"/>
                  </a:lnTo>
                  <a:lnTo>
                    <a:pt x="470" y="2362"/>
                  </a:lnTo>
                  <a:lnTo>
                    <a:pt x="470" y="2413"/>
                  </a:lnTo>
                  <a:lnTo>
                    <a:pt x="487" y="2446"/>
                  </a:lnTo>
                  <a:lnTo>
                    <a:pt x="520" y="2463"/>
                  </a:lnTo>
                  <a:lnTo>
                    <a:pt x="1508" y="2463"/>
                  </a:lnTo>
                  <a:lnTo>
                    <a:pt x="1559" y="2446"/>
                  </a:lnTo>
                  <a:lnTo>
                    <a:pt x="1626" y="2396"/>
                  </a:lnTo>
                  <a:lnTo>
                    <a:pt x="1693" y="2312"/>
                  </a:lnTo>
                  <a:lnTo>
                    <a:pt x="1709" y="2262"/>
                  </a:lnTo>
                  <a:lnTo>
                    <a:pt x="1709" y="2212"/>
                  </a:lnTo>
                  <a:lnTo>
                    <a:pt x="1709" y="252"/>
                  </a:lnTo>
                  <a:lnTo>
                    <a:pt x="1709" y="201"/>
                  </a:lnTo>
                  <a:lnTo>
                    <a:pt x="1693" y="151"/>
                  </a:lnTo>
                  <a:lnTo>
                    <a:pt x="1626" y="67"/>
                  </a:lnTo>
                  <a:lnTo>
                    <a:pt x="1559" y="17"/>
                  </a:lnTo>
                  <a:lnTo>
                    <a:pt x="150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7"/>
            <p:cNvSpPr/>
            <p:nvPr/>
          </p:nvSpPr>
          <p:spPr>
            <a:xfrm>
              <a:off x="3209275" y="1054900"/>
              <a:ext cx="5050" cy="59075"/>
            </a:xfrm>
            <a:custGeom>
              <a:rect b="b" l="l" r="r" t="t"/>
              <a:pathLst>
                <a:path extrusionOk="0" h="2363" w="202">
                  <a:moveTo>
                    <a:pt x="50" y="0"/>
                  </a:moveTo>
                  <a:lnTo>
                    <a:pt x="17" y="17"/>
                  </a:lnTo>
                  <a:lnTo>
                    <a:pt x="0" y="50"/>
                  </a:lnTo>
                  <a:lnTo>
                    <a:pt x="0" y="101"/>
                  </a:lnTo>
                  <a:lnTo>
                    <a:pt x="0" y="2262"/>
                  </a:lnTo>
                  <a:lnTo>
                    <a:pt x="0" y="2295"/>
                  </a:lnTo>
                  <a:lnTo>
                    <a:pt x="17" y="2329"/>
                  </a:lnTo>
                  <a:lnTo>
                    <a:pt x="50" y="2345"/>
                  </a:lnTo>
                  <a:lnTo>
                    <a:pt x="101" y="2362"/>
                  </a:lnTo>
                  <a:lnTo>
                    <a:pt x="134" y="2345"/>
                  </a:lnTo>
                  <a:lnTo>
                    <a:pt x="168" y="2329"/>
                  </a:lnTo>
                  <a:lnTo>
                    <a:pt x="184" y="2295"/>
                  </a:lnTo>
                  <a:lnTo>
                    <a:pt x="201" y="2262"/>
                  </a:lnTo>
                  <a:lnTo>
                    <a:pt x="201" y="101"/>
                  </a:lnTo>
                  <a:lnTo>
                    <a:pt x="184" y="50"/>
                  </a:lnTo>
                  <a:lnTo>
                    <a:pt x="168" y="17"/>
                  </a:lnTo>
                  <a:lnTo>
                    <a:pt x="13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7"/>
            <p:cNvSpPr/>
            <p:nvPr/>
          </p:nvSpPr>
          <p:spPr>
            <a:xfrm>
              <a:off x="3169075" y="1086725"/>
              <a:ext cx="35600" cy="56550"/>
            </a:xfrm>
            <a:custGeom>
              <a:rect b="b" l="l" r="r" t="t"/>
              <a:pathLst>
                <a:path extrusionOk="0" h="2262" w="1424">
                  <a:moveTo>
                    <a:pt x="1072" y="0"/>
                  </a:moveTo>
                  <a:lnTo>
                    <a:pt x="1022" y="17"/>
                  </a:lnTo>
                  <a:lnTo>
                    <a:pt x="972" y="51"/>
                  </a:lnTo>
                  <a:lnTo>
                    <a:pt x="938" y="84"/>
                  </a:lnTo>
                  <a:lnTo>
                    <a:pt x="905" y="134"/>
                  </a:lnTo>
                  <a:lnTo>
                    <a:pt x="888" y="134"/>
                  </a:lnTo>
                  <a:lnTo>
                    <a:pt x="419" y="1056"/>
                  </a:lnTo>
                  <a:lnTo>
                    <a:pt x="402" y="1089"/>
                  </a:lnTo>
                  <a:lnTo>
                    <a:pt x="402" y="1123"/>
                  </a:lnTo>
                  <a:lnTo>
                    <a:pt x="419" y="1156"/>
                  </a:lnTo>
                  <a:lnTo>
                    <a:pt x="452" y="1190"/>
                  </a:lnTo>
                  <a:lnTo>
                    <a:pt x="536" y="1190"/>
                  </a:lnTo>
                  <a:lnTo>
                    <a:pt x="570" y="1173"/>
                  </a:lnTo>
                  <a:lnTo>
                    <a:pt x="586" y="1139"/>
                  </a:lnTo>
                  <a:lnTo>
                    <a:pt x="1072" y="235"/>
                  </a:lnTo>
                  <a:lnTo>
                    <a:pt x="1106" y="201"/>
                  </a:lnTo>
                  <a:lnTo>
                    <a:pt x="1173" y="201"/>
                  </a:lnTo>
                  <a:lnTo>
                    <a:pt x="1206" y="235"/>
                  </a:lnTo>
                  <a:lnTo>
                    <a:pt x="1223" y="268"/>
                  </a:lnTo>
                  <a:lnTo>
                    <a:pt x="1223" y="319"/>
                  </a:lnTo>
                  <a:lnTo>
                    <a:pt x="854" y="1173"/>
                  </a:lnTo>
                  <a:lnTo>
                    <a:pt x="771" y="1340"/>
                  </a:lnTo>
                  <a:lnTo>
                    <a:pt x="653" y="1458"/>
                  </a:lnTo>
                  <a:lnTo>
                    <a:pt x="34" y="2094"/>
                  </a:lnTo>
                  <a:lnTo>
                    <a:pt x="0" y="2128"/>
                  </a:lnTo>
                  <a:lnTo>
                    <a:pt x="0" y="2161"/>
                  </a:lnTo>
                  <a:lnTo>
                    <a:pt x="0" y="2195"/>
                  </a:lnTo>
                  <a:lnTo>
                    <a:pt x="34" y="2228"/>
                  </a:lnTo>
                  <a:lnTo>
                    <a:pt x="67" y="2262"/>
                  </a:lnTo>
                  <a:lnTo>
                    <a:pt x="134" y="2262"/>
                  </a:lnTo>
                  <a:lnTo>
                    <a:pt x="168" y="2228"/>
                  </a:lnTo>
                  <a:lnTo>
                    <a:pt x="787" y="1608"/>
                  </a:lnTo>
                  <a:lnTo>
                    <a:pt x="871" y="1525"/>
                  </a:lnTo>
                  <a:lnTo>
                    <a:pt x="938" y="1441"/>
                  </a:lnTo>
                  <a:lnTo>
                    <a:pt x="988" y="1357"/>
                  </a:lnTo>
                  <a:lnTo>
                    <a:pt x="1039" y="1257"/>
                  </a:lnTo>
                  <a:lnTo>
                    <a:pt x="1407" y="386"/>
                  </a:lnTo>
                  <a:lnTo>
                    <a:pt x="1424" y="335"/>
                  </a:lnTo>
                  <a:lnTo>
                    <a:pt x="1424" y="268"/>
                  </a:lnTo>
                  <a:lnTo>
                    <a:pt x="1424" y="218"/>
                  </a:lnTo>
                  <a:lnTo>
                    <a:pt x="1407" y="168"/>
                  </a:lnTo>
                  <a:lnTo>
                    <a:pt x="1340" y="84"/>
                  </a:lnTo>
                  <a:lnTo>
                    <a:pt x="1273" y="34"/>
                  </a:lnTo>
                  <a:lnTo>
                    <a:pt x="117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7"/>
            <p:cNvSpPr/>
            <p:nvPr/>
          </p:nvSpPr>
          <p:spPr>
            <a:xfrm>
              <a:off x="3155250" y="1063275"/>
              <a:ext cx="30175" cy="65775"/>
            </a:xfrm>
            <a:custGeom>
              <a:rect b="b" l="l" r="r" t="t"/>
              <a:pathLst>
                <a:path extrusionOk="0" h="2631" w="1207">
                  <a:moveTo>
                    <a:pt x="1089" y="0"/>
                  </a:moveTo>
                  <a:lnTo>
                    <a:pt x="1056" y="17"/>
                  </a:lnTo>
                  <a:lnTo>
                    <a:pt x="1022" y="50"/>
                  </a:lnTo>
                  <a:lnTo>
                    <a:pt x="469" y="754"/>
                  </a:lnTo>
                  <a:lnTo>
                    <a:pt x="419" y="838"/>
                  </a:lnTo>
                  <a:lnTo>
                    <a:pt x="386" y="905"/>
                  </a:lnTo>
                  <a:lnTo>
                    <a:pt x="369" y="989"/>
                  </a:lnTo>
                  <a:lnTo>
                    <a:pt x="352" y="1072"/>
                  </a:lnTo>
                  <a:lnTo>
                    <a:pt x="285" y="2061"/>
                  </a:lnTo>
                  <a:lnTo>
                    <a:pt x="268" y="2128"/>
                  </a:lnTo>
                  <a:lnTo>
                    <a:pt x="252" y="2178"/>
                  </a:lnTo>
                  <a:lnTo>
                    <a:pt x="218" y="2228"/>
                  </a:lnTo>
                  <a:lnTo>
                    <a:pt x="185" y="2295"/>
                  </a:lnTo>
                  <a:lnTo>
                    <a:pt x="17" y="2463"/>
                  </a:lnTo>
                  <a:lnTo>
                    <a:pt x="0" y="2496"/>
                  </a:lnTo>
                  <a:lnTo>
                    <a:pt x="0" y="2530"/>
                  </a:lnTo>
                  <a:lnTo>
                    <a:pt x="0" y="2580"/>
                  </a:lnTo>
                  <a:lnTo>
                    <a:pt x="34" y="2613"/>
                  </a:lnTo>
                  <a:lnTo>
                    <a:pt x="51" y="2630"/>
                  </a:lnTo>
                  <a:lnTo>
                    <a:pt x="134" y="2630"/>
                  </a:lnTo>
                  <a:lnTo>
                    <a:pt x="168" y="2597"/>
                  </a:lnTo>
                  <a:lnTo>
                    <a:pt x="335" y="2429"/>
                  </a:lnTo>
                  <a:lnTo>
                    <a:pt x="386" y="2345"/>
                  </a:lnTo>
                  <a:lnTo>
                    <a:pt x="436" y="2262"/>
                  </a:lnTo>
                  <a:lnTo>
                    <a:pt x="469" y="2178"/>
                  </a:lnTo>
                  <a:lnTo>
                    <a:pt x="469" y="2077"/>
                  </a:lnTo>
                  <a:lnTo>
                    <a:pt x="553" y="1089"/>
                  </a:lnTo>
                  <a:lnTo>
                    <a:pt x="570" y="972"/>
                  </a:lnTo>
                  <a:lnTo>
                    <a:pt x="637" y="888"/>
                  </a:lnTo>
                  <a:lnTo>
                    <a:pt x="1190" y="168"/>
                  </a:lnTo>
                  <a:lnTo>
                    <a:pt x="1206" y="134"/>
                  </a:lnTo>
                  <a:lnTo>
                    <a:pt x="1206" y="101"/>
                  </a:lnTo>
                  <a:lnTo>
                    <a:pt x="1190" y="50"/>
                  </a:lnTo>
                  <a:lnTo>
                    <a:pt x="1156" y="34"/>
                  </a:lnTo>
                  <a:lnTo>
                    <a:pt x="1123" y="17"/>
                  </a:lnTo>
                  <a:lnTo>
                    <a:pt x="108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7"/>
            <p:cNvSpPr/>
            <p:nvPr/>
          </p:nvSpPr>
          <p:spPr>
            <a:xfrm>
              <a:off x="3146025" y="1122325"/>
              <a:ext cx="30175" cy="30175"/>
            </a:xfrm>
            <a:custGeom>
              <a:rect b="b" l="l" r="r" t="t"/>
              <a:pathLst>
                <a:path extrusionOk="0" h="1207" w="1207">
                  <a:moveTo>
                    <a:pt x="353" y="235"/>
                  </a:moveTo>
                  <a:lnTo>
                    <a:pt x="972" y="854"/>
                  </a:lnTo>
                  <a:lnTo>
                    <a:pt x="855" y="972"/>
                  </a:lnTo>
                  <a:lnTo>
                    <a:pt x="235" y="352"/>
                  </a:lnTo>
                  <a:lnTo>
                    <a:pt x="353" y="235"/>
                  </a:lnTo>
                  <a:close/>
                  <a:moveTo>
                    <a:pt x="319" y="0"/>
                  </a:moveTo>
                  <a:lnTo>
                    <a:pt x="286" y="17"/>
                  </a:lnTo>
                  <a:lnTo>
                    <a:pt x="34" y="285"/>
                  </a:lnTo>
                  <a:lnTo>
                    <a:pt x="1" y="318"/>
                  </a:lnTo>
                  <a:lnTo>
                    <a:pt x="1" y="352"/>
                  </a:lnTo>
                  <a:lnTo>
                    <a:pt x="1" y="385"/>
                  </a:lnTo>
                  <a:lnTo>
                    <a:pt x="34" y="419"/>
                  </a:lnTo>
                  <a:lnTo>
                    <a:pt x="788" y="1173"/>
                  </a:lnTo>
                  <a:lnTo>
                    <a:pt x="822" y="1206"/>
                  </a:lnTo>
                  <a:lnTo>
                    <a:pt x="889" y="1206"/>
                  </a:lnTo>
                  <a:lnTo>
                    <a:pt x="922" y="1173"/>
                  </a:lnTo>
                  <a:lnTo>
                    <a:pt x="1190" y="921"/>
                  </a:lnTo>
                  <a:lnTo>
                    <a:pt x="1207" y="888"/>
                  </a:lnTo>
                  <a:lnTo>
                    <a:pt x="1207" y="854"/>
                  </a:lnTo>
                  <a:lnTo>
                    <a:pt x="1207" y="804"/>
                  </a:lnTo>
                  <a:lnTo>
                    <a:pt x="1190" y="771"/>
                  </a:lnTo>
                  <a:lnTo>
                    <a:pt x="436" y="17"/>
                  </a:lnTo>
                  <a:lnTo>
                    <a:pt x="40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1" name="Google Shape;10471;p7"/>
          <p:cNvGrpSpPr/>
          <p:nvPr/>
        </p:nvGrpSpPr>
        <p:grpSpPr>
          <a:xfrm>
            <a:off x="4881538" y="3269765"/>
            <a:ext cx="278844" cy="265473"/>
            <a:chOff x="261975" y="2586325"/>
            <a:chExt cx="95925" cy="91325"/>
          </a:xfrm>
        </p:grpSpPr>
        <p:sp>
          <p:nvSpPr>
            <p:cNvPr id="10472" name="Google Shape;10472;p7"/>
            <p:cNvSpPr/>
            <p:nvPr/>
          </p:nvSpPr>
          <p:spPr>
            <a:xfrm>
              <a:off x="278725" y="2612700"/>
              <a:ext cx="38550" cy="5050"/>
            </a:xfrm>
            <a:custGeom>
              <a:rect b="b" l="l" r="r" t="t"/>
              <a:pathLst>
                <a:path extrusionOk="0" h="202" w="1542">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7"/>
            <p:cNvSpPr/>
            <p:nvPr/>
          </p:nvSpPr>
          <p:spPr>
            <a:xfrm>
              <a:off x="278725" y="2629050"/>
              <a:ext cx="31450" cy="5050"/>
            </a:xfrm>
            <a:custGeom>
              <a:rect b="b" l="l" r="r" t="t"/>
              <a:pathLst>
                <a:path extrusionOk="0" h="202" w="1258">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7"/>
            <p:cNvSpPr/>
            <p:nvPr/>
          </p:nvSpPr>
          <p:spPr>
            <a:xfrm>
              <a:off x="278725" y="2646200"/>
              <a:ext cx="38550" cy="5050"/>
            </a:xfrm>
            <a:custGeom>
              <a:rect b="b" l="l" r="r" t="t"/>
              <a:pathLst>
                <a:path extrusionOk="0" h="202" w="1542">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7"/>
            <p:cNvSpPr/>
            <p:nvPr/>
          </p:nvSpPr>
          <p:spPr>
            <a:xfrm>
              <a:off x="261975" y="2586325"/>
              <a:ext cx="72050" cy="91325"/>
            </a:xfrm>
            <a:custGeom>
              <a:rect b="b" l="l" r="r" t="t"/>
              <a:pathLst>
                <a:path extrusionOk="0" h="3653" w="2882">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7"/>
            <p:cNvSpPr/>
            <p:nvPr/>
          </p:nvSpPr>
          <p:spPr>
            <a:xfrm>
              <a:off x="315175" y="2610600"/>
              <a:ext cx="42725" cy="42750"/>
            </a:xfrm>
            <a:custGeom>
              <a:rect b="b" l="l" r="r" t="t"/>
              <a:pathLst>
                <a:path extrusionOk="0" h="1710" w="1709">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7"/>
            <p:cNvSpPr/>
            <p:nvPr/>
          </p:nvSpPr>
          <p:spPr>
            <a:xfrm>
              <a:off x="327300" y="2624425"/>
              <a:ext cx="19300" cy="17625"/>
            </a:xfrm>
            <a:custGeom>
              <a:rect b="b" l="l" r="r" t="t"/>
              <a:pathLst>
                <a:path extrusionOk="0" h="705" w="772">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10481" name="Shape 10481"/>
        <p:cNvGrpSpPr/>
        <p:nvPr/>
      </p:nvGrpSpPr>
      <p:grpSpPr>
        <a:xfrm>
          <a:off x="0" y="0"/>
          <a:ext cx="0" cy="0"/>
          <a:chOff x="0" y="0"/>
          <a:chExt cx="0" cy="0"/>
        </a:xfrm>
      </p:grpSpPr>
      <p:sp>
        <p:nvSpPr>
          <p:cNvPr id="10482" name="Google Shape;10482;g28bac9ff52b_0_0"/>
          <p:cNvSpPr/>
          <p:nvPr/>
        </p:nvSpPr>
        <p:spPr>
          <a:xfrm>
            <a:off x="6884050" y="1207625"/>
            <a:ext cx="2259938" cy="297009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g28bac9ff52b_0_0"/>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p>
            <a:pPr indent="0" lvl="0" marL="0" rtl="0" algn="ctr">
              <a:lnSpc>
                <a:spcPct val="100000"/>
              </a:lnSpc>
              <a:spcBef>
                <a:spcPts val="0"/>
              </a:spcBef>
              <a:spcAft>
                <a:spcPts val="0"/>
              </a:spcAft>
              <a:buSzPts val="2400"/>
              <a:buNone/>
            </a:pPr>
            <a:r>
              <a:rPr lang="en" sz="2000">
                <a:solidFill>
                  <a:schemeClr val="lt1"/>
                </a:solidFill>
              </a:rPr>
              <a:t>Medical FSA run-out</a:t>
            </a:r>
            <a:endParaRPr sz="2000">
              <a:solidFill>
                <a:schemeClr val="lt1"/>
              </a:solidFill>
            </a:endParaRPr>
          </a:p>
        </p:txBody>
      </p:sp>
      <p:sp>
        <p:nvSpPr>
          <p:cNvPr id="10484" name="Google Shape;10484;g28bac9ff52b_0_0"/>
          <p:cNvSpPr/>
          <p:nvPr/>
        </p:nvSpPr>
        <p:spPr>
          <a:xfrm>
            <a:off x="841947" y="1664825"/>
            <a:ext cx="3189600" cy="25278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240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2400"/>
              </a:spcBef>
              <a:spcAft>
                <a:spcPts val="0"/>
              </a:spcAft>
              <a:buClr>
                <a:srgbClr val="000000"/>
              </a:buClr>
              <a:buSzPts val="1400"/>
              <a:buFont typeface="Arial"/>
              <a:buNone/>
            </a:pPr>
            <a:r>
              <a:rPr b="0" i="0" lang="en" sz="1600" u="none" cap="none" strike="noStrike">
                <a:solidFill>
                  <a:srgbClr val="253746"/>
                </a:solidFill>
                <a:latin typeface="Inter ExtraBold"/>
                <a:ea typeface="Inter ExtraBold"/>
                <a:cs typeface="Inter ExtraBold"/>
                <a:sym typeface="Inter ExtraBold"/>
              </a:rPr>
              <a:t>January 1, 202</a:t>
            </a:r>
            <a:r>
              <a:rPr lang="en" sz="1600">
                <a:solidFill>
                  <a:srgbClr val="253746"/>
                </a:solidFill>
                <a:latin typeface="Inter ExtraBold"/>
                <a:ea typeface="Inter ExtraBold"/>
                <a:cs typeface="Inter ExtraBold"/>
                <a:sym typeface="Inter ExtraBold"/>
              </a:rPr>
              <a:t>4</a:t>
            </a:r>
            <a:r>
              <a:rPr b="0" i="0" lang="en" sz="1600" u="none" cap="none" strike="noStrike">
                <a:solidFill>
                  <a:srgbClr val="253746"/>
                </a:solidFill>
                <a:latin typeface="Inter ExtraBold"/>
                <a:ea typeface="Inter ExtraBold"/>
                <a:cs typeface="Inter ExtraBold"/>
                <a:sym typeface="Inter ExtraBold"/>
              </a:rPr>
              <a:t> – December 31, 202</a:t>
            </a:r>
            <a:r>
              <a:rPr lang="en" sz="1600">
                <a:solidFill>
                  <a:srgbClr val="253746"/>
                </a:solidFill>
                <a:latin typeface="Inter ExtraBold"/>
                <a:ea typeface="Inter ExtraBold"/>
                <a:cs typeface="Inter ExtraBold"/>
                <a:sym typeface="Inter ExtraBold"/>
              </a:rPr>
              <a:t>4</a:t>
            </a:r>
            <a:endParaRPr b="0" i="0" sz="1600" u="none" cap="none" strike="noStrike">
              <a:solidFill>
                <a:srgbClr val="253746"/>
              </a:solidFill>
              <a:latin typeface="Inter ExtraBold"/>
              <a:ea typeface="Inter ExtraBold"/>
              <a:cs typeface="Inter ExtraBold"/>
              <a:sym typeface="Inter ExtraBold"/>
            </a:endParaRPr>
          </a:p>
        </p:txBody>
      </p:sp>
      <p:sp>
        <p:nvSpPr>
          <p:cNvPr id="10485" name="Google Shape;10485;g28bac9ff52b_0_0"/>
          <p:cNvSpPr/>
          <p:nvPr/>
        </p:nvSpPr>
        <p:spPr>
          <a:xfrm>
            <a:off x="2186013" y="1912396"/>
            <a:ext cx="420600" cy="420600"/>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g28bac9ff52b_0_0"/>
          <p:cNvSpPr/>
          <p:nvPr/>
        </p:nvSpPr>
        <p:spPr>
          <a:xfrm>
            <a:off x="4572004" y="2346887"/>
            <a:ext cx="4155000" cy="11637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91425" lIns="164575" spcFirstLastPara="1" rIns="164575" wrap="square" tIns="4389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rgbClr val="253746"/>
                </a:solidFill>
                <a:latin typeface="Inter ExtraBold"/>
                <a:ea typeface="Inter ExtraBold"/>
                <a:cs typeface="Inter ExtraBold"/>
                <a:sym typeface="Inter ExtraBold"/>
              </a:rPr>
              <a:t>March 31, 202</a:t>
            </a:r>
            <a:r>
              <a:rPr lang="en">
                <a:solidFill>
                  <a:srgbClr val="253746"/>
                </a:solidFill>
                <a:latin typeface="Inter ExtraBold"/>
                <a:ea typeface="Inter ExtraBold"/>
                <a:cs typeface="Inter ExtraBold"/>
                <a:sym typeface="Inter ExtraBold"/>
              </a:rPr>
              <a:t>5</a:t>
            </a:r>
            <a:r>
              <a:rPr b="0" i="0" lang="en" sz="1400" u="none" cap="none" strike="noStrike">
                <a:solidFill>
                  <a:srgbClr val="253746"/>
                </a:solidFill>
                <a:latin typeface="Inter ExtraBold"/>
                <a:ea typeface="Inter ExtraBold"/>
                <a:cs typeface="Inter ExtraBold"/>
                <a:sym typeface="Inter ExtraBold"/>
              </a:rPr>
              <a:t> - </a:t>
            </a:r>
            <a:r>
              <a:rPr b="0" i="0" lang="en" sz="1400" u="none" cap="none" strike="noStrike">
                <a:solidFill>
                  <a:srgbClr val="253746"/>
                </a:solidFill>
                <a:latin typeface="Inter"/>
                <a:ea typeface="Inter"/>
                <a:cs typeface="Inter"/>
                <a:sym typeface="Inter"/>
              </a:rPr>
              <a:t>Deadline to submit claims.</a:t>
            </a:r>
            <a:endParaRPr b="0" i="0" sz="1400" u="none" cap="none" strike="noStrike">
              <a:solidFill>
                <a:srgbClr val="253746"/>
              </a:solidFill>
              <a:latin typeface="Inter"/>
              <a:ea typeface="Inter"/>
              <a:cs typeface="Inter"/>
              <a:sym typeface="Inter"/>
            </a:endParaRPr>
          </a:p>
        </p:txBody>
      </p:sp>
      <p:sp>
        <p:nvSpPr>
          <p:cNvPr id="10487" name="Google Shape;10487;g28bac9ff52b_0_0"/>
          <p:cNvSpPr/>
          <p:nvPr/>
        </p:nvSpPr>
        <p:spPr>
          <a:xfrm>
            <a:off x="4853518" y="2502946"/>
            <a:ext cx="420600" cy="420600"/>
          </a:xfrm>
          <a:prstGeom prst="ellipse">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g28bac9ff52b_0_0"/>
          <p:cNvSpPr/>
          <p:nvPr/>
        </p:nvSpPr>
        <p:spPr>
          <a:xfrm>
            <a:off x="4886682" y="2545345"/>
            <a:ext cx="347400" cy="347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489" name="Google Shape;10489;g28bac9ff52b_0_0"/>
          <p:cNvGrpSpPr/>
          <p:nvPr/>
        </p:nvGrpSpPr>
        <p:grpSpPr>
          <a:xfrm>
            <a:off x="2263468" y="1976936"/>
            <a:ext cx="265955" cy="291709"/>
            <a:chOff x="3143950" y="2392025"/>
            <a:chExt cx="90875" cy="99675"/>
          </a:xfrm>
        </p:grpSpPr>
        <p:sp>
          <p:nvSpPr>
            <p:cNvPr id="10490" name="Google Shape;10490;g28bac9ff52b_0_0"/>
            <p:cNvSpPr/>
            <p:nvPr/>
          </p:nvSpPr>
          <p:spPr>
            <a:xfrm>
              <a:off x="3148125" y="2477450"/>
              <a:ext cx="83775" cy="14250"/>
            </a:xfrm>
            <a:custGeom>
              <a:rect b="b" l="l" r="r" t="t"/>
              <a:pathLst>
                <a:path extrusionOk="0" h="570" w="3351">
                  <a:moveTo>
                    <a:pt x="3150" y="201"/>
                  </a:moveTo>
                  <a:lnTo>
                    <a:pt x="3150" y="335"/>
                  </a:lnTo>
                  <a:lnTo>
                    <a:pt x="3133" y="369"/>
                  </a:lnTo>
                  <a:lnTo>
                    <a:pt x="202" y="369"/>
                  </a:lnTo>
                  <a:lnTo>
                    <a:pt x="202" y="335"/>
                  </a:lnTo>
                  <a:lnTo>
                    <a:pt x="202" y="201"/>
                  </a:lnTo>
                  <a:close/>
                  <a:moveTo>
                    <a:pt x="101" y="0"/>
                  </a:moveTo>
                  <a:lnTo>
                    <a:pt x="51" y="17"/>
                  </a:lnTo>
                  <a:lnTo>
                    <a:pt x="17" y="34"/>
                  </a:lnTo>
                  <a:lnTo>
                    <a:pt x="1" y="67"/>
                  </a:lnTo>
                  <a:lnTo>
                    <a:pt x="1" y="101"/>
                  </a:lnTo>
                  <a:lnTo>
                    <a:pt x="1" y="335"/>
                  </a:lnTo>
                  <a:lnTo>
                    <a:pt x="17" y="436"/>
                  </a:lnTo>
                  <a:lnTo>
                    <a:pt x="68" y="503"/>
                  </a:lnTo>
                  <a:lnTo>
                    <a:pt x="135" y="553"/>
                  </a:lnTo>
                  <a:lnTo>
                    <a:pt x="235" y="570"/>
                  </a:lnTo>
                  <a:lnTo>
                    <a:pt x="3116" y="570"/>
                  </a:lnTo>
                  <a:lnTo>
                    <a:pt x="3200" y="553"/>
                  </a:lnTo>
                  <a:lnTo>
                    <a:pt x="3284" y="503"/>
                  </a:lnTo>
                  <a:lnTo>
                    <a:pt x="3334" y="436"/>
                  </a:lnTo>
                  <a:lnTo>
                    <a:pt x="3351" y="335"/>
                  </a:lnTo>
                  <a:lnTo>
                    <a:pt x="3351" y="101"/>
                  </a:lnTo>
                  <a:lnTo>
                    <a:pt x="3334" y="67"/>
                  </a:lnTo>
                  <a:lnTo>
                    <a:pt x="3317" y="34"/>
                  </a:lnTo>
                  <a:lnTo>
                    <a:pt x="3284" y="17"/>
                  </a:lnTo>
                  <a:lnTo>
                    <a:pt x="325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g28bac9ff52b_0_0"/>
            <p:cNvSpPr/>
            <p:nvPr/>
          </p:nvSpPr>
          <p:spPr>
            <a:xfrm>
              <a:off x="3143950" y="2400400"/>
              <a:ext cx="90875" cy="82100"/>
            </a:xfrm>
            <a:custGeom>
              <a:rect b="b" l="l" r="r" t="t"/>
              <a:pathLst>
                <a:path extrusionOk="0" h="3284" w="3635">
                  <a:moveTo>
                    <a:pt x="101" y="0"/>
                  </a:moveTo>
                  <a:lnTo>
                    <a:pt x="50" y="17"/>
                  </a:lnTo>
                  <a:lnTo>
                    <a:pt x="34" y="34"/>
                  </a:lnTo>
                  <a:lnTo>
                    <a:pt x="0" y="67"/>
                  </a:lnTo>
                  <a:lnTo>
                    <a:pt x="0" y="101"/>
                  </a:lnTo>
                  <a:lnTo>
                    <a:pt x="0" y="3049"/>
                  </a:lnTo>
                  <a:lnTo>
                    <a:pt x="17" y="3149"/>
                  </a:lnTo>
                  <a:lnTo>
                    <a:pt x="67" y="3216"/>
                  </a:lnTo>
                  <a:lnTo>
                    <a:pt x="134" y="3267"/>
                  </a:lnTo>
                  <a:lnTo>
                    <a:pt x="235" y="3283"/>
                  </a:lnTo>
                  <a:lnTo>
                    <a:pt x="3400" y="3283"/>
                  </a:lnTo>
                  <a:lnTo>
                    <a:pt x="3484" y="3267"/>
                  </a:lnTo>
                  <a:lnTo>
                    <a:pt x="3568" y="3216"/>
                  </a:lnTo>
                  <a:lnTo>
                    <a:pt x="3618" y="3149"/>
                  </a:lnTo>
                  <a:lnTo>
                    <a:pt x="3635" y="3049"/>
                  </a:lnTo>
                  <a:lnTo>
                    <a:pt x="3635" y="101"/>
                  </a:lnTo>
                  <a:lnTo>
                    <a:pt x="3618" y="67"/>
                  </a:lnTo>
                  <a:lnTo>
                    <a:pt x="3601" y="34"/>
                  </a:lnTo>
                  <a:lnTo>
                    <a:pt x="3568" y="17"/>
                  </a:lnTo>
                  <a:lnTo>
                    <a:pt x="3534" y="0"/>
                  </a:lnTo>
                  <a:lnTo>
                    <a:pt x="3032" y="0"/>
                  </a:lnTo>
                  <a:lnTo>
                    <a:pt x="2998" y="17"/>
                  </a:lnTo>
                  <a:lnTo>
                    <a:pt x="2965" y="34"/>
                  </a:lnTo>
                  <a:lnTo>
                    <a:pt x="2948" y="67"/>
                  </a:lnTo>
                  <a:lnTo>
                    <a:pt x="2931" y="101"/>
                  </a:lnTo>
                  <a:lnTo>
                    <a:pt x="2948" y="134"/>
                  </a:lnTo>
                  <a:lnTo>
                    <a:pt x="2965" y="168"/>
                  </a:lnTo>
                  <a:lnTo>
                    <a:pt x="2998" y="201"/>
                  </a:lnTo>
                  <a:lnTo>
                    <a:pt x="3434" y="201"/>
                  </a:lnTo>
                  <a:lnTo>
                    <a:pt x="3434" y="3049"/>
                  </a:lnTo>
                  <a:lnTo>
                    <a:pt x="3417" y="3082"/>
                  </a:lnTo>
                  <a:lnTo>
                    <a:pt x="201" y="3082"/>
                  </a:lnTo>
                  <a:lnTo>
                    <a:pt x="201" y="3049"/>
                  </a:lnTo>
                  <a:lnTo>
                    <a:pt x="201" y="201"/>
                  </a:lnTo>
                  <a:lnTo>
                    <a:pt x="637" y="201"/>
                  </a:lnTo>
                  <a:lnTo>
                    <a:pt x="670" y="168"/>
                  </a:lnTo>
                  <a:lnTo>
                    <a:pt x="687" y="134"/>
                  </a:lnTo>
                  <a:lnTo>
                    <a:pt x="687" y="101"/>
                  </a:lnTo>
                  <a:lnTo>
                    <a:pt x="687" y="67"/>
                  </a:lnTo>
                  <a:lnTo>
                    <a:pt x="670" y="34"/>
                  </a:lnTo>
                  <a:lnTo>
                    <a:pt x="637" y="17"/>
                  </a:lnTo>
                  <a:lnTo>
                    <a:pt x="5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g28bac9ff52b_0_0"/>
            <p:cNvSpPr/>
            <p:nvPr/>
          </p:nvSpPr>
          <p:spPr>
            <a:xfrm>
              <a:off x="3167400" y="2400400"/>
              <a:ext cx="44400" cy="5050"/>
            </a:xfrm>
            <a:custGeom>
              <a:rect b="b" l="l" r="r" t="t"/>
              <a:pathLst>
                <a:path extrusionOk="0" h="202" w="1776">
                  <a:moveTo>
                    <a:pt x="101" y="0"/>
                  </a:moveTo>
                  <a:lnTo>
                    <a:pt x="67" y="17"/>
                  </a:lnTo>
                  <a:lnTo>
                    <a:pt x="34" y="34"/>
                  </a:lnTo>
                  <a:lnTo>
                    <a:pt x="0" y="67"/>
                  </a:lnTo>
                  <a:lnTo>
                    <a:pt x="0" y="101"/>
                  </a:lnTo>
                  <a:lnTo>
                    <a:pt x="0" y="134"/>
                  </a:lnTo>
                  <a:lnTo>
                    <a:pt x="34" y="168"/>
                  </a:lnTo>
                  <a:lnTo>
                    <a:pt x="67" y="201"/>
                  </a:lnTo>
                  <a:lnTo>
                    <a:pt x="1709" y="201"/>
                  </a:lnTo>
                  <a:lnTo>
                    <a:pt x="1742" y="168"/>
                  </a:lnTo>
                  <a:lnTo>
                    <a:pt x="1776" y="134"/>
                  </a:lnTo>
                  <a:lnTo>
                    <a:pt x="1776" y="101"/>
                  </a:lnTo>
                  <a:lnTo>
                    <a:pt x="1776" y="67"/>
                  </a:lnTo>
                  <a:lnTo>
                    <a:pt x="1742" y="34"/>
                  </a:lnTo>
                  <a:lnTo>
                    <a:pt x="1709" y="17"/>
                  </a:lnTo>
                  <a:lnTo>
                    <a:pt x="167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g28bac9ff52b_0_0"/>
            <p:cNvSpPr/>
            <p:nvPr/>
          </p:nvSpPr>
          <p:spPr>
            <a:xfrm>
              <a:off x="3143950" y="2421325"/>
              <a:ext cx="90875" cy="5050"/>
            </a:xfrm>
            <a:custGeom>
              <a:rect b="b" l="l" r="r" t="t"/>
              <a:pathLst>
                <a:path extrusionOk="0" h="202" w="3635">
                  <a:moveTo>
                    <a:pt x="50" y="1"/>
                  </a:moveTo>
                  <a:lnTo>
                    <a:pt x="34" y="34"/>
                  </a:lnTo>
                  <a:lnTo>
                    <a:pt x="0" y="68"/>
                  </a:lnTo>
                  <a:lnTo>
                    <a:pt x="0" y="101"/>
                  </a:lnTo>
                  <a:lnTo>
                    <a:pt x="0" y="135"/>
                  </a:lnTo>
                  <a:lnTo>
                    <a:pt x="34" y="168"/>
                  </a:lnTo>
                  <a:lnTo>
                    <a:pt x="50" y="185"/>
                  </a:lnTo>
                  <a:lnTo>
                    <a:pt x="101" y="202"/>
                  </a:lnTo>
                  <a:lnTo>
                    <a:pt x="3534" y="202"/>
                  </a:lnTo>
                  <a:lnTo>
                    <a:pt x="3568" y="185"/>
                  </a:lnTo>
                  <a:lnTo>
                    <a:pt x="3601" y="168"/>
                  </a:lnTo>
                  <a:lnTo>
                    <a:pt x="3618" y="135"/>
                  </a:lnTo>
                  <a:lnTo>
                    <a:pt x="3635" y="101"/>
                  </a:lnTo>
                  <a:lnTo>
                    <a:pt x="3618" y="68"/>
                  </a:lnTo>
                  <a:lnTo>
                    <a:pt x="3601" y="34"/>
                  </a:lnTo>
                  <a:lnTo>
                    <a:pt x="356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g28bac9ff52b_0_0"/>
            <p:cNvSpPr/>
            <p:nvPr/>
          </p:nvSpPr>
          <p:spPr>
            <a:xfrm>
              <a:off x="3156075" y="2392025"/>
              <a:ext cx="15950" cy="21800"/>
            </a:xfrm>
            <a:custGeom>
              <a:rect b="b" l="l" r="r" t="t"/>
              <a:pathLst>
                <a:path extrusionOk="0" h="872" w="638">
                  <a:moveTo>
                    <a:pt x="319" y="201"/>
                  </a:moveTo>
                  <a:lnTo>
                    <a:pt x="369" y="218"/>
                  </a:lnTo>
                  <a:lnTo>
                    <a:pt x="403" y="235"/>
                  </a:lnTo>
                  <a:lnTo>
                    <a:pt x="420" y="268"/>
                  </a:lnTo>
                  <a:lnTo>
                    <a:pt x="436" y="318"/>
                  </a:lnTo>
                  <a:lnTo>
                    <a:pt x="436" y="553"/>
                  </a:lnTo>
                  <a:lnTo>
                    <a:pt x="420" y="603"/>
                  </a:lnTo>
                  <a:lnTo>
                    <a:pt x="403" y="637"/>
                  </a:lnTo>
                  <a:lnTo>
                    <a:pt x="369" y="670"/>
                  </a:lnTo>
                  <a:lnTo>
                    <a:pt x="269" y="670"/>
                  </a:lnTo>
                  <a:lnTo>
                    <a:pt x="235" y="637"/>
                  </a:lnTo>
                  <a:lnTo>
                    <a:pt x="219" y="603"/>
                  </a:lnTo>
                  <a:lnTo>
                    <a:pt x="202" y="553"/>
                  </a:lnTo>
                  <a:lnTo>
                    <a:pt x="202" y="318"/>
                  </a:lnTo>
                  <a:lnTo>
                    <a:pt x="219" y="268"/>
                  </a:lnTo>
                  <a:lnTo>
                    <a:pt x="235" y="235"/>
                  </a:lnTo>
                  <a:lnTo>
                    <a:pt x="269" y="218"/>
                  </a:lnTo>
                  <a:lnTo>
                    <a:pt x="319" y="201"/>
                  </a:lnTo>
                  <a:close/>
                  <a:moveTo>
                    <a:pt x="252" y="0"/>
                  </a:moveTo>
                  <a:lnTo>
                    <a:pt x="202" y="34"/>
                  </a:lnTo>
                  <a:lnTo>
                    <a:pt x="152" y="50"/>
                  </a:lnTo>
                  <a:lnTo>
                    <a:pt x="101" y="101"/>
                  </a:lnTo>
                  <a:lnTo>
                    <a:pt x="68" y="134"/>
                  </a:lnTo>
                  <a:lnTo>
                    <a:pt x="34" y="184"/>
                  </a:lnTo>
                  <a:lnTo>
                    <a:pt x="18" y="251"/>
                  </a:lnTo>
                  <a:lnTo>
                    <a:pt x="1" y="318"/>
                  </a:lnTo>
                  <a:lnTo>
                    <a:pt x="1" y="553"/>
                  </a:lnTo>
                  <a:lnTo>
                    <a:pt x="18" y="620"/>
                  </a:lnTo>
                  <a:lnTo>
                    <a:pt x="34" y="687"/>
                  </a:lnTo>
                  <a:lnTo>
                    <a:pt x="68" y="737"/>
                  </a:lnTo>
                  <a:lnTo>
                    <a:pt x="101" y="787"/>
                  </a:lnTo>
                  <a:lnTo>
                    <a:pt x="152" y="821"/>
                  </a:lnTo>
                  <a:lnTo>
                    <a:pt x="202" y="854"/>
                  </a:lnTo>
                  <a:lnTo>
                    <a:pt x="252" y="871"/>
                  </a:lnTo>
                  <a:lnTo>
                    <a:pt x="386" y="871"/>
                  </a:lnTo>
                  <a:lnTo>
                    <a:pt x="436" y="854"/>
                  </a:lnTo>
                  <a:lnTo>
                    <a:pt x="487" y="821"/>
                  </a:lnTo>
                  <a:lnTo>
                    <a:pt x="537" y="787"/>
                  </a:lnTo>
                  <a:lnTo>
                    <a:pt x="570" y="737"/>
                  </a:lnTo>
                  <a:lnTo>
                    <a:pt x="604" y="687"/>
                  </a:lnTo>
                  <a:lnTo>
                    <a:pt x="621" y="620"/>
                  </a:lnTo>
                  <a:lnTo>
                    <a:pt x="637" y="553"/>
                  </a:lnTo>
                  <a:lnTo>
                    <a:pt x="637" y="318"/>
                  </a:lnTo>
                  <a:lnTo>
                    <a:pt x="621" y="251"/>
                  </a:lnTo>
                  <a:lnTo>
                    <a:pt x="604" y="184"/>
                  </a:lnTo>
                  <a:lnTo>
                    <a:pt x="570" y="134"/>
                  </a:lnTo>
                  <a:lnTo>
                    <a:pt x="537" y="101"/>
                  </a:lnTo>
                  <a:lnTo>
                    <a:pt x="487" y="50"/>
                  </a:lnTo>
                  <a:lnTo>
                    <a:pt x="436" y="34"/>
                  </a:lnTo>
                  <a:lnTo>
                    <a:pt x="38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g28bac9ff52b_0_0"/>
            <p:cNvSpPr/>
            <p:nvPr/>
          </p:nvSpPr>
          <p:spPr>
            <a:xfrm>
              <a:off x="3206750" y="2392025"/>
              <a:ext cx="15525" cy="21800"/>
            </a:xfrm>
            <a:custGeom>
              <a:rect b="b" l="l" r="r" t="t"/>
              <a:pathLst>
                <a:path extrusionOk="0" h="872" w="621">
                  <a:moveTo>
                    <a:pt x="319" y="201"/>
                  </a:moveTo>
                  <a:lnTo>
                    <a:pt x="352" y="218"/>
                  </a:lnTo>
                  <a:lnTo>
                    <a:pt x="386" y="235"/>
                  </a:lnTo>
                  <a:lnTo>
                    <a:pt x="419" y="268"/>
                  </a:lnTo>
                  <a:lnTo>
                    <a:pt x="419" y="318"/>
                  </a:lnTo>
                  <a:lnTo>
                    <a:pt x="419" y="553"/>
                  </a:lnTo>
                  <a:lnTo>
                    <a:pt x="419" y="603"/>
                  </a:lnTo>
                  <a:lnTo>
                    <a:pt x="386" y="637"/>
                  </a:lnTo>
                  <a:lnTo>
                    <a:pt x="352" y="670"/>
                  </a:lnTo>
                  <a:lnTo>
                    <a:pt x="269" y="670"/>
                  </a:lnTo>
                  <a:lnTo>
                    <a:pt x="235" y="637"/>
                  </a:lnTo>
                  <a:lnTo>
                    <a:pt x="218" y="603"/>
                  </a:lnTo>
                  <a:lnTo>
                    <a:pt x="202" y="553"/>
                  </a:lnTo>
                  <a:lnTo>
                    <a:pt x="202" y="318"/>
                  </a:lnTo>
                  <a:lnTo>
                    <a:pt x="218" y="268"/>
                  </a:lnTo>
                  <a:lnTo>
                    <a:pt x="235" y="235"/>
                  </a:lnTo>
                  <a:lnTo>
                    <a:pt x="269" y="218"/>
                  </a:lnTo>
                  <a:lnTo>
                    <a:pt x="319" y="201"/>
                  </a:lnTo>
                  <a:close/>
                  <a:moveTo>
                    <a:pt x="252" y="0"/>
                  </a:moveTo>
                  <a:lnTo>
                    <a:pt x="185" y="34"/>
                  </a:lnTo>
                  <a:lnTo>
                    <a:pt x="135" y="50"/>
                  </a:lnTo>
                  <a:lnTo>
                    <a:pt x="101" y="101"/>
                  </a:lnTo>
                  <a:lnTo>
                    <a:pt x="51" y="134"/>
                  </a:lnTo>
                  <a:lnTo>
                    <a:pt x="34" y="184"/>
                  </a:lnTo>
                  <a:lnTo>
                    <a:pt x="1" y="251"/>
                  </a:lnTo>
                  <a:lnTo>
                    <a:pt x="1" y="318"/>
                  </a:lnTo>
                  <a:lnTo>
                    <a:pt x="1" y="553"/>
                  </a:lnTo>
                  <a:lnTo>
                    <a:pt x="1" y="620"/>
                  </a:lnTo>
                  <a:lnTo>
                    <a:pt x="34" y="687"/>
                  </a:lnTo>
                  <a:lnTo>
                    <a:pt x="51" y="737"/>
                  </a:lnTo>
                  <a:lnTo>
                    <a:pt x="101" y="787"/>
                  </a:lnTo>
                  <a:lnTo>
                    <a:pt x="135" y="821"/>
                  </a:lnTo>
                  <a:lnTo>
                    <a:pt x="185" y="854"/>
                  </a:lnTo>
                  <a:lnTo>
                    <a:pt x="252" y="871"/>
                  </a:lnTo>
                  <a:lnTo>
                    <a:pt x="369" y="871"/>
                  </a:lnTo>
                  <a:lnTo>
                    <a:pt x="436" y="854"/>
                  </a:lnTo>
                  <a:lnTo>
                    <a:pt x="486" y="821"/>
                  </a:lnTo>
                  <a:lnTo>
                    <a:pt x="537" y="787"/>
                  </a:lnTo>
                  <a:lnTo>
                    <a:pt x="570" y="737"/>
                  </a:lnTo>
                  <a:lnTo>
                    <a:pt x="604" y="687"/>
                  </a:lnTo>
                  <a:lnTo>
                    <a:pt x="620" y="620"/>
                  </a:lnTo>
                  <a:lnTo>
                    <a:pt x="620" y="553"/>
                  </a:lnTo>
                  <a:lnTo>
                    <a:pt x="620" y="318"/>
                  </a:lnTo>
                  <a:lnTo>
                    <a:pt x="620" y="251"/>
                  </a:lnTo>
                  <a:lnTo>
                    <a:pt x="604" y="184"/>
                  </a:lnTo>
                  <a:lnTo>
                    <a:pt x="570" y="134"/>
                  </a:lnTo>
                  <a:lnTo>
                    <a:pt x="537" y="101"/>
                  </a:lnTo>
                  <a:lnTo>
                    <a:pt x="486" y="50"/>
                  </a:lnTo>
                  <a:lnTo>
                    <a:pt x="436" y="34"/>
                  </a:lnTo>
                  <a:lnTo>
                    <a:pt x="36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g28bac9ff52b_0_0"/>
            <p:cNvSpPr/>
            <p:nvPr/>
          </p:nvSpPr>
          <p:spPr>
            <a:xfrm>
              <a:off x="3168225" y="2430550"/>
              <a:ext cx="42750" cy="42725"/>
            </a:xfrm>
            <a:custGeom>
              <a:rect b="b" l="l" r="r" t="t"/>
              <a:pathLst>
                <a:path extrusionOk="0" h="1709" w="1710">
                  <a:moveTo>
                    <a:pt x="855" y="201"/>
                  </a:moveTo>
                  <a:lnTo>
                    <a:pt x="989" y="218"/>
                  </a:lnTo>
                  <a:lnTo>
                    <a:pt x="1106" y="251"/>
                  </a:lnTo>
                  <a:lnTo>
                    <a:pt x="1223" y="318"/>
                  </a:lnTo>
                  <a:lnTo>
                    <a:pt x="1307" y="402"/>
                  </a:lnTo>
                  <a:lnTo>
                    <a:pt x="1391" y="486"/>
                  </a:lnTo>
                  <a:lnTo>
                    <a:pt x="1458" y="603"/>
                  </a:lnTo>
                  <a:lnTo>
                    <a:pt x="1491" y="720"/>
                  </a:lnTo>
                  <a:lnTo>
                    <a:pt x="1508" y="854"/>
                  </a:lnTo>
                  <a:lnTo>
                    <a:pt x="1491" y="988"/>
                  </a:lnTo>
                  <a:lnTo>
                    <a:pt x="1458" y="1106"/>
                  </a:lnTo>
                  <a:lnTo>
                    <a:pt x="1391" y="1223"/>
                  </a:lnTo>
                  <a:lnTo>
                    <a:pt x="1307" y="1323"/>
                  </a:lnTo>
                  <a:lnTo>
                    <a:pt x="1223" y="1390"/>
                  </a:lnTo>
                  <a:lnTo>
                    <a:pt x="1106" y="1457"/>
                  </a:lnTo>
                  <a:lnTo>
                    <a:pt x="989" y="1491"/>
                  </a:lnTo>
                  <a:lnTo>
                    <a:pt x="855" y="1508"/>
                  </a:lnTo>
                  <a:lnTo>
                    <a:pt x="721" y="1491"/>
                  </a:lnTo>
                  <a:lnTo>
                    <a:pt x="604" y="1457"/>
                  </a:lnTo>
                  <a:lnTo>
                    <a:pt x="486" y="1390"/>
                  </a:lnTo>
                  <a:lnTo>
                    <a:pt x="386" y="1323"/>
                  </a:lnTo>
                  <a:lnTo>
                    <a:pt x="319" y="1223"/>
                  </a:lnTo>
                  <a:lnTo>
                    <a:pt x="252" y="1106"/>
                  </a:lnTo>
                  <a:lnTo>
                    <a:pt x="218" y="988"/>
                  </a:lnTo>
                  <a:lnTo>
                    <a:pt x="202" y="854"/>
                  </a:lnTo>
                  <a:lnTo>
                    <a:pt x="218" y="720"/>
                  </a:lnTo>
                  <a:lnTo>
                    <a:pt x="252" y="603"/>
                  </a:lnTo>
                  <a:lnTo>
                    <a:pt x="319" y="486"/>
                  </a:lnTo>
                  <a:lnTo>
                    <a:pt x="386" y="402"/>
                  </a:lnTo>
                  <a:lnTo>
                    <a:pt x="486" y="318"/>
                  </a:lnTo>
                  <a:lnTo>
                    <a:pt x="604" y="251"/>
                  </a:lnTo>
                  <a:lnTo>
                    <a:pt x="721" y="218"/>
                  </a:lnTo>
                  <a:lnTo>
                    <a:pt x="855" y="201"/>
                  </a:lnTo>
                  <a:close/>
                  <a:moveTo>
                    <a:pt x="855" y="0"/>
                  </a:moveTo>
                  <a:lnTo>
                    <a:pt x="687" y="17"/>
                  </a:lnTo>
                  <a:lnTo>
                    <a:pt x="520" y="67"/>
                  </a:lnTo>
                  <a:lnTo>
                    <a:pt x="386" y="151"/>
                  </a:lnTo>
                  <a:lnTo>
                    <a:pt x="252" y="251"/>
                  </a:lnTo>
                  <a:lnTo>
                    <a:pt x="151" y="385"/>
                  </a:lnTo>
                  <a:lnTo>
                    <a:pt x="68" y="519"/>
                  </a:lnTo>
                  <a:lnTo>
                    <a:pt x="17" y="687"/>
                  </a:lnTo>
                  <a:lnTo>
                    <a:pt x="1" y="854"/>
                  </a:lnTo>
                  <a:lnTo>
                    <a:pt x="17" y="1022"/>
                  </a:lnTo>
                  <a:lnTo>
                    <a:pt x="68" y="1189"/>
                  </a:lnTo>
                  <a:lnTo>
                    <a:pt x="151" y="1340"/>
                  </a:lnTo>
                  <a:lnTo>
                    <a:pt x="252" y="1457"/>
                  </a:lnTo>
                  <a:lnTo>
                    <a:pt x="386" y="1558"/>
                  </a:lnTo>
                  <a:lnTo>
                    <a:pt x="520" y="1642"/>
                  </a:lnTo>
                  <a:lnTo>
                    <a:pt x="687" y="1692"/>
                  </a:lnTo>
                  <a:lnTo>
                    <a:pt x="855" y="1709"/>
                  </a:lnTo>
                  <a:lnTo>
                    <a:pt x="1022" y="1692"/>
                  </a:lnTo>
                  <a:lnTo>
                    <a:pt x="1190" y="1642"/>
                  </a:lnTo>
                  <a:lnTo>
                    <a:pt x="1324" y="1558"/>
                  </a:lnTo>
                  <a:lnTo>
                    <a:pt x="1458" y="1457"/>
                  </a:lnTo>
                  <a:lnTo>
                    <a:pt x="1558" y="1340"/>
                  </a:lnTo>
                  <a:lnTo>
                    <a:pt x="1642" y="1189"/>
                  </a:lnTo>
                  <a:lnTo>
                    <a:pt x="1692" y="1022"/>
                  </a:lnTo>
                  <a:lnTo>
                    <a:pt x="1709" y="854"/>
                  </a:lnTo>
                  <a:lnTo>
                    <a:pt x="1692" y="687"/>
                  </a:lnTo>
                  <a:lnTo>
                    <a:pt x="1642" y="519"/>
                  </a:lnTo>
                  <a:lnTo>
                    <a:pt x="1558" y="385"/>
                  </a:lnTo>
                  <a:lnTo>
                    <a:pt x="1458" y="251"/>
                  </a:lnTo>
                  <a:lnTo>
                    <a:pt x="1324" y="151"/>
                  </a:lnTo>
                  <a:lnTo>
                    <a:pt x="1190" y="67"/>
                  </a:lnTo>
                  <a:lnTo>
                    <a:pt x="1022" y="17"/>
                  </a:lnTo>
                  <a:lnTo>
                    <a:pt x="85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g28bac9ff52b_0_0"/>
            <p:cNvSpPr/>
            <p:nvPr/>
          </p:nvSpPr>
          <p:spPr>
            <a:xfrm>
              <a:off x="3180375" y="2444350"/>
              <a:ext cx="19275" cy="17625"/>
            </a:xfrm>
            <a:custGeom>
              <a:rect b="b" l="l" r="r" t="t"/>
              <a:pathLst>
                <a:path extrusionOk="0" h="705" w="771">
                  <a:moveTo>
                    <a:pt x="654" y="1"/>
                  </a:moveTo>
                  <a:lnTo>
                    <a:pt x="620" y="18"/>
                  </a:lnTo>
                  <a:lnTo>
                    <a:pt x="587" y="34"/>
                  </a:lnTo>
                  <a:lnTo>
                    <a:pt x="285" y="453"/>
                  </a:lnTo>
                  <a:lnTo>
                    <a:pt x="168" y="319"/>
                  </a:lnTo>
                  <a:lnTo>
                    <a:pt x="134" y="302"/>
                  </a:lnTo>
                  <a:lnTo>
                    <a:pt x="51" y="302"/>
                  </a:lnTo>
                  <a:lnTo>
                    <a:pt x="17" y="319"/>
                  </a:lnTo>
                  <a:lnTo>
                    <a:pt x="0" y="353"/>
                  </a:lnTo>
                  <a:lnTo>
                    <a:pt x="0" y="403"/>
                  </a:lnTo>
                  <a:lnTo>
                    <a:pt x="0" y="436"/>
                  </a:lnTo>
                  <a:lnTo>
                    <a:pt x="17" y="470"/>
                  </a:lnTo>
                  <a:lnTo>
                    <a:pt x="235" y="671"/>
                  </a:lnTo>
                  <a:lnTo>
                    <a:pt x="268" y="688"/>
                  </a:lnTo>
                  <a:lnTo>
                    <a:pt x="302" y="704"/>
                  </a:lnTo>
                  <a:lnTo>
                    <a:pt x="352" y="688"/>
                  </a:lnTo>
                  <a:lnTo>
                    <a:pt x="386" y="654"/>
                  </a:lnTo>
                  <a:lnTo>
                    <a:pt x="754" y="168"/>
                  </a:lnTo>
                  <a:lnTo>
                    <a:pt x="771" y="135"/>
                  </a:lnTo>
                  <a:lnTo>
                    <a:pt x="771" y="85"/>
                  </a:lnTo>
                  <a:lnTo>
                    <a:pt x="754" y="51"/>
                  </a:lnTo>
                  <a:lnTo>
                    <a:pt x="737" y="18"/>
                  </a:lnTo>
                  <a:lnTo>
                    <a:pt x="68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98" name="Google Shape;10498;g28bac9ff52b_0_0"/>
          <p:cNvGrpSpPr/>
          <p:nvPr/>
        </p:nvGrpSpPr>
        <p:grpSpPr>
          <a:xfrm>
            <a:off x="4955288" y="2587765"/>
            <a:ext cx="278844" cy="265473"/>
            <a:chOff x="261975" y="2586325"/>
            <a:chExt cx="95925" cy="91325"/>
          </a:xfrm>
        </p:grpSpPr>
        <p:sp>
          <p:nvSpPr>
            <p:cNvPr id="10499" name="Google Shape;10499;g28bac9ff52b_0_0"/>
            <p:cNvSpPr/>
            <p:nvPr/>
          </p:nvSpPr>
          <p:spPr>
            <a:xfrm>
              <a:off x="278725" y="2612700"/>
              <a:ext cx="38550" cy="5050"/>
            </a:xfrm>
            <a:custGeom>
              <a:rect b="b" l="l" r="r" t="t"/>
              <a:pathLst>
                <a:path extrusionOk="0" h="202" w="1542">
                  <a:moveTo>
                    <a:pt x="51" y="1"/>
                  </a:moveTo>
                  <a:lnTo>
                    <a:pt x="18" y="34"/>
                  </a:lnTo>
                  <a:lnTo>
                    <a:pt x="1" y="68"/>
                  </a:lnTo>
                  <a:lnTo>
                    <a:pt x="1" y="101"/>
                  </a:lnTo>
                  <a:lnTo>
                    <a:pt x="1" y="135"/>
                  </a:lnTo>
                  <a:lnTo>
                    <a:pt x="18" y="168"/>
                  </a:lnTo>
                  <a:lnTo>
                    <a:pt x="51" y="202"/>
                  </a:lnTo>
                  <a:lnTo>
                    <a:pt x="1475" y="202"/>
                  </a:lnTo>
                  <a:lnTo>
                    <a:pt x="1508" y="168"/>
                  </a:lnTo>
                  <a:lnTo>
                    <a:pt x="1525" y="135"/>
                  </a:lnTo>
                  <a:lnTo>
                    <a:pt x="1542" y="101"/>
                  </a:lnTo>
                  <a:lnTo>
                    <a:pt x="1525" y="68"/>
                  </a:lnTo>
                  <a:lnTo>
                    <a:pt x="1508" y="34"/>
                  </a:lnTo>
                  <a:lnTo>
                    <a:pt x="147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0" name="Google Shape;10500;g28bac9ff52b_0_0"/>
            <p:cNvSpPr/>
            <p:nvPr/>
          </p:nvSpPr>
          <p:spPr>
            <a:xfrm>
              <a:off x="278725" y="2629050"/>
              <a:ext cx="31450" cy="5050"/>
            </a:xfrm>
            <a:custGeom>
              <a:rect b="b" l="l" r="r" t="t"/>
              <a:pathLst>
                <a:path extrusionOk="0" h="202" w="1258">
                  <a:moveTo>
                    <a:pt x="101" y="0"/>
                  </a:moveTo>
                  <a:lnTo>
                    <a:pt x="51" y="17"/>
                  </a:lnTo>
                  <a:lnTo>
                    <a:pt x="18" y="34"/>
                  </a:lnTo>
                  <a:lnTo>
                    <a:pt x="1" y="67"/>
                  </a:lnTo>
                  <a:lnTo>
                    <a:pt x="1" y="101"/>
                  </a:lnTo>
                  <a:lnTo>
                    <a:pt x="1" y="151"/>
                  </a:lnTo>
                  <a:lnTo>
                    <a:pt x="18" y="184"/>
                  </a:lnTo>
                  <a:lnTo>
                    <a:pt x="51" y="201"/>
                  </a:lnTo>
                  <a:lnTo>
                    <a:pt x="1207" y="201"/>
                  </a:lnTo>
                  <a:lnTo>
                    <a:pt x="1240" y="184"/>
                  </a:lnTo>
                  <a:lnTo>
                    <a:pt x="1257" y="151"/>
                  </a:lnTo>
                  <a:lnTo>
                    <a:pt x="1257" y="101"/>
                  </a:lnTo>
                  <a:lnTo>
                    <a:pt x="1257" y="67"/>
                  </a:lnTo>
                  <a:lnTo>
                    <a:pt x="1240" y="34"/>
                  </a:lnTo>
                  <a:lnTo>
                    <a:pt x="1207" y="17"/>
                  </a:lnTo>
                  <a:lnTo>
                    <a:pt x="115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g28bac9ff52b_0_0"/>
            <p:cNvSpPr/>
            <p:nvPr/>
          </p:nvSpPr>
          <p:spPr>
            <a:xfrm>
              <a:off x="278725" y="2646200"/>
              <a:ext cx="38550" cy="5050"/>
            </a:xfrm>
            <a:custGeom>
              <a:rect b="b" l="l" r="r" t="t"/>
              <a:pathLst>
                <a:path extrusionOk="0" h="202" w="1542">
                  <a:moveTo>
                    <a:pt x="101" y="1"/>
                  </a:moveTo>
                  <a:lnTo>
                    <a:pt x="51" y="18"/>
                  </a:lnTo>
                  <a:lnTo>
                    <a:pt x="18" y="34"/>
                  </a:lnTo>
                  <a:lnTo>
                    <a:pt x="1" y="68"/>
                  </a:lnTo>
                  <a:lnTo>
                    <a:pt x="1" y="101"/>
                  </a:lnTo>
                  <a:lnTo>
                    <a:pt x="1" y="152"/>
                  </a:lnTo>
                  <a:lnTo>
                    <a:pt x="18" y="185"/>
                  </a:lnTo>
                  <a:lnTo>
                    <a:pt x="51" y="202"/>
                  </a:lnTo>
                  <a:lnTo>
                    <a:pt x="1475" y="202"/>
                  </a:lnTo>
                  <a:lnTo>
                    <a:pt x="1508" y="185"/>
                  </a:lnTo>
                  <a:lnTo>
                    <a:pt x="1525" y="152"/>
                  </a:lnTo>
                  <a:lnTo>
                    <a:pt x="1542" y="101"/>
                  </a:lnTo>
                  <a:lnTo>
                    <a:pt x="1525" y="68"/>
                  </a:lnTo>
                  <a:lnTo>
                    <a:pt x="1508" y="34"/>
                  </a:lnTo>
                  <a:lnTo>
                    <a:pt x="1475" y="18"/>
                  </a:lnTo>
                  <a:lnTo>
                    <a:pt x="144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g28bac9ff52b_0_0"/>
            <p:cNvSpPr/>
            <p:nvPr/>
          </p:nvSpPr>
          <p:spPr>
            <a:xfrm>
              <a:off x="261975" y="2586325"/>
              <a:ext cx="72050" cy="91325"/>
            </a:xfrm>
            <a:custGeom>
              <a:rect b="b" l="l" r="r" t="t"/>
              <a:pathLst>
                <a:path extrusionOk="0" h="3653" w="2882">
                  <a:moveTo>
                    <a:pt x="101" y="0"/>
                  </a:moveTo>
                  <a:lnTo>
                    <a:pt x="51" y="17"/>
                  </a:lnTo>
                  <a:lnTo>
                    <a:pt x="34" y="34"/>
                  </a:lnTo>
                  <a:lnTo>
                    <a:pt x="1" y="67"/>
                  </a:lnTo>
                  <a:lnTo>
                    <a:pt x="1" y="101"/>
                  </a:lnTo>
                  <a:lnTo>
                    <a:pt x="1" y="3552"/>
                  </a:lnTo>
                  <a:lnTo>
                    <a:pt x="1" y="3602"/>
                  </a:lnTo>
                  <a:lnTo>
                    <a:pt x="34" y="3619"/>
                  </a:lnTo>
                  <a:lnTo>
                    <a:pt x="51" y="3652"/>
                  </a:lnTo>
                  <a:lnTo>
                    <a:pt x="2815" y="3652"/>
                  </a:lnTo>
                  <a:lnTo>
                    <a:pt x="2848" y="3619"/>
                  </a:lnTo>
                  <a:lnTo>
                    <a:pt x="2865" y="3602"/>
                  </a:lnTo>
                  <a:lnTo>
                    <a:pt x="2882" y="3552"/>
                  </a:lnTo>
                  <a:lnTo>
                    <a:pt x="2882" y="2915"/>
                  </a:lnTo>
                  <a:lnTo>
                    <a:pt x="2865" y="2865"/>
                  </a:lnTo>
                  <a:lnTo>
                    <a:pt x="2848" y="2848"/>
                  </a:lnTo>
                  <a:lnTo>
                    <a:pt x="2815" y="2815"/>
                  </a:lnTo>
                  <a:lnTo>
                    <a:pt x="2748" y="2815"/>
                  </a:lnTo>
                  <a:lnTo>
                    <a:pt x="2714" y="2848"/>
                  </a:lnTo>
                  <a:lnTo>
                    <a:pt x="2681" y="2865"/>
                  </a:lnTo>
                  <a:lnTo>
                    <a:pt x="2681" y="2915"/>
                  </a:lnTo>
                  <a:lnTo>
                    <a:pt x="2681" y="3451"/>
                  </a:lnTo>
                  <a:lnTo>
                    <a:pt x="202" y="3451"/>
                  </a:lnTo>
                  <a:lnTo>
                    <a:pt x="202" y="201"/>
                  </a:lnTo>
                  <a:lnTo>
                    <a:pt x="2681" y="201"/>
                  </a:lnTo>
                  <a:lnTo>
                    <a:pt x="2681" y="771"/>
                  </a:lnTo>
                  <a:lnTo>
                    <a:pt x="2681" y="804"/>
                  </a:lnTo>
                  <a:lnTo>
                    <a:pt x="2714" y="838"/>
                  </a:lnTo>
                  <a:lnTo>
                    <a:pt x="2748" y="855"/>
                  </a:lnTo>
                  <a:lnTo>
                    <a:pt x="2781" y="871"/>
                  </a:lnTo>
                  <a:lnTo>
                    <a:pt x="2815" y="855"/>
                  </a:lnTo>
                  <a:lnTo>
                    <a:pt x="2848" y="838"/>
                  </a:lnTo>
                  <a:lnTo>
                    <a:pt x="2865" y="804"/>
                  </a:lnTo>
                  <a:lnTo>
                    <a:pt x="2882" y="771"/>
                  </a:lnTo>
                  <a:lnTo>
                    <a:pt x="2882" y="101"/>
                  </a:lnTo>
                  <a:lnTo>
                    <a:pt x="2865" y="67"/>
                  </a:lnTo>
                  <a:lnTo>
                    <a:pt x="2848" y="34"/>
                  </a:lnTo>
                  <a:lnTo>
                    <a:pt x="2815" y="17"/>
                  </a:lnTo>
                  <a:lnTo>
                    <a:pt x="278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g28bac9ff52b_0_0"/>
            <p:cNvSpPr/>
            <p:nvPr/>
          </p:nvSpPr>
          <p:spPr>
            <a:xfrm>
              <a:off x="315175" y="2610600"/>
              <a:ext cx="42725" cy="42750"/>
            </a:xfrm>
            <a:custGeom>
              <a:rect b="b" l="l" r="r" t="t"/>
              <a:pathLst>
                <a:path extrusionOk="0" h="1710" w="1709">
                  <a:moveTo>
                    <a:pt x="854" y="202"/>
                  </a:moveTo>
                  <a:lnTo>
                    <a:pt x="988" y="219"/>
                  </a:lnTo>
                  <a:lnTo>
                    <a:pt x="1106" y="252"/>
                  </a:lnTo>
                  <a:lnTo>
                    <a:pt x="1223" y="319"/>
                  </a:lnTo>
                  <a:lnTo>
                    <a:pt x="1307" y="403"/>
                  </a:lnTo>
                  <a:lnTo>
                    <a:pt x="1390" y="487"/>
                  </a:lnTo>
                  <a:lnTo>
                    <a:pt x="1457" y="604"/>
                  </a:lnTo>
                  <a:lnTo>
                    <a:pt x="1491" y="721"/>
                  </a:lnTo>
                  <a:lnTo>
                    <a:pt x="1508" y="855"/>
                  </a:lnTo>
                  <a:lnTo>
                    <a:pt x="1491" y="989"/>
                  </a:lnTo>
                  <a:lnTo>
                    <a:pt x="1457" y="1107"/>
                  </a:lnTo>
                  <a:lnTo>
                    <a:pt x="1390" y="1224"/>
                  </a:lnTo>
                  <a:lnTo>
                    <a:pt x="1307" y="1324"/>
                  </a:lnTo>
                  <a:lnTo>
                    <a:pt x="1223" y="1391"/>
                  </a:lnTo>
                  <a:lnTo>
                    <a:pt x="1106" y="1458"/>
                  </a:lnTo>
                  <a:lnTo>
                    <a:pt x="988" y="1492"/>
                  </a:lnTo>
                  <a:lnTo>
                    <a:pt x="854" y="1509"/>
                  </a:lnTo>
                  <a:lnTo>
                    <a:pt x="720" y="1492"/>
                  </a:lnTo>
                  <a:lnTo>
                    <a:pt x="603" y="1458"/>
                  </a:lnTo>
                  <a:lnTo>
                    <a:pt x="486" y="1391"/>
                  </a:lnTo>
                  <a:lnTo>
                    <a:pt x="385" y="1324"/>
                  </a:lnTo>
                  <a:lnTo>
                    <a:pt x="318" y="1224"/>
                  </a:lnTo>
                  <a:lnTo>
                    <a:pt x="251" y="1107"/>
                  </a:lnTo>
                  <a:lnTo>
                    <a:pt x="218" y="989"/>
                  </a:lnTo>
                  <a:lnTo>
                    <a:pt x="201" y="855"/>
                  </a:lnTo>
                  <a:lnTo>
                    <a:pt x="218" y="721"/>
                  </a:lnTo>
                  <a:lnTo>
                    <a:pt x="251" y="604"/>
                  </a:lnTo>
                  <a:lnTo>
                    <a:pt x="318" y="487"/>
                  </a:lnTo>
                  <a:lnTo>
                    <a:pt x="385" y="403"/>
                  </a:lnTo>
                  <a:lnTo>
                    <a:pt x="486" y="319"/>
                  </a:lnTo>
                  <a:lnTo>
                    <a:pt x="603" y="252"/>
                  </a:lnTo>
                  <a:lnTo>
                    <a:pt x="720" y="219"/>
                  </a:lnTo>
                  <a:lnTo>
                    <a:pt x="854" y="202"/>
                  </a:lnTo>
                  <a:close/>
                  <a:moveTo>
                    <a:pt x="854" y="1"/>
                  </a:moveTo>
                  <a:lnTo>
                    <a:pt x="687" y="18"/>
                  </a:lnTo>
                  <a:lnTo>
                    <a:pt x="519" y="68"/>
                  </a:lnTo>
                  <a:lnTo>
                    <a:pt x="369" y="152"/>
                  </a:lnTo>
                  <a:lnTo>
                    <a:pt x="251" y="252"/>
                  </a:lnTo>
                  <a:lnTo>
                    <a:pt x="151" y="386"/>
                  </a:lnTo>
                  <a:lnTo>
                    <a:pt x="67" y="520"/>
                  </a:lnTo>
                  <a:lnTo>
                    <a:pt x="17" y="688"/>
                  </a:lnTo>
                  <a:lnTo>
                    <a:pt x="0" y="855"/>
                  </a:lnTo>
                  <a:lnTo>
                    <a:pt x="17" y="1023"/>
                  </a:lnTo>
                  <a:lnTo>
                    <a:pt x="67" y="1190"/>
                  </a:lnTo>
                  <a:lnTo>
                    <a:pt x="151" y="1341"/>
                  </a:lnTo>
                  <a:lnTo>
                    <a:pt x="251" y="1458"/>
                  </a:lnTo>
                  <a:lnTo>
                    <a:pt x="369" y="1559"/>
                  </a:lnTo>
                  <a:lnTo>
                    <a:pt x="519" y="1643"/>
                  </a:lnTo>
                  <a:lnTo>
                    <a:pt x="687" y="1693"/>
                  </a:lnTo>
                  <a:lnTo>
                    <a:pt x="854" y="1710"/>
                  </a:lnTo>
                  <a:lnTo>
                    <a:pt x="1022" y="1693"/>
                  </a:lnTo>
                  <a:lnTo>
                    <a:pt x="1189" y="1643"/>
                  </a:lnTo>
                  <a:lnTo>
                    <a:pt x="1323" y="1559"/>
                  </a:lnTo>
                  <a:lnTo>
                    <a:pt x="1457" y="1458"/>
                  </a:lnTo>
                  <a:lnTo>
                    <a:pt x="1558" y="1341"/>
                  </a:lnTo>
                  <a:lnTo>
                    <a:pt x="1642" y="1190"/>
                  </a:lnTo>
                  <a:lnTo>
                    <a:pt x="1692" y="1023"/>
                  </a:lnTo>
                  <a:lnTo>
                    <a:pt x="1709" y="855"/>
                  </a:lnTo>
                  <a:lnTo>
                    <a:pt x="1692" y="688"/>
                  </a:lnTo>
                  <a:lnTo>
                    <a:pt x="1642" y="520"/>
                  </a:lnTo>
                  <a:lnTo>
                    <a:pt x="1558" y="386"/>
                  </a:lnTo>
                  <a:lnTo>
                    <a:pt x="1457" y="252"/>
                  </a:lnTo>
                  <a:lnTo>
                    <a:pt x="1323" y="152"/>
                  </a:lnTo>
                  <a:lnTo>
                    <a:pt x="1189" y="68"/>
                  </a:lnTo>
                  <a:lnTo>
                    <a:pt x="1022" y="18"/>
                  </a:lnTo>
                  <a:lnTo>
                    <a:pt x="85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g28bac9ff52b_0_0"/>
            <p:cNvSpPr/>
            <p:nvPr/>
          </p:nvSpPr>
          <p:spPr>
            <a:xfrm>
              <a:off x="327300" y="2624425"/>
              <a:ext cx="19300" cy="17625"/>
            </a:xfrm>
            <a:custGeom>
              <a:rect b="b" l="l" r="r" t="t"/>
              <a:pathLst>
                <a:path extrusionOk="0" h="705" w="772">
                  <a:moveTo>
                    <a:pt x="654" y="1"/>
                  </a:moveTo>
                  <a:lnTo>
                    <a:pt x="621" y="18"/>
                  </a:lnTo>
                  <a:lnTo>
                    <a:pt x="587" y="34"/>
                  </a:lnTo>
                  <a:lnTo>
                    <a:pt x="286" y="453"/>
                  </a:lnTo>
                  <a:lnTo>
                    <a:pt x="168" y="319"/>
                  </a:lnTo>
                  <a:lnTo>
                    <a:pt x="135" y="302"/>
                  </a:lnTo>
                  <a:lnTo>
                    <a:pt x="51" y="302"/>
                  </a:lnTo>
                  <a:lnTo>
                    <a:pt x="18" y="319"/>
                  </a:lnTo>
                  <a:lnTo>
                    <a:pt x="1" y="353"/>
                  </a:lnTo>
                  <a:lnTo>
                    <a:pt x="1" y="403"/>
                  </a:lnTo>
                  <a:lnTo>
                    <a:pt x="1" y="436"/>
                  </a:lnTo>
                  <a:lnTo>
                    <a:pt x="18" y="470"/>
                  </a:lnTo>
                  <a:lnTo>
                    <a:pt x="235" y="671"/>
                  </a:lnTo>
                  <a:lnTo>
                    <a:pt x="269" y="688"/>
                  </a:lnTo>
                  <a:lnTo>
                    <a:pt x="302" y="704"/>
                  </a:lnTo>
                  <a:lnTo>
                    <a:pt x="353" y="688"/>
                  </a:lnTo>
                  <a:lnTo>
                    <a:pt x="386" y="654"/>
                  </a:lnTo>
                  <a:lnTo>
                    <a:pt x="755" y="168"/>
                  </a:lnTo>
                  <a:lnTo>
                    <a:pt x="771" y="135"/>
                  </a:lnTo>
                  <a:lnTo>
                    <a:pt x="771" y="85"/>
                  </a:lnTo>
                  <a:lnTo>
                    <a:pt x="755" y="51"/>
                  </a:lnTo>
                  <a:lnTo>
                    <a:pt x="738" y="18"/>
                  </a:lnTo>
                  <a:lnTo>
                    <a:pt x="68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10508" name="Shape 10508"/>
        <p:cNvGrpSpPr/>
        <p:nvPr/>
      </p:nvGrpSpPr>
      <p:grpSpPr>
        <a:xfrm>
          <a:off x="0" y="0"/>
          <a:ext cx="0" cy="0"/>
          <a:chOff x="0" y="0"/>
          <a:chExt cx="0" cy="0"/>
        </a:xfrm>
      </p:grpSpPr>
      <p:sp>
        <p:nvSpPr>
          <p:cNvPr id="10509" name="Google Shape;10509;g28bf203a7c3_0_88"/>
          <p:cNvSpPr txBox="1"/>
          <p:nvPr>
            <p:ph idx="4294967295" type="ctrTitle"/>
          </p:nvPr>
        </p:nvSpPr>
        <p:spPr>
          <a:xfrm>
            <a:off x="874835" y="423549"/>
            <a:ext cx="7394400" cy="569100"/>
          </a:xfrm>
          <a:prstGeom prst="rect">
            <a:avLst/>
          </a:prstGeom>
          <a:noFill/>
          <a:ln>
            <a:noFill/>
          </a:ln>
        </p:spPr>
        <p:txBody>
          <a:bodyPr anchorCtr="0" anchor="b" bIns="34275" lIns="68575" spcFirstLastPara="1" rIns="68575" wrap="square" tIns="34275">
            <a:normAutofit/>
          </a:bodyPr>
          <a:lstStyle/>
          <a:p>
            <a:pPr indent="0" lvl="0" marL="0" marR="0" rtl="0" algn="l">
              <a:lnSpc>
                <a:spcPct val="90000"/>
              </a:lnSpc>
              <a:spcBef>
                <a:spcPts val="0"/>
              </a:spcBef>
              <a:spcAft>
                <a:spcPts val="0"/>
              </a:spcAft>
              <a:buClr>
                <a:schemeClr val="dk2"/>
              </a:buClr>
              <a:buSzPts val="3000"/>
              <a:buFont typeface="Inter Black"/>
              <a:buNone/>
            </a:pPr>
            <a:r>
              <a:rPr b="0" i="0" lang="en" sz="2400" u="none" cap="none" strike="noStrike">
                <a:solidFill>
                  <a:srgbClr val="253746"/>
                </a:solidFill>
                <a:latin typeface="Inter Black"/>
                <a:ea typeface="Inter Black"/>
                <a:cs typeface="Inter Black"/>
                <a:sym typeface="Inter Black"/>
              </a:rPr>
              <a:t>Medical FSA carryover</a:t>
            </a:r>
            <a:endParaRPr b="0" i="0" sz="2400" u="none" cap="none" strike="noStrike">
              <a:solidFill>
                <a:srgbClr val="253746"/>
              </a:solidFill>
              <a:latin typeface="Inter Black"/>
              <a:ea typeface="Inter Black"/>
              <a:cs typeface="Inter Black"/>
              <a:sym typeface="Inter Black"/>
            </a:endParaRPr>
          </a:p>
        </p:txBody>
      </p:sp>
      <p:sp>
        <p:nvSpPr>
          <p:cNvPr id="10510" name="Google Shape;10510;g28bf203a7c3_0_88"/>
          <p:cNvSpPr txBox="1"/>
          <p:nvPr>
            <p:ph idx="1" type="body"/>
          </p:nvPr>
        </p:nvSpPr>
        <p:spPr>
          <a:xfrm>
            <a:off x="2502568" y="1672390"/>
            <a:ext cx="6268500" cy="2006700"/>
          </a:xfrm>
          <a:prstGeom prst="rect">
            <a:avLst/>
          </a:prstGeom>
          <a:noFill/>
          <a:ln>
            <a:noFill/>
          </a:ln>
        </p:spPr>
        <p:txBody>
          <a:bodyPr anchorCtr="0" anchor="t" bIns="34275" lIns="68575" spcFirstLastPara="1" rIns="68575" wrap="square" tIns="34275">
            <a:normAutofit/>
          </a:bodyPr>
          <a:lstStyle/>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The carryover allows you to roll over </a:t>
            </a:r>
            <a:r>
              <a:rPr b="1" lang="en">
                <a:solidFill>
                  <a:srgbClr val="CF202F"/>
                </a:solidFill>
                <a:latin typeface="Inter"/>
                <a:ea typeface="Inter"/>
                <a:cs typeface="Inter"/>
                <a:sym typeface="Inter"/>
              </a:rPr>
              <a:t>up to </a:t>
            </a:r>
            <a:r>
              <a:rPr b="1" lang="en">
                <a:solidFill>
                  <a:srgbClr val="CF202F"/>
                </a:solidFill>
                <a:latin typeface="Inter"/>
                <a:ea typeface="Inter"/>
                <a:cs typeface="Inter"/>
                <a:sym typeface="Inter"/>
                <a:extLst>
                  <a:ext uri="http://customooxmlschemas.google.com/">
                    <go:slidesCustomData xmlns:go="http://customooxmlschemas.google.com/" textRoundtripDataId="3"/>
                  </a:ext>
                </a:extLst>
              </a:rPr>
              <a:t>$640</a:t>
            </a:r>
            <a:r>
              <a:rPr lang="en">
                <a:solidFill>
                  <a:srgbClr val="CF202F"/>
                </a:solidFill>
                <a:latin typeface="Inter"/>
                <a:ea typeface="Inter"/>
                <a:cs typeface="Inter"/>
                <a:sym typeface="Inter"/>
                <a:extLst>
                  <a:ext uri="http://customooxmlschemas.google.com/">
                    <go:slidesCustomData xmlns:go="http://customooxmlschemas.google.com/" textRoundtripDataId="4"/>
                  </a:ext>
                </a:extLst>
              </a:rPr>
              <a:t> </a:t>
            </a:r>
            <a:r>
              <a:rPr lang="en">
                <a:solidFill>
                  <a:srgbClr val="4D4D4F"/>
                </a:solidFill>
                <a:latin typeface="Inter"/>
                <a:ea typeface="Inter"/>
                <a:cs typeface="Inter"/>
                <a:sym typeface="Inter"/>
              </a:rPr>
              <a:t>to the next plan year</a:t>
            </a:r>
            <a:endParaRPr>
              <a:latin typeface="Inter"/>
              <a:ea typeface="Inter"/>
              <a:cs typeface="Inter"/>
              <a:sym typeface="Inter"/>
            </a:endParaRPr>
          </a:p>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Funds are available after the end of the run-out period – </a:t>
            </a:r>
            <a:r>
              <a:rPr b="1" lang="en">
                <a:solidFill>
                  <a:srgbClr val="CF202F"/>
                </a:solidFill>
                <a:latin typeface="Inter"/>
                <a:ea typeface="Inter"/>
                <a:cs typeface="Inter"/>
                <a:sym typeface="Inter"/>
              </a:rPr>
              <a:t>April 202</a:t>
            </a:r>
            <a:r>
              <a:rPr b="1" lang="en">
                <a:solidFill>
                  <a:srgbClr val="CF202F"/>
                </a:solidFill>
              </a:rPr>
              <a:t>5</a:t>
            </a:r>
            <a:endParaRPr b="1">
              <a:latin typeface="Inter"/>
              <a:ea typeface="Inter"/>
              <a:cs typeface="Inter"/>
              <a:sym typeface="Inter"/>
            </a:endParaRPr>
          </a:p>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Allowed to elect full maximum regardless of carryover amount </a:t>
            </a:r>
            <a:endParaRPr>
              <a:latin typeface="Inter"/>
              <a:ea typeface="Inter"/>
              <a:cs typeface="Inter"/>
              <a:sym typeface="Inter"/>
            </a:endParaRPr>
          </a:p>
          <a:p>
            <a:pPr indent="-247650" lvl="0" marL="254000" rtl="0" algn="l">
              <a:lnSpc>
                <a:spcPct val="150000"/>
              </a:lnSpc>
              <a:spcBef>
                <a:spcPts val="800"/>
              </a:spcBef>
              <a:spcAft>
                <a:spcPts val="0"/>
              </a:spcAft>
              <a:buSzPts val="1500"/>
              <a:buFont typeface="Inter"/>
              <a:buChar char="•"/>
            </a:pPr>
            <a:r>
              <a:rPr lang="en">
                <a:solidFill>
                  <a:srgbClr val="4D4D4F"/>
                </a:solidFill>
                <a:latin typeface="Inter"/>
                <a:ea typeface="Inter"/>
                <a:cs typeface="Inter"/>
                <a:sym typeface="Inter"/>
              </a:rPr>
              <a:t>Only available for </a:t>
            </a:r>
            <a:r>
              <a:rPr lang="en">
                <a:solidFill>
                  <a:srgbClr val="4D4D4F"/>
                </a:solidFill>
                <a:latin typeface="Inter"/>
                <a:ea typeface="Inter"/>
                <a:cs typeface="Inter"/>
                <a:sym typeface="Inter"/>
                <a:extLst>
                  <a:ext uri="http://customooxmlschemas.google.com/">
                    <go:slidesCustomData xmlns:go="http://customooxmlschemas.google.com/" textRoundtripDataId="5"/>
                  </a:ext>
                </a:extLst>
              </a:rPr>
              <a:t>medical </a:t>
            </a:r>
            <a:r>
              <a:rPr lang="en">
                <a:solidFill>
                  <a:srgbClr val="4D4D4F"/>
                </a:solidFill>
                <a:latin typeface="Inter"/>
                <a:ea typeface="Inter"/>
                <a:cs typeface="Inter"/>
                <a:sym typeface="Inter"/>
              </a:rPr>
              <a:t>FSA funds</a:t>
            </a:r>
            <a:endParaRPr>
              <a:solidFill>
                <a:srgbClr val="4D4D4F"/>
              </a:solidFill>
              <a:latin typeface="Inter"/>
              <a:ea typeface="Inter"/>
              <a:cs typeface="Inter"/>
              <a:sym typeface="Inter"/>
            </a:endParaRPr>
          </a:p>
        </p:txBody>
      </p:sp>
      <p:sp>
        <p:nvSpPr>
          <p:cNvPr id="10511" name="Google Shape;10511;g28bf203a7c3_0_88"/>
          <p:cNvSpPr/>
          <p:nvPr/>
        </p:nvSpPr>
        <p:spPr>
          <a:xfrm>
            <a:off x="874834" y="1957410"/>
            <a:ext cx="1436700" cy="1436700"/>
          </a:xfrm>
          <a:prstGeom prst="ellipse">
            <a:avLst/>
          </a:prstGeom>
          <a:solidFill>
            <a:srgbClr val="FFBF3F"/>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Arial"/>
              <a:ea typeface="Arial"/>
              <a:cs typeface="Arial"/>
              <a:sym typeface="Arial"/>
            </a:endParaRPr>
          </a:p>
        </p:txBody>
      </p:sp>
      <p:pic>
        <p:nvPicPr>
          <p:cNvPr id="10512" name="Google Shape;10512;g28bf203a7c3_0_88"/>
          <p:cNvPicPr preferRelativeResize="0"/>
          <p:nvPr/>
        </p:nvPicPr>
        <p:blipFill rotWithShape="1">
          <a:blip r:embed="rId3">
            <a:alphaModFix/>
          </a:blip>
          <a:srcRect b="0" l="0" r="0" t="0"/>
          <a:stretch/>
        </p:blipFill>
        <p:spPr>
          <a:xfrm>
            <a:off x="721508" y="1713200"/>
            <a:ext cx="1719221" cy="1659780"/>
          </a:xfrm>
          <a:prstGeom prst="rect">
            <a:avLst/>
          </a:prstGeom>
          <a:noFill/>
          <a:ln>
            <a:noFill/>
          </a:ln>
        </p:spPr>
      </p:pic>
      <p:sp>
        <p:nvSpPr>
          <p:cNvPr id="10513" name="Google Shape;10513;g28bf203a7c3_0_88"/>
          <p:cNvSpPr/>
          <p:nvPr/>
        </p:nvSpPr>
        <p:spPr>
          <a:xfrm>
            <a:off x="7716367" y="4464794"/>
            <a:ext cx="984900" cy="678600"/>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74"/>
              <a:buFont typeface="Arial"/>
              <a:buNone/>
            </a:pPr>
            <a:r>
              <a:t/>
            </a:r>
            <a:endParaRPr b="0" i="0" sz="1874" u="none" cap="none" strike="noStrike">
              <a:solidFill>
                <a:srgbClr val="FFFFFF"/>
              </a:solidFill>
              <a:latin typeface="Arial"/>
              <a:ea typeface="Arial"/>
              <a:cs typeface="Arial"/>
              <a:sym typeface="Arial"/>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