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96.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165.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45.xml"/>
  <Override ContentType="application/vnd.openxmlformats-officedocument.presentationml.slideLayout+xml" PartName="/ppt/slideLayouts/slideLayout189.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85.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84.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124.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9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198.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94.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83.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19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100.xml"/>
  <Override ContentType="application/vnd.openxmlformats-officedocument.presentationml.slideLayout+xml" PartName="/ppt/slideLayouts/slideLayout143.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Override ContentType="application/vnd.openxmlformats-officedocument.theme+xml" PartName="/ppt/theme/theme9.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 id="2147483689" r:id="rId6"/>
    <p:sldMasterId id="2147483710" r:id="rId7"/>
    <p:sldMasterId id="2147483732" r:id="rId8"/>
    <p:sldMasterId id="2147483764" r:id="rId9"/>
    <p:sldMasterId id="2147483812" r:id="rId10"/>
    <p:sldMasterId id="2147483823" r:id="rId11"/>
  </p:sldMasterIdLst>
  <p:notesMasterIdLst>
    <p:notesMasterId r:id="rId12"/>
  </p:notesMasterIdLst>
  <p:sldIdLst>
    <p:sldId id="256" r:id="rId13"/>
    <p:sldId id="257" r:id="rId14"/>
    <p:sldId id="258" r:id="rId15"/>
    <p:sldId id="259" r:id="rId16"/>
    <p:sldId id="260" r:id="rId17"/>
    <p:sldId id="261" r:id="rId18"/>
    <p:sldId id="262" r:id="rId19"/>
    <p:sldId id="263" r:id="rId20"/>
    <p:sldId id="264" r:id="rId21"/>
    <p:sldId id="265" r:id="rId22"/>
    <p:sldId id="266" r:id="rId23"/>
    <p:sldId id="267" r:id="rId24"/>
    <p:sldId id="268" r:id="rId25"/>
  </p:sldIdLst>
  <p:sldSz cy="5143500" cx="9144000"/>
  <p:notesSz cx="6858000" cy="9144000"/>
  <p:embeddedFontLst>
    <p:embeddedFont>
      <p:font typeface="Inter"/>
      <p:regular r:id="rId26"/>
      <p:bold r:id="rId27"/>
    </p:embeddedFont>
    <p:embeddedFont>
      <p:font typeface="Roboto Condensed"/>
      <p:regular r:id="rId28"/>
      <p:bold r:id="rId29"/>
      <p:italic r:id="rId30"/>
      <p:boldItalic r:id="rId31"/>
    </p:embeddedFont>
    <p:embeddedFont>
      <p:font typeface="Inter ExtraBold"/>
      <p:bold r:id="rId32"/>
    </p:embeddedFont>
    <p:embeddedFont>
      <p:font typeface="Quattrocento Sans"/>
      <p:regular r:id="rId33"/>
      <p:bold r:id="rId34"/>
      <p:italic r:id="rId35"/>
      <p:boldItalic r:id="rId36"/>
    </p:embeddedFont>
    <p:embeddedFont>
      <p:font typeface="Inter Medium"/>
      <p:regular r:id="rId37"/>
      <p:bold r:id="rId38"/>
    </p:embeddedFont>
    <p:embeddedFont>
      <p:font typeface="Inter Black"/>
      <p:bold r:id="rId39"/>
    </p:embeddedFont>
    <p:embeddedFont>
      <p:font typeface="Open Sans"/>
      <p:regular r:id="rId40"/>
      <p:bold r:id="rId41"/>
      <p:italic r:id="rId42"/>
      <p:boldItalic r:id="rId4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44" roundtripDataSignature="AMtx7mhkjrcmffi4PwLYWt2H6uMYXWNtF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OpenSans-regular.fntdata"/><Relationship Id="rId42" Type="http://schemas.openxmlformats.org/officeDocument/2006/relationships/font" Target="fonts/OpenSans-italic.fntdata"/><Relationship Id="rId41" Type="http://schemas.openxmlformats.org/officeDocument/2006/relationships/font" Target="fonts/OpenSans-bold.fntdata"/><Relationship Id="rId44" Type="http://customschemas.google.com/relationships/presentationmetadata" Target="metadata"/><Relationship Id="rId43" Type="http://schemas.openxmlformats.org/officeDocument/2006/relationships/font" Target="fonts/OpenSans-boldItalic.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font" Target="fonts/RobotoCondensed-boldItalic.fntdata"/><Relationship Id="rId30" Type="http://schemas.openxmlformats.org/officeDocument/2006/relationships/font" Target="fonts/RobotoCondensed-italic.fntdata"/><Relationship Id="rId33" Type="http://schemas.openxmlformats.org/officeDocument/2006/relationships/font" Target="fonts/QuattrocentoSans-regular.fntdata"/><Relationship Id="rId32" Type="http://schemas.openxmlformats.org/officeDocument/2006/relationships/font" Target="fonts/InterExtraBold-bold.fntdata"/><Relationship Id="rId35" Type="http://schemas.openxmlformats.org/officeDocument/2006/relationships/font" Target="fonts/QuattrocentoSans-italic.fntdata"/><Relationship Id="rId34" Type="http://schemas.openxmlformats.org/officeDocument/2006/relationships/font" Target="fonts/QuattrocentoSans-bold.fntdata"/><Relationship Id="rId37" Type="http://schemas.openxmlformats.org/officeDocument/2006/relationships/font" Target="fonts/InterMedium-regular.fntdata"/><Relationship Id="rId36" Type="http://schemas.openxmlformats.org/officeDocument/2006/relationships/font" Target="fonts/QuattrocentoSans-boldItalic.fntdata"/><Relationship Id="rId39" Type="http://schemas.openxmlformats.org/officeDocument/2006/relationships/font" Target="fonts/InterBlack-bold.fntdata"/><Relationship Id="rId38" Type="http://schemas.openxmlformats.org/officeDocument/2006/relationships/font" Target="fonts/InterMedium-bold.fntdata"/><Relationship Id="rId20" Type="http://schemas.openxmlformats.org/officeDocument/2006/relationships/slide" Target="slides/slide8.xml"/><Relationship Id="rId22" Type="http://schemas.openxmlformats.org/officeDocument/2006/relationships/slide" Target="slides/slide10.xml"/><Relationship Id="rId21" Type="http://schemas.openxmlformats.org/officeDocument/2006/relationships/slide" Target="slides/slide9.xml"/><Relationship Id="rId24" Type="http://schemas.openxmlformats.org/officeDocument/2006/relationships/slide" Target="slides/slide12.xml"/><Relationship Id="rId23" Type="http://schemas.openxmlformats.org/officeDocument/2006/relationships/slide" Target="slides/slide11.xml"/><Relationship Id="rId26" Type="http://schemas.openxmlformats.org/officeDocument/2006/relationships/font" Target="fonts/Inter-regular.fntdata"/><Relationship Id="rId25" Type="http://schemas.openxmlformats.org/officeDocument/2006/relationships/slide" Target="slides/slide13.xml"/><Relationship Id="rId28" Type="http://schemas.openxmlformats.org/officeDocument/2006/relationships/font" Target="fonts/RobotoCondensed-regular.fntdata"/><Relationship Id="rId27" Type="http://schemas.openxmlformats.org/officeDocument/2006/relationships/font" Target="fonts/Inter-bold.fntdata"/><Relationship Id="rId29" Type="http://schemas.openxmlformats.org/officeDocument/2006/relationships/font" Target="fonts/RobotoCondensed-bold.fntdata"/><Relationship Id="rId11" Type="http://schemas.openxmlformats.org/officeDocument/2006/relationships/slideMaster" Target="slideMasters/slideMaster8.xml"/><Relationship Id="rId10" Type="http://schemas.openxmlformats.org/officeDocument/2006/relationships/slideMaster" Target="slideMasters/slideMaster7.xml"/><Relationship Id="rId13" Type="http://schemas.openxmlformats.org/officeDocument/2006/relationships/slide" Target="slides/slide1.xml"/><Relationship Id="rId12" Type="http://schemas.openxmlformats.org/officeDocument/2006/relationships/notesMaster" Target="notesMasters/notesMaster1.xml"/><Relationship Id="rId15" Type="http://schemas.openxmlformats.org/officeDocument/2006/relationships/slide" Target="slides/slide3.xml"/><Relationship Id="rId14" Type="http://schemas.openxmlformats.org/officeDocument/2006/relationships/slide" Target="slides/slide2.xml"/><Relationship Id="rId17" Type="http://schemas.openxmlformats.org/officeDocument/2006/relationships/slide" Target="slides/slide5.xml"/><Relationship Id="rId16" Type="http://schemas.openxmlformats.org/officeDocument/2006/relationships/slide" Target="slides/slide4.xml"/><Relationship Id="rId19" Type="http://schemas.openxmlformats.org/officeDocument/2006/relationships/slide" Target="slides/slide7.xml"/><Relationship Id="rId1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99" name="Shape 13999"/>
        <p:cNvGrpSpPr/>
        <p:nvPr/>
      </p:nvGrpSpPr>
      <p:grpSpPr>
        <a:xfrm>
          <a:off x="0" y="0"/>
          <a:ext cx="0" cy="0"/>
          <a:chOff x="0" y="0"/>
          <a:chExt cx="0" cy="0"/>
        </a:xfrm>
      </p:grpSpPr>
      <p:sp>
        <p:nvSpPr>
          <p:cNvPr id="14000" name="Google Shape;14000;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01" name="Google Shape;14001;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Lifestyle Spending Account.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2" name="Shape 14182"/>
        <p:cNvGrpSpPr/>
        <p:nvPr/>
      </p:nvGrpSpPr>
      <p:grpSpPr>
        <a:xfrm>
          <a:off x="0" y="0"/>
          <a:ext cx="0" cy="0"/>
          <a:chOff x="0" y="0"/>
          <a:chExt cx="0" cy="0"/>
        </a:xfrm>
      </p:grpSpPr>
      <p:sp>
        <p:nvSpPr>
          <p:cNvPr id="14183" name="Google Shape;14183;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84" name="Google Shape;14184;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indent="0" lvl="0" marL="0" rtl="0" algn="l">
              <a:lnSpc>
                <a:spcPct val="115000"/>
              </a:lnSpc>
              <a:spcBef>
                <a:spcPts val="0"/>
              </a:spcBef>
              <a:spcAft>
                <a:spcPts val="0"/>
              </a:spcAft>
              <a:buNone/>
            </a:pPr>
            <a:r>
              <a:t/>
            </a:r>
            <a:endParaRPr sz="1200">
              <a:solidFill>
                <a:schemeClr val="dk1"/>
              </a:solidFill>
            </a:endParaRPr>
          </a:p>
          <a:p>
            <a:pPr indent="0" lvl="0" marL="0" rtl="0" algn="l">
              <a:lnSpc>
                <a:spcPct val="115000"/>
              </a:lnSpc>
              <a:spcBef>
                <a:spcPts val="0"/>
              </a:spcBef>
              <a:spcAft>
                <a:spcPts val="0"/>
              </a:spcAft>
              <a:buNone/>
            </a:pPr>
            <a:r>
              <a:rPr lang="en" sz="1200">
                <a:solidFill>
                  <a:schemeClr val="dk1"/>
                </a:solidFill>
              </a:rPr>
              <a:t>Other great features include: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you want to use your plan dollars to cover a purchase.</a:t>
            </a:r>
            <a:endParaRPr sz="1200">
              <a:solidFill>
                <a:schemeClr val="dk1"/>
              </a:solidFill>
              <a:latin typeface="Calibri"/>
              <a:ea typeface="Calibri"/>
              <a:cs typeface="Calibri"/>
              <a:sym typeface="Calibri"/>
            </a:endParaRPr>
          </a:p>
        </p:txBody>
      </p:sp>
      <p:sp>
        <p:nvSpPr>
          <p:cNvPr id="14185" name="Google Shape;14185;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23" name="Shape 14223"/>
        <p:cNvGrpSpPr/>
        <p:nvPr/>
      </p:nvGrpSpPr>
      <p:grpSpPr>
        <a:xfrm>
          <a:off x="0" y="0"/>
          <a:ext cx="0" cy="0"/>
          <a:chOff x="0" y="0"/>
          <a:chExt cx="0" cy="0"/>
        </a:xfrm>
      </p:grpSpPr>
      <p:sp>
        <p:nvSpPr>
          <p:cNvPr id="14224" name="Google Shape;14224;p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25" name="Google Shape;14225;p1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For any questions or assistance you may need, our participant services team is available to you Monday through Friday from 6 am to 9 pm Central time. </a:t>
            </a:r>
            <a:endParaRPr sz="1200">
              <a:solidFill>
                <a:schemeClr val="dk1"/>
              </a:solidFill>
            </a:endParaRPr>
          </a:p>
          <a:p>
            <a:pPr indent="0" lvl="0" marL="0" rtl="0" algn="l">
              <a:spcBef>
                <a:spcPts val="0"/>
              </a:spcBef>
              <a:spcAft>
                <a:spcPts val="0"/>
              </a:spcAft>
              <a:buClr>
                <a:schemeClr val="dk1"/>
              </a:buClr>
              <a:buSzPts val="1200"/>
              <a:buFont typeface="Calibri"/>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have a variety of options to contact us.  You can use the live chat feature from our website or by logging into your online account, email us at customerservice@wexhealth.com, or call to speak to a participant services representative.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40" name="Shape 14240"/>
        <p:cNvGrpSpPr/>
        <p:nvPr/>
      </p:nvGrpSpPr>
      <p:grpSpPr>
        <a:xfrm>
          <a:off x="0" y="0"/>
          <a:ext cx="0" cy="0"/>
          <a:chOff x="0" y="0"/>
          <a:chExt cx="0" cy="0"/>
        </a:xfrm>
      </p:grpSpPr>
      <p:sp>
        <p:nvSpPr>
          <p:cNvPr id="14241" name="Google Shape;14241;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42" name="Google Shape;14242;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44" name="Shape 14244"/>
        <p:cNvGrpSpPr/>
        <p:nvPr/>
      </p:nvGrpSpPr>
      <p:grpSpPr>
        <a:xfrm>
          <a:off x="0" y="0"/>
          <a:ext cx="0" cy="0"/>
          <a:chOff x="0" y="0"/>
          <a:chExt cx="0" cy="0"/>
        </a:xfrm>
      </p:grpSpPr>
      <p:sp>
        <p:nvSpPr>
          <p:cNvPr id="14245" name="Google Shape;14245;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46" name="Google Shape;14246;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04" name="Shape 14004"/>
        <p:cNvGrpSpPr/>
        <p:nvPr/>
      </p:nvGrpSpPr>
      <p:grpSpPr>
        <a:xfrm>
          <a:off x="0" y="0"/>
          <a:ext cx="0" cy="0"/>
          <a:chOff x="0" y="0"/>
          <a:chExt cx="0" cy="0"/>
        </a:xfrm>
      </p:grpSpPr>
      <p:sp>
        <p:nvSpPr>
          <p:cNvPr id="14005" name="Google Shape;14005;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06" name="Google Shape;14006;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lifestyle spending account, or LSA, is and why you should consider enrolling in an LSA.</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0" name="Shape 14010"/>
        <p:cNvGrpSpPr/>
        <p:nvPr/>
      </p:nvGrpSpPr>
      <p:grpSpPr>
        <a:xfrm>
          <a:off x="0" y="0"/>
          <a:ext cx="0" cy="0"/>
          <a:chOff x="0" y="0"/>
          <a:chExt cx="0" cy="0"/>
        </a:xfrm>
      </p:grpSpPr>
      <p:sp>
        <p:nvSpPr>
          <p:cNvPr id="14011" name="Google Shape;14011;g280e44c372a_0_187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12" name="Google Shape;14012;g280e44c372a_0_18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 lifestyle spending account, or LSA, is a benefits account funded by your employer. With those funds, an LSA is used for qualified expenses that promote a happy and healthy lifestyle by reimbursing you for eligible physical, emotional, and financial wellness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LSA is funded by post-tax employer contributions which means distributions from the LSA will be treated as taxable income. If there are any funds left over at the end of the year, they cannot be cashed out.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 have a flexible spending account, also known as an FSA, or a health savings account, also called an HSA, they can be paired with an LSA to manage the long-term and short-term expenses that are a part of life.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0" name="Shape 14050"/>
        <p:cNvGrpSpPr/>
        <p:nvPr/>
      </p:nvGrpSpPr>
      <p:grpSpPr>
        <a:xfrm>
          <a:off x="0" y="0"/>
          <a:ext cx="0" cy="0"/>
          <a:chOff x="0" y="0"/>
          <a:chExt cx="0" cy="0"/>
        </a:xfrm>
      </p:grpSpPr>
      <p:sp>
        <p:nvSpPr>
          <p:cNvPr id="14051" name="Google Shape;14051;g280de3d4a38_0_19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52" name="Google Shape;14052;g280de3d4a38_0_19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has control over how much can be contributed to the plan, and whether funds carry over to the next plan year.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also determines when contributions become available. This could be 100% at the beginning of the plan year, scheduled throughout the year, or activity based. For example: upon successful completion of certain health-related tasks.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also determines who is eligible to participate in an LSA. Be sure to reach out to your human resources representative for the specifics of your LSA plan!</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9" name="Shape 14059"/>
        <p:cNvGrpSpPr/>
        <p:nvPr/>
      </p:nvGrpSpPr>
      <p:grpSpPr>
        <a:xfrm>
          <a:off x="0" y="0"/>
          <a:ext cx="0" cy="0"/>
          <a:chOff x="0" y="0"/>
          <a:chExt cx="0" cy="0"/>
        </a:xfrm>
      </p:grpSpPr>
      <p:sp>
        <p:nvSpPr>
          <p:cNvPr id="14060" name="Google Shape;14060;g280de3d4a38_0_56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61" name="Google Shape;14061;g280de3d4a38_0_56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also determines what expenses are eligible for reimbursement. These can vary quite a bit from student loan payments, to gym memberships and much more.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7" name="Shape 14067"/>
        <p:cNvGrpSpPr/>
        <p:nvPr/>
      </p:nvGrpSpPr>
      <p:grpSpPr>
        <a:xfrm>
          <a:off x="0" y="0"/>
          <a:ext cx="0" cy="0"/>
          <a:chOff x="0" y="0"/>
          <a:chExt cx="0" cy="0"/>
        </a:xfrm>
      </p:grpSpPr>
      <p:sp>
        <p:nvSpPr>
          <p:cNvPr id="14068" name="Google Shape;14068;g280e44c372a_0_37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help demonstrate what an LSA is, </a:t>
            </a:r>
            <a:r>
              <a:rPr lang="en" sz="1200"/>
              <a:t>we are going to</a:t>
            </a:r>
            <a:r>
              <a:rPr i="0" lang="en" sz="1200" u="none" cap="none" strike="noStrike">
                <a:solidFill>
                  <a:srgbClr val="000000"/>
                </a:solidFill>
              </a:rPr>
              <a:t> compare it to a standard flexible spending account.</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 an FSA is employer owned  and you forfeit any unused money back at the end of a plan year an LSA works the same way.</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 FSA can be funded by either the employer OR the employee. An LSA is strictly funded by the employer.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 FSA can be used to reimburse expenses for medical, dental, vision, and preventative goods or services. LSA eligible expenses are medical, emotional, and/or financial expenses that are determined by your employer.</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Reimbursements from your FSA are pre-tax dollars, and you do not pay taxes on the amount you are reimbursed. LSA reimbursements are post-tax funds that will be counted towards your taxable income.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funds are considered use-it-or-lose-it. With an LSA, your employer will determine whether or not you can roll unused funds into the next plan year. </a:t>
            </a:r>
            <a:endParaRPr sz="1200"/>
          </a:p>
        </p:txBody>
      </p:sp>
      <p:sp>
        <p:nvSpPr>
          <p:cNvPr id="14069" name="Google Shape;14069;g280e44c372a_0_37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7" name="Shape 14097"/>
        <p:cNvGrpSpPr/>
        <p:nvPr/>
      </p:nvGrpSpPr>
      <p:grpSpPr>
        <a:xfrm>
          <a:off x="0" y="0"/>
          <a:ext cx="0" cy="0"/>
          <a:chOff x="0" y="0"/>
          <a:chExt cx="0" cy="0"/>
        </a:xfrm>
      </p:grpSpPr>
      <p:sp>
        <p:nvSpPr>
          <p:cNvPr id="14098" name="Google Shape;14098;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99" name="Google Shape;14099;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Let us talk a bit about documentation! </a:t>
            </a:r>
            <a:r>
              <a:rPr i="1" lang="en" sz="1200">
                <a:solidFill>
                  <a:schemeClr val="dk1"/>
                </a:solidFill>
              </a:rPr>
              <a:t>(say jokingly) </a:t>
            </a:r>
            <a:r>
              <a:rPr lang="en" sz="1200">
                <a:solidFill>
                  <a:schemeClr val="dk1"/>
                </a:solidFill>
              </a:rPr>
              <a:t>Everyone loves providing documentation, right?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For anything you paid out of pocket, you can submit a reimbursement request with documentation showing the following information: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When the expense was incurred</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Where the expense was incurred</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What the expense was</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The amount/cost of the expense incurred</a:t>
            </a:r>
            <a:endParaRPr sz="1200">
              <a:solidFill>
                <a:schemeClr val="dk1"/>
              </a:solidFill>
            </a:endParaRPr>
          </a:p>
          <a:p>
            <a:pPr indent="-95250" lvl="0" marL="171450" rtl="0" algn="l">
              <a:lnSpc>
                <a:spcPct val="100000"/>
              </a:lnSpc>
              <a:spcBef>
                <a:spcPts val="0"/>
              </a:spcBef>
              <a:spcAft>
                <a:spcPts val="0"/>
              </a:spcAft>
              <a:buSzPts val="1100"/>
              <a:buNone/>
            </a:pPr>
            <a:r>
              <a:t/>
            </a:r>
            <a:endParaRPr sz="1200">
              <a:solidFill>
                <a:schemeClr val="dk1"/>
              </a:solidFill>
              <a:latin typeface="Calibri"/>
              <a:ea typeface="Calibri"/>
              <a:cs typeface="Calibri"/>
              <a:sym typeface="Calibri"/>
            </a:endParaRPr>
          </a:p>
          <a:p>
            <a:pPr indent="-171450" lvl="0" marL="171450" marR="0" rtl="0" algn="l">
              <a:lnSpc>
                <a:spcPct val="100000"/>
              </a:lnSpc>
              <a:spcBef>
                <a:spcPts val="0"/>
              </a:spcBef>
              <a:spcAft>
                <a:spcPts val="0"/>
              </a:spcAft>
              <a:buClr>
                <a:schemeClr val="dk1"/>
              </a:buClr>
              <a:buSzPts val="1200"/>
              <a:buFont typeface="Calibri"/>
              <a:buChar char="-"/>
            </a:pPr>
            <a:r>
              <a:t/>
            </a:r>
            <a:endParaRPr sz="1200">
              <a:solidFill>
                <a:schemeClr val="dk1"/>
              </a:solidFill>
              <a:latin typeface="Calibri"/>
              <a:ea typeface="Calibri"/>
              <a:cs typeface="Calibri"/>
              <a:sym typeface="Calibri"/>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6" name="Shape 14116"/>
        <p:cNvGrpSpPr/>
        <p:nvPr/>
      </p:nvGrpSpPr>
      <p:grpSpPr>
        <a:xfrm>
          <a:off x="0" y="0"/>
          <a:ext cx="0" cy="0"/>
          <a:chOff x="0" y="0"/>
          <a:chExt cx="0" cy="0"/>
        </a:xfrm>
      </p:grpSpPr>
      <p:sp>
        <p:nvSpPr>
          <p:cNvPr id="14117" name="Google Shape;14117;g280e44c372a_0_694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18" name="Google Shape;14118;g280e44c372a_0_69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Depending on your plan design you can file a claim in your online account or mobile app, or may be able to submit a Claim Form as well.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Once approved, you’ll either receive a check reimbursement, OR you can set up direct deposit. This can be done easily through your online account and allows us to add funds directly to your bank account!</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49" name="Shape 14149"/>
        <p:cNvGrpSpPr/>
        <p:nvPr/>
      </p:nvGrpSpPr>
      <p:grpSpPr>
        <a:xfrm>
          <a:off x="0" y="0"/>
          <a:ext cx="0" cy="0"/>
          <a:chOff x="0" y="0"/>
          <a:chExt cx="0" cy="0"/>
        </a:xfrm>
      </p:grpSpPr>
      <p:sp>
        <p:nvSpPr>
          <p:cNvPr id="14150" name="Google Shape;14150;g2615d7e4917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51" name="Google Shape;14151;g2615d7e4917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let’s end with a highlight of how you can access all of your accounts with u</a:t>
            </a:r>
            <a:r>
              <a:rPr lang="en" sz="1200"/>
              <a:t>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9.jp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8.jp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0.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4.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3.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2.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7.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6.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8.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9.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0.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3.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2.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1.jp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1.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1.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1.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9.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9.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1.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3.jpg"/><Relationship Id="rId3" Type="http://schemas.openxmlformats.org/officeDocument/2006/relationships/image" Target="../media/image16.png"/><Relationship Id="rId4" Type="http://schemas.openxmlformats.org/officeDocument/2006/relationships/image" Target="../media/image21.jp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jpg"/><Relationship Id="rId3" Type="http://schemas.openxmlformats.org/officeDocument/2006/relationships/image" Target="../media/image16.png"/><Relationship Id="rId4" Type="http://schemas.openxmlformats.org/officeDocument/2006/relationships/image" Target="../media/image21.jp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0189" name="Shape 10189"/>
        <p:cNvGrpSpPr/>
        <p:nvPr/>
      </p:nvGrpSpPr>
      <p:grpSpPr>
        <a:xfrm>
          <a:off x="0" y="0"/>
          <a:ext cx="0" cy="0"/>
          <a:chOff x="0" y="0"/>
          <a:chExt cx="0" cy="0"/>
        </a:xfrm>
      </p:grpSpPr>
      <p:grpSp>
        <p:nvGrpSpPr>
          <p:cNvPr id="10190" name="Google Shape;10190;g280e44c372a_0_9687"/>
          <p:cNvGrpSpPr/>
          <p:nvPr/>
        </p:nvGrpSpPr>
        <p:grpSpPr>
          <a:xfrm>
            <a:off x="2726703" y="6"/>
            <a:ext cx="3697033" cy="5143642"/>
            <a:chOff x="1926275" y="238125"/>
            <a:chExt cx="3765950" cy="5239525"/>
          </a:xfrm>
        </p:grpSpPr>
        <p:sp>
          <p:nvSpPr>
            <p:cNvPr id="10191" name="Google Shape;10191;g280e44c372a_0_968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g280e44c372a_0_968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g280e44c372a_0_968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g280e44c372a_0_968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g280e44c372a_0_968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g280e44c372a_0_968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g280e44c372a_0_968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g280e44c372a_0_968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g280e44c372a_0_968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g280e44c372a_0_968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g280e44c372a_0_968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g280e44c372a_0_968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g280e44c372a_0_968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g280e44c372a_0_968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g280e44c372a_0_968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g280e44c372a_0_968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g280e44c372a_0_968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g280e44c372a_0_968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g280e44c372a_0_968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g280e44c372a_0_968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g280e44c372a_0_968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g280e44c372a_0_968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g280e44c372a_0_968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g280e44c372a_0_968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g280e44c372a_0_968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g280e44c372a_0_968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g280e44c372a_0_968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g280e44c372a_0_968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g280e44c372a_0_968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g280e44c372a_0_968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g280e44c372a_0_968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g280e44c372a_0_968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g280e44c372a_0_968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g280e44c372a_0_968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g280e44c372a_0_968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g280e44c372a_0_968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g280e44c372a_0_968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g280e44c372a_0_968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g280e44c372a_0_968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g280e44c372a_0_968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g280e44c372a_0_968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g280e44c372a_0_968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g280e44c372a_0_968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g280e44c372a_0_968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g280e44c372a_0_968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g280e44c372a_0_968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g280e44c372a_0_968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g280e44c372a_0_968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g280e44c372a_0_968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g280e44c372a_0_968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g280e44c372a_0_968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g280e44c372a_0_968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g280e44c372a_0_968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g280e44c372a_0_968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g280e44c372a_0_968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g280e44c372a_0_968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g280e44c372a_0_968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g280e44c372a_0_968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g280e44c372a_0_968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g280e44c372a_0_968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1" name="Google Shape;10251;g280e44c372a_0_968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2" name="Google Shape;10252;g280e44c372a_0_9687"/>
          <p:cNvGrpSpPr/>
          <p:nvPr/>
        </p:nvGrpSpPr>
        <p:grpSpPr>
          <a:xfrm>
            <a:off x="2686262" y="2"/>
            <a:ext cx="2103910" cy="5143716"/>
            <a:chOff x="2726150" y="238125"/>
            <a:chExt cx="2142475" cy="5238000"/>
          </a:xfrm>
        </p:grpSpPr>
        <p:sp>
          <p:nvSpPr>
            <p:cNvPr id="10253" name="Google Shape;10253;g280e44c372a_0_968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g280e44c372a_0_968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g280e44c372a_0_968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6" name="Google Shape;10256;g280e44c372a_0_968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57" name="Google Shape;10257;g280e44c372a_0_968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58" name="Google Shape;10258;g280e44c372a_0_96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59" name="Google Shape;10259;g280e44c372a_0_968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g280e44c372a_0_9687"/>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261" name="Google Shape;10261;g280e44c372a_0_968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262" name="Google Shape;10262;g280e44c372a_0_968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0263" name="Shape 10263"/>
        <p:cNvGrpSpPr/>
        <p:nvPr/>
      </p:nvGrpSpPr>
      <p:grpSpPr>
        <a:xfrm>
          <a:off x="0" y="0"/>
          <a:ext cx="0" cy="0"/>
          <a:chOff x="0" y="0"/>
          <a:chExt cx="0" cy="0"/>
        </a:xfrm>
      </p:grpSpPr>
      <p:sp>
        <p:nvSpPr>
          <p:cNvPr id="10264" name="Google Shape;10264;g280e44c372a_0_976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65" name="Google Shape;10265;g280e44c372a_0_9761"/>
          <p:cNvGrpSpPr/>
          <p:nvPr/>
        </p:nvGrpSpPr>
        <p:grpSpPr>
          <a:xfrm>
            <a:off x="2686262" y="2"/>
            <a:ext cx="2103910" cy="5143716"/>
            <a:chOff x="2726150" y="238125"/>
            <a:chExt cx="2142475" cy="5238000"/>
          </a:xfrm>
        </p:grpSpPr>
        <p:sp>
          <p:nvSpPr>
            <p:cNvPr id="10266" name="Google Shape;10266;g280e44c372a_0_976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g280e44c372a_0_976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g280e44c372a_0_976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69" name="Google Shape;10269;g280e44c372a_0_976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70" name="Google Shape;10270;g280e44c372a_0_976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71" name="Google Shape;10271;g280e44c372a_0_976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72" name="Google Shape;10272;g280e44c372a_0_976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g280e44c372a_0_9761"/>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74" name="Google Shape;10274;g280e44c372a_0_9761"/>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275" name="Google Shape;10275;g280e44c372a_0_976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276" name="Shape 10276"/>
        <p:cNvGrpSpPr/>
        <p:nvPr/>
      </p:nvGrpSpPr>
      <p:grpSpPr>
        <a:xfrm>
          <a:off x="0" y="0"/>
          <a:ext cx="0" cy="0"/>
          <a:chOff x="0" y="0"/>
          <a:chExt cx="0" cy="0"/>
        </a:xfrm>
      </p:grpSpPr>
      <p:sp>
        <p:nvSpPr>
          <p:cNvPr id="10277" name="Google Shape;10277;g280e44c372a_0_977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78" name="Google Shape;10278;g280e44c372a_0_977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279" name="Google Shape;10279;g280e44c372a_0_977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280" name="Google Shape;10280;g280e44c372a_0_97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81" name="Google Shape;10281;g280e44c372a_0_9774"/>
          <p:cNvGrpSpPr/>
          <p:nvPr/>
        </p:nvGrpSpPr>
        <p:grpSpPr>
          <a:xfrm>
            <a:off x="8041173" y="4778596"/>
            <a:ext cx="598277" cy="170409"/>
            <a:chOff x="238125" y="1822850"/>
            <a:chExt cx="7080200" cy="2016675"/>
          </a:xfrm>
        </p:grpSpPr>
        <p:sp>
          <p:nvSpPr>
            <p:cNvPr id="10282" name="Google Shape;10282;g280e44c372a_0_97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g280e44c372a_0_97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g280e44c372a_0_97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g280e44c372a_0_97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g280e44c372a_0_97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g280e44c372a_0_97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g280e44c372a_0_97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9" name="Google Shape;10289;g280e44c372a_0_97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0290" name="Shape 10290"/>
        <p:cNvGrpSpPr/>
        <p:nvPr/>
      </p:nvGrpSpPr>
      <p:grpSpPr>
        <a:xfrm>
          <a:off x="0" y="0"/>
          <a:ext cx="0" cy="0"/>
          <a:chOff x="0" y="0"/>
          <a:chExt cx="0" cy="0"/>
        </a:xfrm>
      </p:grpSpPr>
      <p:sp>
        <p:nvSpPr>
          <p:cNvPr id="10291" name="Google Shape;10291;g280e44c372a_0_9788"/>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g280e44c372a_0_978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93" name="Google Shape;10293;g280e44c372a_0_978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94" name="Google Shape;10294;g280e44c372a_0_978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0295" name="Shape 10295"/>
        <p:cNvGrpSpPr/>
        <p:nvPr/>
      </p:nvGrpSpPr>
      <p:grpSpPr>
        <a:xfrm>
          <a:off x="0" y="0"/>
          <a:ext cx="0" cy="0"/>
          <a:chOff x="0" y="0"/>
          <a:chExt cx="0" cy="0"/>
        </a:xfrm>
      </p:grpSpPr>
      <p:sp>
        <p:nvSpPr>
          <p:cNvPr id="10296" name="Google Shape;10296;g280e44c372a_0_9793"/>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297" name="Google Shape;10297;g280e44c372a_0_97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98" name="Google Shape;10298;g280e44c372a_0_9793"/>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0299" name="Google Shape;10299;g280e44c372a_0_9793"/>
          <p:cNvGrpSpPr/>
          <p:nvPr/>
        </p:nvGrpSpPr>
        <p:grpSpPr>
          <a:xfrm>
            <a:off x="8041173" y="4778596"/>
            <a:ext cx="598277" cy="170409"/>
            <a:chOff x="238125" y="1822850"/>
            <a:chExt cx="7080200" cy="2016675"/>
          </a:xfrm>
        </p:grpSpPr>
        <p:sp>
          <p:nvSpPr>
            <p:cNvPr id="10300" name="Google Shape;10300;g280e44c372a_0_97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g280e44c372a_0_97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g280e44c372a_0_97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g280e44c372a_0_97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g280e44c372a_0_97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g280e44c372a_0_97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g280e44c372a_0_97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07" name="Google Shape;10307;g280e44c372a_0_97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0308" name="Shape 10308"/>
        <p:cNvGrpSpPr/>
        <p:nvPr/>
      </p:nvGrpSpPr>
      <p:grpSpPr>
        <a:xfrm>
          <a:off x="0" y="0"/>
          <a:ext cx="0" cy="0"/>
          <a:chOff x="0" y="0"/>
          <a:chExt cx="0" cy="0"/>
        </a:xfrm>
      </p:grpSpPr>
      <p:sp>
        <p:nvSpPr>
          <p:cNvPr id="10309" name="Google Shape;10309;g280e44c372a_0_980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310" name="Google Shape;10310;g280e44c372a_0_9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0311" name="Shape 10311"/>
        <p:cNvGrpSpPr/>
        <p:nvPr/>
      </p:nvGrpSpPr>
      <p:grpSpPr>
        <a:xfrm>
          <a:off x="0" y="0"/>
          <a:ext cx="0" cy="0"/>
          <a:chOff x="0" y="0"/>
          <a:chExt cx="0" cy="0"/>
        </a:xfrm>
      </p:grpSpPr>
      <p:sp>
        <p:nvSpPr>
          <p:cNvPr id="10312" name="Google Shape;10312;g280e44c372a_0_98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g280e44c372a_0_98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0314" name="Google Shape;10314;g280e44c372a_0_98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0315" name="Google Shape;10315;g280e44c372a_0_98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0316" name="Google Shape;10316;g280e44c372a_0_98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17" name="Google Shape;10317;g280e44c372a_0_98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18" name="Google Shape;10318;g280e44c372a_0_98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0319" name="Shape 10319"/>
        <p:cNvGrpSpPr/>
        <p:nvPr/>
      </p:nvGrpSpPr>
      <p:grpSpPr>
        <a:xfrm>
          <a:off x="0" y="0"/>
          <a:ext cx="0" cy="0"/>
          <a:chOff x="0" y="0"/>
          <a:chExt cx="0" cy="0"/>
        </a:xfrm>
      </p:grpSpPr>
      <p:sp>
        <p:nvSpPr>
          <p:cNvPr id="10320" name="Google Shape;10320;g280e44c372a_0_98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1" name="Google Shape;10321;g280e44c372a_0_9817"/>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0322" name="Google Shape;10322;g280e44c372a_0_98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23" name="Google Shape;10323;g280e44c372a_0_98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0324" name="Shape 10324"/>
        <p:cNvGrpSpPr/>
        <p:nvPr/>
      </p:nvGrpSpPr>
      <p:grpSpPr>
        <a:xfrm>
          <a:off x="0" y="0"/>
          <a:ext cx="0" cy="0"/>
          <a:chOff x="0" y="0"/>
          <a:chExt cx="0" cy="0"/>
        </a:xfrm>
      </p:grpSpPr>
      <p:grpSp>
        <p:nvGrpSpPr>
          <p:cNvPr id="10325" name="Google Shape;10325;g280e44c372a_0_9822"/>
          <p:cNvGrpSpPr/>
          <p:nvPr/>
        </p:nvGrpSpPr>
        <p:grpSpPr>
          <a:xfrm>
            <a:off x="3689202" y="6"/>
            <a:ext cx="3697033" cy="5143642"/>
            <a:chOff x="1926275" y="238125"/>
            <a:chExt cx="3765950" cy="5239525"/>
          </a:xfrm>
        </p:grpSpPr>
        <p:sp>
          <p:nvSpPr>
            <p:cNvPr id="10326" name="Google Shape;10326;g280e44c372a_0_982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g280e44c372a_0_982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g280e44c372a_0_982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g280e44c372a_0_982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g280e44c372a_0_982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g280e44c372a_0_982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g280e44c372a_0_982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g280e44c372a_0_982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g280e44c372a_0_982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g280e44c372a_0_982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g280e44c372a_0_982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g280e44c372a_0_982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g280e44c372a_0_982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g280e44c372a_0_982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g280e44c372a_0_982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g280e44c372a_0_982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g280e44c372a_0_982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g280e44c372a_0_982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g280e44c372a_0_982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g280e44c372a_0_982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g280e44c372a_0_982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g280e44c372a_0_982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g280e44c372a_0_982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g280e44c372a_0_982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g280e44c372a_0_982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g280e44c372a_0_982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g280e44c372a_0_982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g280e44c372a_0_982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g280e44c372a_0_982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g280e44c372a_0_982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g280e44c372a_0_982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g280e44c372a_0_982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g280e44c372a_0_982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g280e44c372a_0_982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g280e44c372a_0_982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g280e44c372a_0_982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g280e44c372a_0_982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g280e44c372a_0_982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g280e44c372a_0_982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g280e44c372a_0_982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g280e44c372a_0_982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g280e44c372a_0_982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g280e44c372a_0_982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g280e44c372a_0_982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g280e44c372a_0_982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g280e44c372a_0_982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g280e44c372a_0_982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g280e44c372a_0_982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g280e44c372a_0_982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g280e44c372a_0_982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g280e44c372a_0_982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g280e44c372a_0_982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g280e44c372a_0_982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g280e44c372a_0_982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g280e44c372a_0_982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g280e44c372a_0_982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g280e44c372a_0_982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g280e44c372a_0_982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g280e44c372a_0_982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g280e44c372a_0_982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86" name="Google Shape;10386;g280e44c372a_0_9822"/>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g280e44c372a_0_98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09"/>
              </a:srgbClr>
            </a:outerShdw>
          </a:effectLst>
        </p:spPr>
      </p:sp>
      <p:sp>
        <p:nvSpPr>
          <p:cNvPr id="10388" name="Google Shape;10388;g280e44c372a_0_9822"/>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0389" name="Google Shape;10389;g280e44c372a_0_9822"/>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0390" name="Google Shape;10390;g280e44c372a_0_9822"/>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91" name="Google Shape;10391;g280e44c372a_0_9822"/>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0392" name="Shape 10392"/>
        <p:cNvGrpSpPr/>
        <p:nvPr/>
      </p:nvGrpSpPr>
      <p:grpSpPr>
        <a:xfrm>
          <a:off x="0" y="0"/>
          <a:ext cx="0" cy="0"/>
          <a:chOff x="0" y="0"/>
          <a:chExt cx="0" cy="0"/>
        </a:xfrm>
      </p:grpSpPr>
      <p:grpSp>
        <p:nvGrpSpPr>
          <p:cNvPr id="10393" name="Google Shape;10393;g280e44c372a_0_9890"/>
          <p:cNvGrpSpPr/>
          <p:nvPr/>
        </p:nvGrpSpPr>
        <p:grpSpPr>
          <a:xfrm>
            <a:off x="3698727" y="6"/>
            <a:ext cx="3697033" cy="5143642"/>
            <a:chOff x="1926275" y="238125"/>
            <a:chExt cx="3765950" cy="5239525"/>
          </a:xfrm>
        </p:grpSpPr>
        <p:sp>
          <p:nvSpPr>
            <p:cNvPr id="10394" name="Google Shape;10394;g280e44c372a_0_989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g280e44c372a_0_989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g280e44c372a_0_989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g280e44c372a_0_989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g280e44c372a_0_989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g280e44c372a_0_989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g280e44c372a_0_989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g280e44c372a_0_989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g280e44c372a_0_989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g280e44c372a_0_989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g280e44c372a_0_989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g280e44c372a_0_989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g280e44c372a_0_989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g280e44c372a_0_989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g280e44c372a_0_989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g280e44c372a_0_989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g280e44c372a_0_989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g280e44c372a_0_989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g280e44c372a_0_989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g280e44c372a_0_989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g280e44c372a_0_989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g280e44c372a_0_989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g280e44c372a_0_989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g280e44c372a_0_989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g280e44c372a_0_989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g280e44c372a_0_989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g280e44c372a_0_989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g280e44c372a_0_989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g280e44c372a_0_989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g280e44c372a_0_989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g280e44c372a_0_989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g280e44c372a_0_989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g280e44c372a_0_989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g280e44c372a_0_989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g280e44c372a_0_989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g280e44c372a_0_989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g280e44c372a_0_989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g280e44c372a_0_989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g280e44c372a_0_989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g280e44c372a_0_989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g280e44c372a_0_989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g280e44c372a_0_989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g280e44c372a_0_989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g280e44c372a_0_989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g280e44c372a_0_989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g280e44c372a_0_989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g280e44c372a_0_989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g280e44c372a_0_989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g280e44c372a_0_989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g280e44c372a_0_989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g280e44c372a_0_989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g280e44c372a_0_989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g280e44c372a_0_989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g280e44c372a_0_989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g280e44c372a_0_989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g280e44c372a_0_989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g280e44c372a_0_989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g280e44c372a_0_989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g280e44c372a_0_989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g280e44c372a_0_989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54" name="Google Shape;10454;g280e44c372a_0_989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g280e44c372a_0_98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456" name="Google Shape;10456;g280e44c372a_0_989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10457" name="Google Shape;10457;g280e44c372a_0_98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58" name="Google Shape;10458;g280e44c372a_0_989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0459" name="Shape 10459"/>
        <p:cNvGrpSpPr/>
        <p:nvPr/>
      </p:nvGrpSpPr>
      <p:grpSpPr>
        <a:xfrm>
          <a:off x="0" y="0"/>
          <a:ext cx="0" cy="0"/>
          <a:chOff x="0" y="0"/>
          <a:chExt cx="0" cy="0"/>
        </a:xfrm>
      </p:grpSpPr>
      <p:grpSp>
        <p:nvGrpSpPr>
          <p:cNvPr id="10460" name="Google Shape;10460;g280e44c372a_0_9957"/>
          <p:cNvGrpSpPr/>
          <p:nvPr/>
        </p:nvGrpSpPr>
        <p:grpSpPr>
          <a:xfrm>
            <a:off x="3698727" y="6"/>
            <a:ext cx="3697033" cy="5143642"/>
            <a:chOff x="1926275" y="238125"/>
            <a:chExt cx="3765950" cy="5239525"/>
          </a:xfrm>
        </p:grpSpPr>
        <p:sp>
          <p:nvSpPr>
            <p:cNvPr id="10461" name="Google Shape;10461;g280e44c372a_0_995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g280e44c372a_0_995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g280e44c372a_0_995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g280e44c372a_0_995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g280e44c372a_0_995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g280e44c372a_0_995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g280e44c372a_0_995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g280e44c372a_0_995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g280e44c372a_0_995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g280e44c372a_0_995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g280e44c372a_0_995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g280e44c372a_0_995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g280e44c372a_0_995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g280e44c372a_0_995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g280e44c372a_0_995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g280e44c372a_0_995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g280e44c372a_0_995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g280e44c372a_0_995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g280e44c372a_0_995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g280e44c372a_0_995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g280e44c372a_0_995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g280e44c372a_0_995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g280e44c372a_0_995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g280e44c372a_0_995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g280e44c372a_0_995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g280e44c372a_0_995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g280e44c372a_0_995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g280e44c372a_0_995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g280e44c372a_0_995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g280e44c372a_0_995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g280e44c372a_0_995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g280e44c372a_0_995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g280e44c372a_0_995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g280e44c372a_0_995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g280e44c372a_0_995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g280e44c372a_0_995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g280e44c372a_0_995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g280e44c372a_0_995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g280e44c372a_0_995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g280e44c372a_0_995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g280e44c372a_0_995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g280e44c372a_0_995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g280e44c372a_0_995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g280e44c372a_0_995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g280e44c372a_0_995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g280e44c372a_0_995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g280e44c372a_0_995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g280e44c372a_0_995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g280e44c372a_0_995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g280e44c372a_0_995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g280e44c372a_0_995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g280e44c372a_0_995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g280e44c372a_0_995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g280e44c372a_0_995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g280e44c372a_0_995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g280e44c372a_0_995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g280e44c372a_0_995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g280e44c372a_0_995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g280e44c372a_0_995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g280e44c372a_0_995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21" name="Google Shape;10521;g280e44c372a_0_995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g280e44c372a_0_995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23" name="Google Shape;10523;g280e44c372a_0_9957"/>
          <p:cNvGrpSpPr/>
          <p:nvPr/>
        </p:nvGrpSpPr>
        <p:grpSpPr>
          <a:xfrm>
            <a:off x="1285921" y="2144122"/>
            <a:ext cx="2868897" cy="817157"/>
            <a:chOff x="238125" y="1822850"/>
            <a:chExt cx="7080200" cy="2016675"/>
          </a:xfrm>
        </p:grpSpPr>
        <p:sp>
          <p:nvSpPr>
            <p:cNvPr id="10524" name="Google Shape;10524;g280e44c372a_0_99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g280e44c372a_0_99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g280e44c372a_0_99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g280e44c372a_0_99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g280e44c372a_0_99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g280e44c372a_0_99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g280e44c372a_0_99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31" name="Google Shape;10531;g280e44c372a_0_9957"/>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10532" name="Google Shape;10532;g280e44c372a_0_995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0533" name="Shape 10533"/>
        <p:cNvGrpSpPr/>
        <p:nvPr/>
      </p:nvGrpSpPr>
      <p:grpSpPr>
        <a:xfrm>
          <a:off x="0" y="0"/>
          <a:ext cx="0" cy="0"/>
          <a:chOff x="0" y="0"/>
          <a:chExt cx="0" cy="0"/>
        </a:xfrm>
      </p:grpSpPr>
      <p:sp>
        <p:nvSpPr>
          <p:cNvPr id="10534" name="Google Shape;10534;g280e44c372a_0_1003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g280e44c372a_0_100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36" name="Google Shape;10536;g280e44c372a_0_10031"/>
          <p:cNvGrpSpPr/>
          <p:nvPr/>
        </p:nvGrpSpPr>
        <p:grpSpPr>
          <a:xfrm>
            <a:off x="1285921" y="2144122"/>
            <a:ext cx="2868897" cy="817157"/>
            <a:chOff x="238125" y="1822850"/>
            <a:chExt cx="7080200" cy="2016675"/>
          </a:xfrm>
        </p:grpSpPr>
        <p:sp>
          <p:nvSpPr>
            <p:cNvPr id="10537" name="Google Shape;10537;g280e44c372a_0_100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g280e44c372a_0_100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g280e44c372a_0_100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g280e44c372a_0_100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g280e44c372a_0_100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g280e44c372a_0_100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g280e44c372a_0_100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44" name="Google Shape;10544;g280e44c372a_0_1003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10545" name="Google Shape;10545;g280e44c372a_0_100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10551" name="Shape 10551"/>
        <p:cNvGrpSpPr/>
        <p:nvPr/>
      </p:nvGrpSpPr>
      <p:grpSpPr>
        <a:xfrm>
          <a:off x="0" y="0"/>
          <a:ext cx="0" cy="0"/>
          <a:chOff x="0" y="0"/>
          <a:chExt cx="0" cy="0"/>
        </a:xfrm>
      </p:grpSpPr>
      <p:sp>
        <p:nvSpPr>
          <p:cNvPr id="10552" name="Google Shape;10552;p19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553" name="Google Shape;10553;p19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54" name="Google Shape;10554;p19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10555" name="Shape 10555"/>
        <p:cNvGrpSpPr/>
        <p:nvPr/>
      </p:nvGrpSpPr>
      <p:grpSpPr>
        <a:xfrm>
          <a:off x="0" y="0"/>
          <a:ext cx="0" cy="0"/>
          <a:chOff x="0" y="0"/>
          <a:chExt cx="0" cy="0"/>
        </a:xfrm>
      </p:grpSpPr>
      <p:sp>
        <p:nvSpPr>
          <p:cNvPr id="10556" name="Google Shape;10556;p22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57" name="Google Shape;10557;p22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10558" name="Shape 10558"/>
        <p:cNvGrpSpPr/>
        <p:nvPr/>
      </p:nvGrpSpPr>
      <p:grpSpPr>
        <a:xfrm>
          <a:off x="0" y="0"/>
          <a:ext cx="0" cy="0"/>
          <a:chOff x="0" y="0"/>
          <a:chExt cx="0" cy="0"/>
        </a:xfrm>
      </p:grpSpPr>
      <p:sp>
        <p:nvSpPr>
          <p:cNvPr id="10559" name="Google Shape;10559;p22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60" name="Google Shape;10560;p22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10561" name="Shape 10561"/>
        <p:cNvGrpSpPr/>
        <p:nvPr/>
      </p:nvGrpSpPr>
      <p:grpSpPr>
        <a:xfrm>
          <a:off x="0" y="0"/>
          <a:ext cx="0" cy="0"/>
          <a:chOff x="0" y="0"/>
          <a:chExt cx="0" cy="0"/>
        </a:xfrm>
      </p:grpSpPr>
      <p:sp>
        <p:nvSpPr>
          <p:cNvPr id="10562" name="Google Shape;10562;p22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63" name="Google Shape;10563;p22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10564" name="Shape 10564"/>
        <p:cNvGrpSpPr/>
        <p:nvPr/>
      </p:nvGrpSpPr>
      <p:grpSpPr>
        <a:xfrm>
          <a:off x="0" y="0"/>
          <a:ext cx="0" cy="0"/>
          <a:chOff x="0" y="0"/>
          <a:chExt cx="0" cy="0"/>
        </a:xfrm>
      </p:grpSpPr>
      <p:sp>
        <p:nvSpPr>
          <p:cNvPr id="10565" name="Google Shape;10565;p22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66" name="Google Shape;10566;p22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10567" name="Shape 10567"/>
        <p:cNvGrpSpPr/>
        <p:nvPr/>
      </p:nvGrpSpPr>
      <p:grpSpPr>
        <a:xfrm>
          <a:off x="0" y="0"/>
          <a:ext cx="0" cy="0"/>
          <a:chOff x="0" y="0"/>
          <a:chExt cx="0" cy="0"/>
        </a:xfrm>
      </p:grpSpPr>
      <p:sp>
        <p:nvSpPr>
          <p:cNvPr id="10568" name="Google Shape;10568;p227"/>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69" name="Google Shape;10569;p227"/>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70" name="Google Shape;10570;p227"/>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10571" name="Shape 10571"/>
        <p:cNvGrpSpPr/>
        <p:nvPr/>
      </p:nvGrpSpPr>
      <p:grpSpPr>
        <a:xfrm>
          <a:off x="0" y="0"/>
          <a:ext cx="0" cy="0"/>
          <a:chOff x="0" y="0"/>
          <a:chExt cx="0" cy="0"/>
        </a:xfrm>
      </p:grpSpPr>
      <p:sp>
        <p:nvSpPr>
          <p:cNvPr id="10572" name="Google Shape;10572;p228"/>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73" name="Google Shape;10573;p228"/>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74" name="Google Shape;10574;p228"/>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10575" name="Shape 10575"/>
        <p:cNvGrpSpPr/>
        <p:nvPr/>
      </p:nvGrpSpPr>
      <p:grpSpPr>
        <a:xfrm>
          <a:off x="0" y="0"/>
          <a:ext cx="0" cy="0"/>
          <a:chOff x="0" y="0"/>
          <a:chExt cx="0" cy="0"/>
        </a:xfrm>
      </p:grpSpPr>
      <p:sp>
        <p:nvSpPr>
          <p:cNvPr id="10576" name="Google Shape;10576;p229"/>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77" name="Google Shape;10577;p229"/>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78" name="Google Shape;10578;p229"/>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10579" name="Shape 10579"/>
        <p:cNvGrpSpPr/>
        <p:nvPr/>
      </p:nvGrpSpPr>
      <p:grpSpPr>
        <a:xfrm>
          <a:off x="0" y="0"/>
          <a:ext cx="0" cy="0"/>
          <a:chOff x="0" y="0"/>
          <a:chExt cx="0" cy="0"/>
        </a:xfrm>
      </p:grpSpPr>
      <p:sp>
        <p:nvSpPr>
          <p:cNvPr id="10580" name="Google Shape;10580;p230"/>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81" name="Google Shape;10581;p230"/>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82" name="Google Shape;10582;p230"/>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10583" name="Shape 10583"/>
        <p:cNvGrpSpPr/>
        <p:nvPr/>
      </p:nvGrpSpPr>
      <p:grpSpPr>
        <a:xfrm>
          <a:off x="0" y="0"/>
          <a:ext cx="0" cy="0"/>
          <a:chOff x="0" y="0"/>
          <a:chExt cx="0" cy="0"/>
        </a:xfrm>
      </p:grpSpPr>
      <p:sp>
        <p:nvSpPr>
          <p:cNvPr id="10584" name="Google Shape;10584;p231"/>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85" name="Google Shape;10585;p231"/>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86" name="Google Shape;10586;p231"/>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10587" name="Shape 10587"/>
        <p:cNvGrpSpPr/>
        <p:nvPr/>
      </p:nvGrpSpPr>
      <p:grpSpPr>
        <a:xfrm>
          <a:off x="0" y="0"/>
          <a:ext cx="0" cy="0"/>
          <a:chOff x="0" y="0"/>
          <a:chExt cx="0" cy="0"/>
        </a:xfrm>
      </p:grpSpPr>
      <p:sp>
        <p:nvSpPr>
          <p:cNvPr id="10588" name="Google Shape;10588;p232"/>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89" name="Google Shape;10589;p232"/>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90" name="Google Shape;10590;p232"/>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10591" name="Shape 10591"/>
        <p:cNvGrpSpPr/>
        <p:nvPr/>
      </p:nvGrpSpPr>
      <p:grpSpPr>
        <a:xfrm>
          <a:off x="0" y="0"/>
          <a:ext cx="0" cy="0"/>
          <a:chOff x="0" y="0"/>
          <a:chExt cx="0" cy="0"/>
        </a:xfrm>
      </p:grpSpPr>
      <p:sp>
        <p:nvSpPr>
          <p:cNvPr id="10592" name="Google Shape;10592;p233"/>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93" name="Google Shape;10593;p23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94" name="Google Shape;10594;p23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10595" name="Shape 10595"/>
        <p:cNvGrpSpPr/>
        <p:nvPr/>
      </p:nvGrpSpPr>
      <p:grpSpPr>
        <a:xfrm>
          <a:off x="0" y="0"/>
          <a:ext cx="0" cy="0"/>
          <a:chOff x="0" y="0"/>
          <a:chExt cx="0" cy="0"/>
        </a:xfrm>
      </p:grpSpPr>
      <p:sp>
        <p:nvSpPr>
          <p:cNvPr id="10596" name="Google Shape;10596;p234"/>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597" name="Google Shape;10597;p23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598" name="Google Shape;10598;p23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10599" name="Shape 10599"/>
        <p:cNvGrpSpPr/>
        <p:nvPr/>
      </p:nvGrpSpPr>
      <p:grpSpPr>
        <a:xfrm>
          <a:off x="0" y="0"/>
          <a:ext cx="0" cy="0"/>
          <a:chOff x="0" y="0"/>
          <a:chExt cx="0" cy="0"/>
        </a:xfrm>
      </p:grpSpPr>
      <p:sp>
        <p:nvSpPr>
          <p:cNvPr id="10600" name="Google Shape;10600;p235"/>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601" name="Google Shape;10601;p23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02" name="Google Shape;10602;p23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10603" name="Shape 10603"/>
        <p:cNvGrpSpPr/>
        <p:nvPr/>
      </p:nvGrpSpPr>
      <p:grpSpPr>
        <a:xfrm>
          <a:off x="0" y="0"/>
          <a:ext cx="0" cy="0"/>
          <a:chOff x="0" y="0"/>
          <a:chExt cx="0" cy="0"/>
        </a:xfrm>
      </p:grpSpPr>
      <p:sp>
        <p:nvSpPr>
          <p:cNvPr id="10604" name="Google Shape;10604;p236"/>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605" name="Google Shape;10605;p23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06" name="Google Shape;10606;p23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10607" name="Shape 10607"/>
        <p:cNvGrpSpPr/>
        <p:nvPr/>
      </p:nvGrpSpPr>
      <p:grpSpPr>
        <a:xfrm>
          <a:off x="0" y="0"/>
          <a:ext cx="0" cy="0"/>
          <a:chOff x="0" y="0"/>
          <a:chExt cx="0" cy="0"/>
        </a:xfrm>
      </p:grpSpPr>
      <p:sp>
        <p:nvSpPr>
          <p:cNvPr id="10608" name="Google Shape;10608;p237"/>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09" name="Google Shape;10609;p237"/>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10" name="Google Shape;10610;p237"/>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11" name="Google Shape;10611;p23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10612" name="Shape 10612"/>
        <p:cNvGrpSpPr/>
        <p:nvPr/>
      </p:nvGrpSpPr>
      <p:grpSpPr>
        <a:xfrm>
          <a:off x="0" y="0"/>
          <a:ext cx="0" cy="0"/>
          <a:chOff x="0" y="0"/>
          <a:chExt cx="0" cy="0"/>
        </a:xfrm>
      </p:grpSpPr>
      <p:sp>
        <p:nvSpPr>
          <p:cNvPr id="10613" name="Google Shape;10613;p238"/>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14" name="Google Shape;10614;p238"/>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15" name="Google Shape;10615;p238"/>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16" name="Google Shape;10616;p23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10617" name="Shape 10617"/>
        <p:cNvGrpSpPr/>
        <p:nvPr/>
      </p:nvGrpSpPr>
      <p:grpSpPr>
        <a:xfrm>
          <a:off x="0" y="0"/>
          <a:ext cx="0" cy="0"/>
          <a:chOff x="0" y="0"/>
          <a:chExt cx="0" cy="0"/>
        </a:xfrm>
      </p:grpSpPr>
      <p:sp>
        <p:nvSpPr>
          <p:cNvPr id="10618" name="Google Shape;10618;p23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19" name="Google Shape;10619;p23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20" name="Google Shape;10620;p239"/>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21" name="Google Shape;10621;p239"/>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22" name="Google Shape;10622;p239"/>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10623" name="Shape 10623"/>
        <p:cNvGrpSpPr/>
        <p:nvPr/>
      </p:nvGrpSpPr>
      <p:grpSpPr>
        <a:xfrm>
          <a:off x="0" y="0"/>
          <a:ext cx="0" cy="0"/>
          <a:chOff x="0" y="0"/>
          <a:chExt cx="0" cy="0"/>
        </a:xfrm>
      </p:grpSpPr>
      <p:sp>
        <p:nvSpPr>
          <p:cNvPr id="10624" name="Google Shape;10624;p24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25" name="Google Shape;10625;p24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26" name="Google Shape;10626;p240"/>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27" name="Google Shape;10627;p240"/>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28" name="Google Shape;10628;p240"/>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10629" name="Shape 10629"/>
        <p:cNvGrpSpPr/>
        <p:nvPr/>
      </p:nvGrpSpPr>
      <p:grpSpPr>
        <a:xfrm>
          <a:off x="0" y="0"/>
          <a:ext cx="0" cy="0"/>
          <a:chOff x="0" y="0"/>
          <a:chExt cx="0" cy="0"/>
        </a:xfrm>
      </p:grpSpPr>
      <p:sp>
        <p:nvSpPr>
          <p:cNvPr id="10630" name="Google Shape;10630;p24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31" name="Google Shape;10631;p24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32" name="Google Shape;10632;p241"/>
          <p:cNvSpPr txBox="1"/>
          <p:nvPr>
            <p:ph idx="1" type="body"/>
          </p:nvPr>
        </p:nvSpPr>
        <p:spPr>
          <a:xfrm>
            <a:off x="413544"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33" name="Google Shape;10633;p241"/>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34" name="Google Shape;10634;p241"/>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10635" name="Shape 10635"/>
        <p:cNvGrpSpPr/>
        <p:nvPr/>
      </p:nvGrpSpPr>
      <p:grpSpPr>
        <a:xfrm>
          <a:off x="0" y="0"/>
          <a:ext cx="0" cy="0"/>
          <a:chOff x="0" y="0"/>
          <a:chExt cx="0" cy="0"/>
        </a:xfrm>
      </p:grpSpPr>
      <p:sp>
        <p:nvSpPr>
          <p:cNvPr id="10636" name="Google Shape;10636;p24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37" name="Google Shape;10637;p24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38" name="Google Shape;10638;p242"/>
          <p:cNvSpPr txBox="1"/>
          <p:nvPr>
            <p:ph idx="1" type="body"/>
          </p:nvPr>
        </p:nvSpPr>
        <p:spPr>
          <a:xfrm>
            <a:off x="413544" y="1366243"/>
            <a:ext cx="4138784" cy="2752576"/>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39" name="Google Shape;10639;p242"/>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40" name="Google Shape;10640;p242"/>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10641" name="Shape 10641"/>
        <p:cNvGrpSpPr/>
        <p:nvPr/>
      </p:nvGrpSpPr>
      <p:grpSpPr>
        <a:xfrm>
          <a:off x="0" y="0"/>
          <a:ext cx="0" cy="0"/>
          <a:chOff x="0" y="0"/>
          <a:chExt cx="0" cy="0"/>
        </a:xfrm>
      </p:grpSpPr>
      <p:sp>
        <p:nvSpPr>
          <p:cNvPr id="10642" name="Google Shape;10642;p243"/>
          <p:cNvSpPr txBox="1"/>
          <p:nvPr>
            <p:ph idx="1" type="body"/>
          </p:nvPr>
        </p:nvSpPr>
        <p:spPr>
          <a:xfrm>
            <a:off x="411870" y="1366243"/>
            <a:ext cx="4138783" cy="512563"/>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643" name="Google Shape;10643;p243"/>
          <p:cNvSpPr txBox="1"/>
          <p:nvPr>
            <p:ph idx="2" type="body"/>
          </p:nvPr>
        </p:nvSpPr>
        <p:spPr>
          <a:xfrm>
            <a:off x="4593348" y="1366243"/>
            <a:ext cx="4137946" cy="512563"/>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644" name="Google Shape;10644;p24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45" name="Google Shape;10645;p24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46" name="Google Shape;10646;p243"/>
          <p:cNvSpPr txBox="1"/>
          <p:nvPr>
            <p:ph idx="3" type="body"/>
          </p:nvPr>
        </p:nvSpPr>
        <p:spPr>
          <a:xfrm>
            <a:off x="413544" y="1973182"/>
            <a:ext cx="4138784"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47" name="Google Shape;10647;p243"/>
          <p:cNvSpPr txBox="1"/>
          <p:nvPr>
            <p:ph idx="4" type="body"/>
          </p:nvPr>
        </p:nvSpPr>
        <p:spPr>
          <a:xfrm>
            <a:off x="4593348" y="1973182"/>
            <a:ext cx="4137946"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48" name="Google Shape;10648;p243"/>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649" name="Shape 10649"/>
        <p:cNvGrpSpPr/>
        <p:nvPr/>
      </p:nvGrpSpPr>
      <p:grpSpPr>
        <a:xfrm>
          <a:off x="0" y="0"/>
          <a:ext cx="0" cy="0"/>
          <a:chOff x="0" y="0"/>
          <a:chExt cx="0" cy="0"/>
        </a:xfrm>
      </p:grpSpPr>
      <p:sp>
        <p:nvSpPr>
          <p:cNvPr id="10650" name="Google Shape;10650;p24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51" name="Google Shape;10651;p24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52" name="Google Shape;10652;p244"/>
          <p:cNvSpPr txBox="1"/>
          <p:nvPr>
            <p:ph idx="1" type="body"/>
          </p:nvPr>
        </p:nvSpPr>
        <p:spPr>
          <a:xfrm>
            <a:off x="413544" y="1366243"/>
            <a:ext cx="274187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53" name="Google Shape;10653;p244"/>
          <p:cNvSpPr txBox="1"/>
          <p:nvPr>
            <p:ph idx="2"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54" name="Google Shape;10654;p244"/>
          <p:cNvSpPr txBox="1"/>
          <p:nvPr>
            <p:ph idx="3"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55" name="Google Shape;10655;p244"/>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656" name="Shape 10656"/>
        <p:cNvGrpSpPr/>
        <p:nvPr/>
      </p:nvGrpSpPr>
      <p:grpSpPr>
        <a:xfrm>
          <a:off x="0" y="0"/>
          <a:ext cx="0" cy="0"/>
          <a:chOff x="0" y="0"/>
          <a:chExt cx="0" cy="0"/>
        </a:xfrm>
      </p:grpSpPr>
      <p:sp>
        <p:nvSpPr>
          <p:cNvPr id="10657" name="Google Shape;10657;p24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58" name="Google Shape;10658;p24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59" name="Google Shape;10659;p245"/>
          <p:cNvSpPr txBox="1"/>
          <p:nvPr>
            <p:ph idx="1" type="body"/>
          </p:nvPr>
        </p:nvSpPr>
        <p:spPr>
          <a:xfrm>
            <a:off x="413544"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60" name="Google Shape;10660;p245"/>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61" name="Google Shape;10661;p245"/>
          <p:cNvSpPr txBox="1"/>
          <p:nvPr>
            <p:ph idx="3" type="body"/>
          </p:nvPr>
        </p:nvSpPr>
        <p:spPr>
          <a:xfrm flipH="1">
            <a:off x="5990523" y="1366243"/>
            <a:ext cx="2739935"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62" name="Google Shape;10662;p245"/>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663" name="Shape 10663"/>
        <p:cNvGrpSpPr/>
        <p:nvPr/>
      </p:nvGrpSpPr>
      <p:grpSpPr>
        <a:xfrm>
          <a:off x="0" y="0"/>
          <a:ext cx="0" cy="0"/>
          <a:chOff x="0" y="0"/>
          <a:chExt cx="0" cy="0"/>
        </a:xfrm>
      </p:grpSpPr>
      <p:sp>
        <p:nvSpPr>
          <p:cNvPr id="10664" name="Google Shape;10664;p24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65" name="Google Shape;10665;p24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66" name="Google Shape;10666;p246"/>
          <p:cNvSpPr txBox="1"/>
          <p:nvPr>
            <p:ph idx="1" type="body"/>
          </p:nvPr>
        </p:nvSpPr>
        <p:spPr>
          <a:xfrm>
            <a:off x="413544" y="1607345"/>
            <a:ext cx="2742446"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67" name="Google Shape;10667;p246"/>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68" name="Google Shape;10668;p246"/>
          <p:cNvSpPr txBox="1"/>
          <p:nvPr>
            <p:ph idx="3" type="body"/>
          </p:nvPr>
        </p:nvSpPr>
        <p:spPr>
          <a:xfrm flipH="1">
            <a:off x="5990522" y="1607345"/>
            <a:ext cx="2739935"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69" name="Google Shape;10669;p246"/>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670" name="Shape 10670"/>
        <p:cNvGrpSpPr/>
        <p:nvPr/>
      </p:nvGrpSpPr>
      <p:grpSpPr>
        <a:xfrm>
          <a:off x="0" y="0"/>
          <a:ext cx="0" cy="0"/>
          <a:chOff x="0" y="0"/>
          <a:chExt cx="0" cy="0"/>
        </a:xfrm>
      </p:grpSpPr>
      <p:sp>
        <p:nvSpPr>
          <p:cNvPr id="10671" name="Google Shape;10671;p247"/>
          <p:cNvSpPr txBox="1"/>
          <p:nvPr>
            <p:ph idx="1" type="body"/>
          </p:nvPr>
        </p:nvSpPr>
        <p:spPr>
          <a:xfrm>
            <a:off x="413776"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72" name="Google Shape;10672;p24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73" name="Google Shape;10673;p24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74" name="Google Shape;10674;p247"/>
          <p:cNvSpPr txBox="1"/>
          <p:nvPr>
            <p:ph idx="2" type="body"/>
          </p:nvPr>
        </p:nvSpPr>
        <p:spPr>
          <a:xfrm>
            <a:off x="2504577"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75" name="Google Shape;10675;p247"/>
          <p:cNvSpPr txBox="1"/>
          <p:nvPr>
            <p:ph idx="3" type="body"/>
          </p:nvPr>
        </p:nvSpPr>
        <p:spPr>
          <a:xfrm>
            <a:off x="4595378"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76" name="Google Shape;10676;p247"/>
          <p:cNvSpPr txBox="1"/>
          <p:nvPr>
            <p:ph idx="4" type="body"/>
          </p:nvPr>
        </p:nvSpPr>
        <p:spPr>
          <a:xfrm>
            <a:off x="6686179"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77" name="Google Shape;10677;p247"/>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678" name="Shape 10678"/>
        <p:cNvGrpSpPr/>
        <p:nvPr/>
      </p:nvGrpSpPr>
      <p:grpSpPr>
        <a:xfrm>
          <a:off x="0" y="0"/>
          <a:ext cx="0" cy="0"/>
          <a:chOff x="0" y="0"/>
          <a:chExt cx="0" cy="0"/>
        </a:xfrm>
      </p:grpSpPr>
      <p:sp>
        <p:nvSpPr>
          <p:cNvPr id="10679" name="Google Shape;10679;p248"/>
          <p:cNvSpPr txBox="1"/>
          <p:nvPr>
            <p:ph idx="1" type="body"/>
          </p:nvPr>
        </p:nvSpPr>
        <p:spPr>
          <a:xfrm>
            <a:off x="413776"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80" name="Google Shape;10680;p24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81" name="Google Shape;10681;p24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82" name="Google Shape;10682;p248"/>
          <p:cNvSpPr txBox="1"/>
          <p:nvPr>
            <p:ph idx="2" type="body"/>
          </p:nvPr>
        </p:nvSpPr>
        <p:spPr>
          <a:xfrm>
            <a:off x="2504577"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83" name="Google Shape;10683;p248"/>
          <p:cNvSpPr txBox="1"/>
          <p:nvPr>
            <p:ph idx="3" type="body"/>
          </p:nvPr>
        </p:nvSpPr>
        <p:spPr>
          <a:xfrm>
            <a:off x="4595378"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84" name="Google Shape;10684;p248"/>
          <p:cNvSpPr txBox="1"/>
          <p:nvPr>
            <p:ph idx="4" type="body"/>
          </p:nvPr>
        </p:nvSpPr>
        <p:spPr>
          <a:xfrm>
            <a:off x="6686179"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85" name="Google Shape;10685;p248"/>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686" name="Shape 10686"/>
        <p:cNvGrpSpPr/>
        <p:nvPr/>
      </p:nvGrpSpPr>
      <p:grpSpPr>
        <a:xfrm>
          <a:off x="0" y="0"/>
          <a:ext cx="0" cy="0"/>
          <a:chOff x="0" y="0"/>
          <a:chExt cx="0" cy="0"/>
        </a:xfrm>
      </p:grpSpPr>
      <p:sp>
        <p:nvSpPr>
          <p:cNvPr id="10687" name="Google Shape;10687;p249"/>
          <p:cNvSpPr txBox="1"/>
          <p:nvPr>
            <p:ph idx="1" type="body"/>
          </p:nvPr>
        </p:nvSpPr>
        <p:spPr>
          <a:xfrm>
            <a:off x="413776" y="1989088"/>
            <a:ext cx="2044278"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88" name="Google Shape;10688;p24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689" name="Google Shape;10689;p24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690" name="Google Shape;10690;p249"/>
          <p:cNvSpPr txBox="1"/>
          <p:nvPr>
            <p:ph idx="2" type="body"/>
          </p:nvPr>
        </p:nvSpPr>
        <p:spPr>
          <a:xfrm>
            <a:off x="2504577" y="1989090"/>
            <a:ext cx="204356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1" name="Google Shape;10691;p249"/>
          <p:cNvSpPr txBox="1"/>
          <p:nvPr>
            <p:ph idx="3" type="body"/>
          </p:nvPr>
        </p:nvSpPr>
        <p:spPr>
          <a:xfrm>
            <a:off x="4595378" y="1989088"/>
            <a:ext cx="2040334"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2" name="Google Shape;10692;p249"/>
          <p:cNvSpPr txBox="1"/>
          <p:nvPr>
            <p:ph idx="4" type="body"/>
          </p:nvPr>
        </p:nvSpPr>
        <p:spPr>
          <a:xfrm>
            <a:off x="6686179" y="1989090"/>
            <a:ext cx="204511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3" name="Google Shape;10693;p249"/>
          <p:cNvSpPr txBox="1"/>
          <p:nvPr>
            <p:ph idx="5" type="body"/>
          </p:nvPr>
        </p:nvSpPr>
        <p:spPr>
          <a:xfrm>
            <a:off x="413776" y="1371020"/>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4" name="Google Shape;10694;p249"/>
          <p:cNvSpPr txBox="1"/>
          <p:nvPr>
            <p:ph idx="6" type="body"/>
          </p:nvPr>
        </p:nvSpPr>
        <p:spPr>
          <a:xfrm>
            <a:off x="2503259" y="1371021"/>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5" name="Google Shape;10695;p249"/>
          <p:cNvSpPr txBox="1"/>
          <p:nvPr>
            <p:ph idx="7" type="body"/>
          </p:nvPr>
        </p:nvSpPr>
        <p:spPr>
          <a:xfrm>
            <a:off x="4595077" y="1371020"/>
            <a:ext cx="2044224"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6" name="Google Shape;10696;p249"/>
          <p:cNvSpPr txBox="1"/>
          <p:nvPr>
            <p:ph idx="8" type="body"/>
          </p:nvPr>
        </p:nvSpPr>
        <p:spPr>
          <a:xfrm>
            <a:off x="6684557" y="1371020"/>
            <a:ext cx="2049798"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697" name="Google Shape;10697;p249"/>
          <p:cNvSpPr txBox="1"/>
          <p:nvPr>
            <p:ph idx="9"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698" name="Shape 10698"/>
        <p:cNvGrpSpPr/>
        <p:nvPr/>
      </p:nvGrpSpPr>
      <p:grpSpPr>
        <a:xfrm>
          <a:off x="0" y="0"/>
          <a:ext cx="0" cy="0"/>
          <a:chOff x="0" y="0"/>
          <a:chExt cx="0" cy="0"/>
        </a:xfrm>
      </p:grpSpPr>
      <p:sp>
        <p:nvSpPr>
          <p:cNvPr id="10699" name="Google Shape;10699;p25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00" name="Google Shape;10700;p25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01" name="Google Shape;10701;p250"/>
          <p:cNvSpPr txBox="1"/>
          <p:nvPr>
            <p:ph idx="1" type="body"/>
          </p:nvPr>
        </p:nvSpPr>
        <p:spPr>
          <a:xfrm>
            <a:off x="415504"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02" name="Google Shape;10702;p250"/>
          <p:cNvSpPr txBox="1"/>
          <p:nvPr>
            <p:ph idx="2"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03" name="Google Shape;10703;p250"/>
          <p:cNvSpPr txBox="1"/>
          <p:nvPr>
            <p:ph idx="3"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04" name="Google Shape;10704;p250"/>
          <p:cNvSpPr txBox="1"/>
          <p:nvPr>
            <p:ph idx="4"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05" name="Google Shape;10705;p250"/>
          <p:cNvSpPr txBox="1"/>
          <p:nvPr>
            <p:ph idx="5"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06" name="Google Shape;10706;p25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707" name="Shape 10707"/>
        <p:cNvGrpSpPr/>
        <p:nvPr/>
      </p:nvGrpSpPr>
      <p:grpSpPr>
        <a:xfrm>
          <a:off x="0" y="0"/>
          <a:ext cx="0" cy="0"/>
          <a:chOff x="0" y="0"/>
          <a:chExt cx="0" cy="0"/>
        </a:xfrm>
      </p:grpSpPr>
      <p:sp>
        <p:nvSpPr>
          <p:cNvPr id="10708" name="Google Shape;10708;p25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09" name="Google Shape;10709;p25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10" name="Google Shape;10710;p251"/>
          <p:cNvSpPr txBox="1"/>
          <p:nvPr>
            <p:ph idx="1" type="body"/>
          </p:nvPr>
        </p:nvSpPr>
        <p:spPr>
          <a:xfrm>
            <a:off x="413544"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11" name="Google Shape;10711;p251"/>
          <p:cNvSpPr txBox="1"/>
          <p:nvPr>
            <p:ph idx="2" type="body"/>
          </p:nvPr>
        </p:nvSpPr>
        <p:spPr>
          <a:xfrm>
            <a:off x="2092765"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12" name="Google Shape;10712;p251"/>
          <p:cNvSpPr txBox="1"/>
          <p:nvPr>
            <p:ph idx="3" type="body"/>
          </p:nvPr>
        </p:nvSpPr>
        <p:spPr>
          <a:xfrm>
            <a:off x="3771986"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13" name="Google Shape;10713;p251"/>
          <p:cNvSpPr txBox="1"/>
          <p:nvPr>
            <p:ph idx="4" type="body"/>
          </p:nvPr>
        </p:nvSpPr>
        <p:spPr>
          <a:xfrm>
            <a:off x="5451207"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14" name="Google Shape;10714;p251"/>
          <p:cNvSpPr txBox="1"/>
          <p:nvPr>
            <p:ph idx="5" type="body"/>
          </p:nvPr>
        </p:nvSpPr>
        <p:spPr>
          <a:xfrm>
            <a:off x="7130429"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15" name="Google Shape;10715;p251"/>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716" name="Shape 10716"/>
        <p:cNvGrpSpPr/>
        <p:nvPr/>
      </p:nvGrpSpPr>
      <p:grpSpPr>
        <a:xfrm>
          <a:off x="0" y="0"/>
          <a:ext cx="0" cy="0"/>
          <a:chOff x="0" y="0"/>
          <a:chExt cx="0" cy="0"/>
        </a:xfrm>
      </p:grpSpPr>
      <p:sp>
        <p:nvSpPr>
          <p:cNvPr id="10717" name="Google Shape;10717;p25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18" name="Google Shape;10718;p25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19" name="Google Shape;10719;p252"/>
          <p:cNvSpPr txBox="1"/>
          <p:nvPr>
            <p:ph idx="1" type="body"/>
          </p:nvPr>
        </p:nvSpPr>
        <p:spPr>
          <a:xfrm>
            <a:off x="413543"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20" name="Google Shape;10720;p252"/>
          <p:cNvSpPr txBox="1"/>
          <p:nvPr>
            <p:ph idx="2" type="body"/>
          </p:nvPr>
        </p:nvSpPr>
        <p:spPr>
          <a:xfrm>
            <a:off x="1811722"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21" name="Google Shape;10721;p252"/>
          <p:cNvSpPr txBox="1"/>
          <p:nvPr>
            <p:ph idx="3" type="body"/>
          </p:nvPr>
        </p:nvSpPr>
        <p:spPr>
          <a:xfrm>
            <a:off x="320990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22" name="Google Shape;10722;p252"/>
          <p:cNvSpPr txBox="1"/>
          <p:nvPr>
            <p:ph idx="4" type="body"/>
          </p:nvPr>
        </p:nvSpPr>
        <p:spPr>
          <a:xfrm>
            <a:off x="460808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23" name="Google Shape;10723;p252"/>
          <p:cNvSpPr txBox="1"/>
          <p:nvPr>
            <p:ph idx="5" type="body"/>
          </p:nvPr>
        </p:nvSpPr>
        <p:spPr>
          <a:xfrm>
            <a:off x="6006260"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24" name="Google Shape;10724;p252"/>
          <p:cNvSpPr txBox="1"/>
          <p:nvPr>
            <p:ph idx="6" type="body"/>
          </p:nvPr>
        </p:nvSpPr>
        <p:spPr>
          <a:xfrm>
            <a:off x="7404439"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25" name="Google Shape;10725;p252"/>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726" name="Shape 10726"/>
        <p:cNvGrpSpPr/>
        <p:nvPr/>
      </p:nvGrpSpPr>
      <p:grpSpPr>
        <a:xfrm>
          <a:off x="0" y="0"/>
          <a:ext cx="0" cy="0"/>
          <a:chOff x="0" y="0"/>
          <a:chExt cx="0" cy="0"/>
        </a:xfrm>
      </p:grpSpPr>
      <p:sp>
        <p:nvSpPr>
          <p:cNvPr id="10727" name="Google Shape;10727;p25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28" name="Google Shape;10728;p25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29" name="Google Shape;10729;p253"/>
          <p:cNvSpPr txBox="1"/>
          <p:nvPr>
            <p:ph idx="1" type="body"/>
          </p:nvPr>
        </p:nvSpPr>
        <p:spPr>
          <a:xfrm>
            <a:off x="413543"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30" name="Google Shape;10730;p253"/>
          <p:cNvSpPr txBox="1"/>
          <p:nvPr>
            <p:ph idx="2" type="body"/>
          </p:nvPr>
        </p:nvSpPr>
        <p:spPr>
          <a:xfrm>
            <a:off x="1811722"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31" name="Google Shape;10731;p253"/>
          <p:cNvSpPr txBox="1"/>
          <p:nvPr>
            <p:ph idx="3" type="body"/>
          </p:nvPr>
        </p:nvSpPr>
        <p:spPr>
          <a:xfrm>
            <a:off x="320990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32" name="Google Shape;10732;p253"/>
          <p:cNvSpPr txBox="1"/>
          <p:nvPr>
            <p:ph idx="4" type="body"/>
          </p:nvPr>
        </p:nvSpPr>
        <p:spPr>
          <a:xfrm>
            <a:off x="460808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33" name="Google Shape;10733;p253"/>
          <p:cNvSpPr txBox="1"/>
          <p:nvPr>
            <p:ph idx="5" type="body"/>
          </p:nvPr>
        </p:nvSpPr>
        <p:spPr>
          <a:xfrm>
            <a:off x="6006260"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34" name="Google Shape;10734;p253"/>
          <p:cNvSpPr txBox="1"/>
          <p:nvPr>
            <p:ph idx="6" type="body"/>
          </p:nvPr>
        </p:nvSpPr>
        <p:spPr>
          <a:xfrm>
            <a:off x="7404439"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35" name="Google Shape;10735;p253"/>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736" name="Shape 10736"/>
        <p:cNvGrpSpPr/>
        <p:nvPr/>
      </p:nvGrpSpPr>
      <p:grpSpPr>
        <a:xfrm>
          <a:off x="0" y="0"/>
          <a:ext cx="0" cy="0"/>
          <a:chOff x="0" y="0"/>
          <a:chExt cx="0" cy="0"/>
        </a:xfrm>
      </p:grpSpPr>
      <p:sp>
        <p:nvSpPr>
          <p:cNvPr id="10737" name="Google Shape;10737;p25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38" name="Google Shape;10738;p25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39" name="Google Shape;10739;p254"/>
          <p:cNvSpPr txBox="1"/>
          <p:nvPr>
            <p:ph idx="1" type="body"/>
          </p:nvPr>
        </p:nvSpPr>
        <p:spPr>
          <a:xfrm>
            <a:off x="413543" y="1366241"/>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0" name="Google Shape;10740;p254"/>
          <p:cNvSpPr txBox="1"/>
          <p:nvPr>
            <p:ph idx="2" type="body"/>
          </p:nvPr>
        </p:nvSpPr>
        <p:spPr>
          <a:xfrm>
            <a:off x="1811722"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1" name="Google Shape;10741;p254"/>
          <p:cNvSpPr txBox="1"/>
          <p:nvPr>
            <p:ph idx="3" type="body"/>
          </p:nvPr>
        </p:nvSpPr>
        <p:spPr>
          <a:xfrm>
            <a:off x="320990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2" name="Google Shape;10742;p254"/>
          <p:cNvSpPr txBox="1"/>
          <p:nvPr>
            <p:ph idx="4" type="body"/>
          </p:nvPr>
        </p:nvSpPr>
        <p:spPr>
          <a:xfrm>
            <a:off x="460808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3" name="Google Shape;10743;p254"/>
          <p:cNvSpPr txBox="1"/>
          <p:nvPr>
            <p:ph idx="5" type="body"/>
          </p:nvPr>
        </p:nvSpPr>
        <p:spPr>
          <a:xfrm>
            <a:off x="6006260"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4" name="Google Shape;10744;p254"/>
          <p:cNvSpPr txBox="1"/>
          <p:nvPr>
            <p:ph idx="6" type="body"/>
          </p:nvPr>
        </p:nvSpPr>
        <p:spPr>
          <a:xfrm>
            <a:off x="7404439"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5" name="Google Shape;10745;p254"/>
          <p:cNvSpPr txBox="1"/>
          <p:nvPr>
            <p:ph idx="7" type="body"/>
          </p:nvPr>
        </p:nvSpPr>
        <p:spPr>
          <a:xfrm>
            <a:off x="413543" y="2768818"/>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6" name="Google Shape;10746;p254"/>
          <p:cNvSpPr txBox="1"/>
          <p:nvPr>
            <p:ph idx="8" type="body"/>
          </p:nvPr>
        </p:nvSpPr>
        <p:spPr>
          <a:xfrm>
            <a:off x="1811889"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7" name="Google Shape;10747;p254"/>
          <p:cNvSpPr txBox="1"/>
          <p:nvPr>
            <p:ph idx="9" type="body"/>
          </p:nvPr>
        </p:nvSpPr>
        <p:spPr>
          <a:xfrm>
            <a:off x="3210236"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8" name="Google Shape;10748;p254"/>
          <p:cNvSpPr txBox="1"/>
          <p:nvPr>
            <p:ph idx="13" type="body"/>
          </p:nvPr>
        </p:nvSpPr>
        <p:spPr>
          <a:xfrm>
            <a:off x="4608582"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49" name="Google Shape;10749;p254"/>
          <p:cNvSpPr txBox="1"/>
          <p:nvPr>
            <p:ph idx="14" type="body"/>
          </p:nvPr>
        </p:nvSpPr>
        <p:spPr>
          <a:xfrm>
            <a:off x="6006928"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50" name="Google Shape;10750;p254"/>
          <p:cNvSpPr txBox="1"/>
          <p:nvPr>
            <p:ph idx="15" type="body"/>
          </p:nvPr>
        </p:nvSpPr>
        <p:spPr>
          <a:xfrm>
            <a:off x="7405275"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51" name="Google Shape;10751;p254"/>
          <p:cNvSpPr txBox="1"/>
          <p:nvPr>
            <p:ph idx="1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752" name="Shape 10752"/>
        <p:cNvGrpSpPr/>
        <p:nvPr/>
      </p:nvGrpSpPr>
      <p:grpSpPr>
        <a:xfrm>
          <a:off x="0" y="0"/>
          <a:ext cx="0" cy="0"/>
          <a:chOff x="0" y="0"/>
          <a:chExt cx="0" cy="0"/>
        </a:xfrm>
      </p:grpSpPr>
      <p:sp>
        <p:nvSpPr>
          <p:cNvPr id="10753" name="Google Shape;10753;p25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54" name="Google Shape;10754;p25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55" name="Google Shape;10755;p255"/>
          <p:cNvSpPr txBox="1"/>
          <p:nvPr>
            <p:ph idx="1" type="body"/>
          </p:nvPr>
        </p:nvSpPr>
        <p:spPr>
          <a:xfrm>
            <a:off x="320990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56" name="Google Shape;10756;p255"/>
          <p:cNvSpPr txBox="1"/>
          <p:nvPr>
            <p:ph idx="2"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57" name="Google Shape;10757;p255"/>
          <p:cNvSpPr txBox="1"/>
          <p:nvPr>
            <p:ph idx="3"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58" name="Google Shape;10758;p255"/>
          <p:cNvSpPr txBox="1"/>
          <p:nvPr>
            <p:ph idx="4"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59" name="Google Shape;10759;p255"/>
          <p:cNvSpPr txBox="1"/>
          <p:nvPr>
            <p:ph idx="5" type="body"/>
          </p:nvPr>
        </p:nvSpPr>
        <p:spPr>
          <a:xfrm>
            <a:off x="3210236"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60" name="Google Shape;10760;p255"/>
          <p:cNvSpPr txBox="1"/>
          <p:nvPr>
            <p:ph idx="6"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61" name="Google Shape;10761;p255"/>
          <p:cNvSpPr txBox="1"/>
          <p:nvPr>
            <p:ph idx="7"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62" name="Google Shape;10762;p255"/>
          <p:cNvSpPr txBox="1"/>
          <p:nvPr>
            <p:ph idx="8"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63" name="Google Shape;10763;p255"/>
          <p:cNvSpPr txBox="1"/>
          <p:nvPr>
            <p:ph idx="9"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64" name="Google Shape;10764;p255"/>
          <p:cNvSpPr txBox="1"/>
          <p:nvPr>
            <p:ph idx="1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765" name="Shape 10765"/>
        <p:cNvGrpSpPr/>
        <p:nvPr/>
      </p:nvGrpSpPr>
      <p:grpSpPr>
        <a:xfrm>
          <a:off x="0" y="0"/>
          <a:ext cx="0" cy="0"/>
          <a:chOff x="0" y="0"/>
          <a:chExt cx="0" cy="0"/>
        </a:xfrm>
      </p:grpSpPr>
      <p:sp>
        <p:nvSpPr>
          <p:cNvPr id="10766" name="Google Shape;10766;p25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67" name="Google Shape;10767;p25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68" name="Google Shape;10768;p256"/>
          <p:cNvSpPr txBox="1"/>
          <p:nvPr>
            <p:ph idx="1"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69" name="Google Shape;10769;p256"/>
          <p:cNvSpPr txBox="1"/>
          <p:nvPr>
            <p:ph idx="2"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70" name="Google Shape;10770;p256"/>
          <p:cNvSpPr txBox="1"/>
          <p:nvPr>
            <p:ph idx="3"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71" name="Google Shape;10771;p256"/>
          <p:cNvSpPr txBox="1"/>
          <p:nvPr>
            <p:ph idx="4"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72" name="Google Shape;10772;p256"/>
          <p:cNvSpPr txBox="1"/>
          <p:nvPr>
            <p:ph idx="5"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73" name="Google Shape;10773;p256"/>
          <p:cNvSpPr txBox="1"/>
          <p:nvPr>
            <p:ph idx="6" type="body"/>
          </p:nvPr>
        </p:nvSpPr>
        <p:spPr>
          <a:xfrm>
            <a:off x="3212313" y="1366242"/>
            <a:ext cx="2721619"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74" name="Google Shape;10774;p256"/>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775" name="Shape 10775"/>
        <p:cNvGrpSpPr/>
        <p:nvPr/>
      </p:nvGrpSpPr>
      <p:grpSpPr>
        <a:xfrm>
          <a:off x="0" y="0"/>
          <a:ext cx="0" cy="0"/>
          <a:chOff x="0" y="0"/>
          <a:chExt cx="0" cy="0"/>
        </a:xfrm>
      </p:grpSpPr>
      <p:sp>
        <p:nvSpPr>
          <p:cNvPr id="10776" name="Google Shape;10776;p25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77" name="Google Shape;10777;p25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78" name="Google Shape;10778;p257"/>
          <p:cNvSpPr txBox="1"/>
          <p:nvPr>
            <p:ph idx="1"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79" name="Google Shape;10779;p257"/>
          <p:cNvSpPr txBox="1"/>
          <p:nvPr>
            <p:ph idx="2"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0" name="Google Shape;10780;p257"/>
          <p:cNvSpPr txBox="1"/>
          <p:nvPr>
            <p:ph idx="3"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1" name="Google Shape;10781;p257"/>
          <p:cNvSpPr txBox="1"/>
          <p:nvPr>
            <p:ph idx="4"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2" name="Google Shape;10782;p257"/>
          <p:cNvSpPr txBox="1"/>
          <p:nvPr>
            <p:ph idx="5"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3" name="Google Shape;10783;p257"/>
          <p:cNvSpPr txBox="1"/>
          <p:nvPr>
            <p:ph idx="6"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4" name="Google Shape;10784;p257"/>
          <p:cNvSpPr txBox="1"/>
          <p:nvPr>
            <p:ph idx="7" type="body"/>
          </p:nvPr>
        </p:nvSpPr>
        <p:spPr>
          <a:xfrm>
            <a:off x="413543" y="1366243"/>
            <a:ext cx="4123716"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5" name="Google Shape;10785;p257"/>
          <p:cNvSpPr txBox="1"/>
          <p:nvPr>
            <p:ph idx="8"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786" name="Shape 10786"/>
        <p:cNvGrpSpPr/>
        <p:nvPr/>
      </p:nvGrpSpPr>
      <p:grpSpPr>
        <a:xfrm>
          <a:off x="0" y="0"/>
          <a:ext cx="0" cy="0"/>
          <a:chOff x="0" y="0"/>
          <a:chExt cx="0" cy="0"/>
        </a:xfrm>
      </p:grpSpPr>
      <p:sp>
        <p:nvSpPr>
          <p:cNvPr id="10787" name="Google Shape;10787;p25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88" name="Google Shape;10788;p258"/>
          <p:cNvSpPr txBox="1"/>
          <p:nvPr>
            <p:ph idx="1" type="body"/>
          </p:nvPr>
        </p:nvSpPr>
        <p:spPr>
          <a:xfrm>
            <a:off x="1" y="1366243"/>
            <a:ext cx="4110321" cy="2752576"/>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89" name="Google Shape;10789;p258"/>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90" name="Google Shape;10790;p25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91" name="Google Shape;10791;p258"/>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792" name="Shape 10792"/>
        <p:cNvGrpSpPr/>
        <p:nvPr/>
      </p:nvGrpSpPr>
      <p:grpSpPr>
        <a:xfrm>
          <a:off x="0" y="0"/>
          <a:ext cx="0" cy="0"/>
          <a:chOff x="0" y="0"/>
          <a:chExt cx="0" cy="0"/>
        </a:xfrm>
      </p:grpSpPr>
      <p:sp>
        <p:nvSpPr>
          <p:cNvPr id="10793" name="Google Shape;10793;p25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794" name="Google Shape;10794;p25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795" name="Google Shape;10795;p259"/>
          <p:cNvSpPr txBox="1"/>
          <p:nvPr>
            <p:ph idx="1"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96" name="Google Shape;10796;p259"/>
          <p:cNvSpPr txBox="1"/>
          <p:nvPr>
            <p:ph idx="2"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97" name="Google Shape;10797;p259"/>
          <p:cNvSpPr txBox="1"/>
          <p:nvPr>
            <p:ph idx="3" type="body"/>
          </p:nvPr>
        </p:nvSpPr>
        <p:spPr>
          <a:xfrm>
            <a:off x="0" y="1366243"/>
            <a:ext cx="2742446"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798" name="Google Shape;10798;p259"/>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799" name="Shape 10799"/>
        <p:cNvGrpSpPr/>
        <p:nvPr/>
      </p:nvGrpSpPr>
      <p:grpSpPr>
        <a:xfrm>
          <a:off x="0" y="0"/>
          <a:ext cx="0" cy="0"/>
          <a:chOff x="0" y="0"/>
          <a:chExt cx="0" cy="0"/>
        </a:xfrm>
      </p:grpSpPr>
      <p:sp>
        <p:nvSpPr>
          <p:cNvPr id="10800" name="Google Shape;10800;p26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01" name="Google Shape;10801;p26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02" name="Google Shape;10802;p260"/>
          <p:cNvSpPr txBox="1"/>
          <p:nvPr>
            <p:ph idx="1"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03" name="Google Shape;10803;p260"/>
          <p:cNvSpPr txBox="1"/>
          <p:nvPr>
            <p:ph idx="2"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04" name="Google Shape;10804;p260"/>
          <p:cNvSpPr txBox="1"/>
          <p:nvPr>
            <p:ph idx="3"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05" name="Google Shape;10805;p260"/>
          <p:cNvSpPr txBox="1"/>
          <p:nvPr>
            <p:ph idx="4"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06" name="Google Shape;10806;p260"/>
          <p:cNvSpPr txBox="1"/>
          <p:nvPr>
            <p:ph idx="5" type="body"/>
          </p:nvPr>
        </p:nvSpPr>
        <p:spPr>
          <a:xfrm>
            <a:off x="0" y="1366243"/>
            <a:ext cx="1600865" cy="2752576"/>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07" name="Google Shape;10807;p26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808" name="Shape 10808"/>
        <p:cNvGrpSpPr/>
        <p:nvPr/>
      </p:nvGrpSpPr>
      <p:grpSpPr>
        <a:xfrm>
          <a:off x="0" y="0"/>
          <a:ext cx="0" cy="0"/>
          <a:chOff x="0" y="0"/>
          <a:chExt cx="0" cy="0"/>
        </a:xfrm>
      </p:grpSpPr>
      <p:sp>
        <p:nvSpPr>
          <p:cNvPr id="10809" name="Google Shape;10809;p26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10" name="Google Shape;10810;p26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11" name="Google Shape;10811;p261"/>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812" name="Shape 10812"/>
        <p:cNvGrpSpPr/>
        <p:nvPr/>
      </p:nvGrpSpPr>
      <p:grpSpPr>
        <a:xfrm>
          <a:off x="0" y="0"/>
          <a:ext cx="0" cy="0"/>
          <a:chOff x="0" y="0"/>
          <a:chExt cx="0" cy="0"/>
        </a:xfrm>
      </p:grpSpPr>
      <p:sp>
        <p:nvSpPr>
          <p:cNvPr id="10813" name="Google Shape;10813;p26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14" name="Google Shape;10814;p26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15" name="Google Shape;10815;p26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816" name="Shape 10816"/>
        <p:cNvGrpSpPr/>
        <p:nvPr/>
      </p:nvGrpSpPr>
      <p:grpSpPr>
        <a:xfrm>
          <a:off x="0" y="0"/>
          <a:ext cx="0" cy="0"/>
          <a:chOff x="0" y="0"/>
          <a:chExt cx="0" cy="0"/>
        </a:xfrm>
      </p:grpSpPr>
      <p:sp>
        <p:nvSpPr>
          <p:cNvPr id="10817" name="Google Shape;10817;p263"/>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18" name="Google Shape;10818;p26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19" name="Google Shape;10819;p263"/>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20" name="Google Shape;10820;p263"/>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DEMO</a:t>
            </a:r>
            <a:endParaRPr b="0" i="0" sz="1400" u="none" cap="none" strike="noStrike">
              <a:solidFill>
                <a:srgbClr val="000000"/>
              </a:solidFill>
              <a:latin typeface="Arial"/>
              <a:ea typeface="Arial"/>
              <a:cs typeface="Arial"/>
              <a:sym typeface="Arial"/>
            </a:endParaRPr>
          </a:p>
        </p:txBody>
      </p:sp>
      <p:grpSp>
        <p:nvGrpSpPr>
          <p:cNvPr id="10821" name="Google Shape;10821;p263"/>
          <p:cNvGrpSpPr/>
          <p:nvPr/>
        </p:nvGrpSpPr>
        <p:grpSpPr>
          <a:xfrm>
            <a:off x="4431688" y="1128144"/>
            <a:ext cx="280624" cy="244421"/>
            <a:chOff x="9439275" y="6796088"/>
            <a:chExt cx="639763" cy="557212"/>
          </a:xfrm>
        </p:grpSpPr>
        <p:sp>
          <p:nvSpPr>
            <p:cNvPr id="10822" name="Google Shape;10822;p263"/>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823" name="Google Shape;10823;p263"/>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824" name="Google Shape;10824;p263"/>
          <p:cNvSpPr txBox="1"/>
          <p:nvPr/>
        </p:nvSpPr>
        <p:spPr>
          <a:xfrm>
            <a:off x="1824594" y="770029"/>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825" name="Shape 10825"/>
        <p:cNvGrpSpPr/>
        <p:nvPr/>
      </p:nvGrpSpPr>
      <p:grpSpPr>
        <a:xfrm>
          <a:off x="0" y="0"/>
          <a:ext cx="0" cy="0"/>
          <a:chOff x="0" y="0"/>
          <a:chExt cx="0" cy="0"/>
        </a:xfrm>
      </p:grpSpPr>
      <p:sp>
        <p:nvSpPr>
          <p:cNvPr id="10826" name="Google Shape;10826;p264"/>
          <p:cNvSpPr txBox="1"/>
          <p:nvPr>
            <p:ph type="title"/>
          </p:nvPr>
        </p:nvSpPr>
        <p:spPr>
          <a:xfrm>
            <a:off x="413100" y="2189157"/>
            <a:ext cx="8317801"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27" name="Google Shape;10827;p26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828" name="Google Shape;10828;p264"/>
          <p:cNvGrpSpPr/>
          <p:nvPr/>
        </p:nvGrpSpPr>
        <p:grpSpPr>
          <a:xfrm>
            <a:off x="4430992" y="1128143"/>
            <a:ext cx="282016" cy="205426"/>
            <a:chOff x="12003088" y="6784975"/>
            <a:chExt cx="642937" cy="468313"/>
          </a:xfrm>
        </p:grpSpPr>
        <p:sp>
          <p:nvSpPr>
            <p:cNvPr id="10829" name="Google Shape;10829;p264"/>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830" name="Google Shape;10830;p264"/>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831" name="Google Shape;10831;p264"/>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832" name="Google Shape;10832;p264"/>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ANNOUNCING</a:t>
            </a:r>
            <a:endParaRPr b="0" i="0" sz="1400" u="none" cap="none" strike="noStrike">
              <a:solidFill>
                <a:srgbClr val="000000"/>
              </a:solidFill>
              <a:latin typeface="Arial"/>
              <a:ea typeface="Arial"/>
              <a:cs typeface="Arial"/>
              <a:sym typeface="Arial"/>
            </a:endParaRPr>
          </a:p>
        </p:txBody>
      </p:sp>
      <p:sp>
        <p:nvSpPr>
          <p:cNvPr id="10833" name="Google Shape;10833;p264"/>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834" name="Shape 10834"/>
        <p:cNvGrpSpPr/>
        <p:nvPr/>
      </p:nvGrpSpPr>
      <p:grpSpPr>
        <a:xfrm>
          <a:off x="0" y="0"/>
          <a:ext cx="0" cy="0"/>
          <a:chOff x="0" y="0"/>
          <a:chExt cx="0" cy="0"/>
        </a:xfrm>
      </p:grpSpPr>
      <p:sp>
        <p:nvSpPr>
          <p:cNvPr id="10835" name="Google Shape;10835;p265"/>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36" name="Google Shape;10836;p26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37" name="Google Shape;10837;p265"/>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VIDEO</a:t>
            </a:r>
            <a:endParaRPr b="0" i="0" sz="1400" u="none" cap="none" strike="noStrike">
              <a:solidFill>
                <a:srgbClr val="000000"/>
              </a:solidFill>
              <a:latin typeface="Arial"/>
              <a:ea typeface="Arial"/>
              <a:cs typeface="Arial"/>
              <a:sym typeface="Arial"/>
            </a:endParaRPr>
          </a:p>
        </p:txBody>
      </p:sp>
      <p:grpSp>
        <p:nvGrpSpPr>
          <p:cNvPr id="10838" name="Google Shape;10838;p265"/>
          <p:cNvGrpSpPr/>
          <p:nvPr/>
        </p:nvGrpSpPr>
        <p:grpSpPr>
          <a:xfrm>
            <a:off x="4409714" y="1126654"/>
            <a:ext cx="324571" cy="198462"/>
            <a:chOff x="7391400" y="6900863"/>
            <a:chExt cx="804863" cy="492125"/>
          </a:xfrm>
        </p:grpSpPr>
        <p:sp>
          <p:nvSpPr>
            <p:cNvPr id="10839" name="Google Shape;10839;p265"/>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840" name="Google Shape;10840;p265"/>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841" name="Google Shape;10841;p265"/>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842" name="Shape 10842"/>
        <p:cNvGrpSpPr/>
        <p:nvPr/>
      </p:nvGrpSpPr>
      <p:grpSpPr>
        <a:xfrm>
          <a:off x="0" y="0"/>
          <a:ext cx="0" cy="0"/>
          <a:chOff x="0" y="0"/>
          <a:chExt cx="0" cy="0"/>
        </a:xfrm>
      </p:grpSpPr>
      <p:sp>
        <p:nvSpPr>
          <p:cNvPr id="10843" name="Google Shape;10843;p266"/>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44" name="Google Shape;10844;p26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45" name="Google Shape;10845;p266"/>
          <p:cNvSpPr txBox="1"/>
          <p:nvPr/>
        </p:nvSpPr>
        <p:spPr>
          <a:xfrm>
            <a:off x="1015723" y="1356373"/>
            <a:ext cx="7112556" cy="313710"/>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687"/>
              <a:buFont typeface="Arial"/>
              <a:buNone/>
            </a:pPr>
            <a:r>
              <a:rPr b="0" i="0" lang="en" sz="1687" u="none" cap="none" strike="noStrike">
                <a:solidFill>
                  <a:schemeClr val="accent5"/>
                </a:solidFill>
                <a:latin typeface="Calibri"/>
                <a:ea typeface="Calibri"/>
                <a:cs typeface="Calibri"/>
                <a:sym typeface="Calibri"/>
              </a:rPr>
              <a:t>Q&amp;A</a:t>
            </a:r>
            <a:endParaRPr b="0" i="0" sz="1400" u="none" cap="none" strike="noStrike">
              <a:solidFill>
                <a:srgbClr val="000000"/>
              </a:solidFill>
              <a:latin typeface="Arial"/>
              <a:ea typeface="Arial"/>
              <a:cs typeface="Arial"/>
              <a:sym typeface="Arial"/>
            </a:endParaRPr>
          </a:p>
        </p:txBody>
      </p:sp>
      <p:grpSp>
        <p:nvGrpSpPr>
          <p:cNvPr id="10846" name="Google Shape;10846;p266"/>
          <p:cNvGrpSpPr/>
          <p:nvPr/>
        </p:nvGrpSpPr>
        <p:grpSpPr>
          <a:xfrm>
            <a:off x="4409714" y="1108134"/>
            <a:ext cx="324571" cy="261821"/>
            <a:chOff x="3017838" y="2587625"/>
            <a:chExt cx="812801" cy="655638"/>
          </a:xfrm>
        </p:grpSpPr>
        <p:sp>
          <p:nvSpPr>
            <p:cNvPr id="10847" name="Google Shape;10847;p266"/>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848" name="Google Shape;10848;p266"/>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chemeClr val="accent5"/>
                </a:solidFill>
                <a:latin typeface="Arial"/>
                <a:ea typeface="Arial"/>
                <a:cs typeface="Arial"/>
                <a:sym typeface="Arial"/>
              </a:endParaRPr>
            </a:p>
          </p:txBody>
        </p:sp>
      </p:grpSp>
      <p:sp>
        <p:nvSpPr>
          <p:cNvPr id="10849" name="Google Shape;10849;p266"/>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850" name="Shape 10850"/>
        <p:cNvGrpSpPr/>
        <p:nvPr/>
      </p:nvGrpSpPr>
      <p:grpSpPr>
        <a:xfrm>
          <a:off x="0" y="0"/>
          <a:ext cx="0" cy="0"/>
          <a:chOff x="0" y="0"/>
          <a:chExt cx="0" cy="0"/>
        </a:xfrm>
      </p:grpSpPr>
      <p:sp>
        <p:nvSpPr>
          <p:cNvPr id="10851" name="Google Shape;10851;p267"/>
          <p:cNvSpPr txBox="1"/>
          <p:nvPr>
            <p:ph type="title"/>
          </p:nvPr>
        </p:nvSpPr>
        <p:spPr>
          <a:xfrm>
            <a:off x="413099" y="2189157"/>
            <a:ext cx="8317802" cy="503052"/>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852" name="Google Shape;10852;p26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53" name="Google Shape;10853;p267"/>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54" name="Google Shape;10854;p267"/>
          <p:cNvSpPr txBox="1"/>
          <p:nvPr>
            <p:ph idx="2" type="body"/>
          </p:nvPr>
        </p:nvSpPr>
        <p:spPr>
          <a:xfrm>
            <a:off x="413099" y="1366243"/>
            <a:ext cx="8317802" cy="275917"/>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406" cap="none">
                <a:solidFill>
                  <a:schemeClr val="accent5"/>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855" name="Google Shape;10855;p267"/>
          <p:cNvSpPr/>
          <p:nvPr>
            <p:ph idx="3" type="pic"/>
          </p:nvPr>
        </p:nvSpPr>
        <p:spPr>
          <a:xfrm>
            <a:off x="4365998" y="1090325"/>
            <a:ext cx="404428" cy="275917"/>
          </a:xfrm>
          <a:prstGeom prst="rect">
            <a:avLst/>
          </a:prstGeom>
          <a:noFill/>
          <a:ln>
            <a:noFill/>
          </a:ln>
        </p:spPr>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856" name="Shape 10856"/>
        <p:cNvGrpSpPr/>
        <p:nvPr/>
      </p:nvGrpSpPr>
      <p:grpSpPr>
        <a:xfrm>
          <a:off x="0" y="0"/>
          <a:ext cx="0" cy="0"/>
          <a:chOff x="0" y="0"/>
          <a:chExt cx="0" cy="0"/>
        </a:xfrm>
      </p:grpSpPr>
      <p:sp>
        <p:nvSpPr>
          <p:cNvPr id="10857" name="Google Shape;10857;p26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858" name="Google Shape;10858;p268"/>
          <p:cNvSpPr/>
          <p:nvPr/>
        </p:nvSpPr>
        <p:spPr>
          <a:xfrm>
            <a:off x="294410" y="4856522"/>
            <a:ext cx="1013419" cy="2112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chemeClr val="lt1"/>
                </a:solidFill>
                <a:latin typeface="Inter Black"/>
                <a:ea typeface="Inter Black"/>
                <a:cs typeface="Inter Black"/>
                <a:sym typeface="Inter Black"/>
              </a:rPr>
              <a:t>© 2021 WEX Inc.</a:t>
            </a:r>
            <a:endParaRPr b="0" i="0" sz="773" u="none" cap="none" strike="noStrike">
              <a:solidFill>
                <a:schemeClr val="lt1"/>
              </a:solidFill>
              <a:latin typeface="Arial"/>
              <a:ea typeface="Arial"/>
              <a:cs typeface="Arial"/>
              <a:sym typeface="Arial"/>
            </a:endParaRPr>
          </a:p>
        </p:txBody>
      </p:sp>
      <p:sp>
        <p:nvSpPr>
          <p:cNvPr id="10859" name="Google Shape;10859;p268"/>
          <p:cNvSpPr txBox="1"/>
          <p:nvPr>
            <p:ph type="ctrTitle"/>
          </p:nvPr>
        </p:nvSpPr>
        <p:spPr>
          <a:xfrm>
            <a:off x="2493386" y="1166259"/>
            <a:ext cx="4157228" cy="1958717"/>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866" name="Shape 10866"/>
        <p:cNvGrpSpPr/>
        <p:nvPr/>
      </p:nvGrpSpPr>
      <p:grpSpPr>
        <a:xfrm>
          <a:off x="0" y="0"/>
          <a:ext cx="0" cy="0"/>
          <a:chOff x="0" y="0"/>
          <a:chExt cx="0" cy="0"/>
        </a:xfrm>
      </p:grpSpPr>
      <p:sp>
        <p:nvSpPr>
          <p:cNvPr id="10867" name="Google Shape;10867;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68" name="Google Shape;10868;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69" name="Google Shape;10869;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0" name="Google Shape;10870;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1" name="Google Shape;10871;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872" name="Shape 10872"/>
        <p:cNvGrpSpPr/>
        <p:nvPr/>
      </p:nvGrpSpPr>
      <p:grpSpPr>
        <a:xfrm>
          <a:off x="0" y="0"/>
          <a:ext cx="0" cy="0"/>
          <a:chOff x="0" y="0"/>
          <a:chExt cx="0" cy="0"/>
        </a:xfrm>
      </p:grpSpPr>
      <p:sp>
        <p:nvSpPr>
          <p:cNvPr id="10873" name="Google Shape;10873;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4" name="Google Shape;10874;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875" name="Google Shape;10875;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6" name="Google Shape;10876;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7" name="Google Shape;10877;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878" name="Shape 10878"/>
        <p:cNvGrpSpPr/>
        <p:nvPr/>
      </p:nvGrpSpPr>
      <p:grpSpPr>
        <a:xfrm>
          <a:off x="0" y="0"/>
          <a:ext cx="0" cy="0"/>
          <a:chOff x="0" y="0"/>
          <a:chExt cx="0" cy="0"/>
        </a:xfrm>
      </p:grpSpPr>
      <p:sp>
        <p:nvSpPr>
          <p:cNvPr id="10879" name="Google Shape;10879;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0" name="Google Shape;10880;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81" name="Google Shape;10881;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82" name="Google Shape;10882;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3" name="Google Shape;10883;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4" name="Google Shape;10884;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885" name="Shape 10885"/>
        <p:cNvGrpSpPr/>
        <p:nvPr/>
      </p:nvGrpSpPr>
      <p:grpSpPr>
        <a:xfrm>
          <a:off x="0" y="0"/>
          <a:ext cx="0" cy="0"/>
          <a:chOff x="0" y="0"/>
          <a:chExt cx="0" cy="0"/>
        </a:xfrm>
      </p:grpSpPr>
      <p:sp>
        <p:nvSpPr>
          <p:cNvPr id="10886" name="Google Shape;10886;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7" name="Google Shape;10887;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888" name="Google Shape;10888;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89" name="Google Shape;10889;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890" name="Google Shape;10890;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91" name="Google Shape;10891;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2" name="Google Shape;10892;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3" name="Google Shape;10893;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894" name="Shape 10894"/>
        <p:cNvGrpSpPr/>
        <p:nvPr/>
      </p:nvGrpSpPr>
      <p:grpSpPr>
        <a:xfrm>
          <a:off x="0" y="0"/>
          <a:ext cx="0" cy="0"/>
          <a:chOff x="0" y="0"/>
          <a:chExt cx="0" cy="0"/>
        </a:xfrm>
      </p:grpSpPr>
      <p:sp>
        <p:nvSpPr>
          <p:cNvPr id="10895" name="Google Shape;10895;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6" name="Google Shape;10896;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7" name="Google Shape;10897;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8" name="Google Shape;10898;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899" name="Shape 10899"/>
        <p:cNvGrpSpPr/>
        <p:nvPr/>
      </p:nvGrpSpPr>
      <p:grpSpPr>
        <a:xfrm>
          <a:off x="0" y="0"/>
          <a:ext cx="0" cy="0"/>
          <a:chOff x="0" y="0"/>
          <a:chExt cx="0" cy="0"/>
        </a:xfrm>
      </p:grpSpPr>
      <p:sp>
        <p:nvSpPr>
          <p:cNvPr id="10900" name="Google Shape;10900;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1" name="Google Shape;10901;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2" name="Google Shape;10902;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903" name="Shape 10903"/>
        <p:cNvGrpSpPr/>
        <p:nvPr/>
      </p:nvGrpSpPr>
      <p:grpSpPr>
        <a:xfrm>
          <a:off x="0" y="0"/>
          <a:ext cx="0" cy="0"/>
          <a:chOff x="0" y="0"/>
          <a:chExt cx="0" cy="0"/>
        </a:xfrm>
      </p:grpSpPr>
      <p:sp>
        <p:nvSpPr>
          <p:cNvPr id="10904" name="Google Shape;10904;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5" name="Google Shape;10905;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906" name="Google Shape;10906;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907" name="Google Shape;10907;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8" name="Google Shape;10908;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9" name="Google Shape;10909;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910" name="Shape 10910"/>
        <p:cNvGrpSpPr/>
        <p:nvPr/>
      </p:nvGrpSpPr>
      <p:grpSpPr>
        <a:xfrm>
          <a:off x="0" y="0"/>
          <a:ext cx="0" cy="0"/>
          <a:chOff x="0" y="0"/>
          <a:chExt cx="0" cy="0"/>
        </a:xfrm>
      </p:grpSpPr>
      <p:sp>
        <p:nvSpPr>
          <p:cNvPr id="10911" name="Google Shape;10911;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2" name="Google Shape;10912;p181"/>
          <p:cNvSpPr/>
          <p:nvPr>
            <p:ph idx="2" type="pic"/>
          </p:nvPr>
        </p:nvSpPr>
        <p:spPr>
          <a:xfrm>
            <a:off x="3887391" y="740569"/>
            <a:ext cx="4629150" cy="3655219"/>
          </a:xfrm>
          <a:prstGeom prst="rect">
            <a:avLst/>
          </a:prstGeom>
          <a:noFill/>
          <a:ln>
            <a:noFill/>
          </a:ln>
        </p:spPr>
      </p:sp>
      <p:sp>
        <p:nvSpPr>
          <p:cNvPr id="10913" name="Google Shape;10913;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914" name="Google Shape;10914;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5" name="Google Shape;10915;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6" name="Google Shape;10916;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917" name="Shape 10917"/>
        <p:cNvGrpSpPr/>
        <p:nvPr/>
      </p:nvGrpSpPr>
      <p:grpSpPr>
        <a:xfrm>
          <a:off x="0" y="0"/>
          <a:ext cx="0" cy="0"/>
          <a:chOff x="0" y="0"/>
          <a:chExt cx="0" cy="0"/>
        </a:xfrm>
      </p:grpSpPr>
      <p:sp>
        <p:nvSpPr>
          <p:cNvPr id="10918" name="Google Shape;10918;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9" name="Google Shape;10919;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920" name="Google Shape;10920;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1" name="Google Shape;10921;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2" name="Google Shape;10922;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923" name="Shape 10923"/>
        <p:cNvGrpSpPr/>
        <p:nvPr/>
      </p:nvGrpSpPr>
      <p:grpSpPr>
        <a:xfrm>
          <a:off x="0" y="0"/>
          <a:ext cx="0" cy="0"/>
          <a:chOff x="0" y="0"/>
          <a:chExt cx="0" cy="0"/>
        </a:xfrm>
      </p:grpSpPr>
      <p:sp>
        <p:nvSpPr>
          <p:cNvPr id="10924" name="Google Shape;10924;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5" name="Google Shape;10925;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926" name="Google Shape;10926;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7" name="Google Shape;10927;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8" name="Google Shape;10928;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0933" name="Shape 10933"/>
        <p:cNvGrpSpPr/>
        <p:nvPr/>
      </p:nvGrpSpPr>
      <p:grpSpPr>
        <a:xfrm>
          <a:off x="0" y="0"/>
          <a:ext cx="0" cy="0"/>
          <a:chOff x="0" y="0"/>
          <a:chExt cx="0" cy="0"/>
        </a:xfrm>
      </p:grpSpPr>
      <p:sp>
        <p:nvSpPr>
          <p:cNvPr id="10934" name="Google Shape;10934;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935" name="Shape 10935"/>
        <p:cNvGrpSpPr/>
        <p:nvPr/>
      </p:nvGrpSpPr>
      <p:grpSpPr>
        <a:xfrm>
          <a:off x="0" y="0"/>
          <a:ext cx="0" cy="0"/>
          <a:chOff x="0" y="0"/>
          <a:chExt cx="0" cy="0"/>
        </a:xfrm>
      </p:grpSpPr>
      <p:sp>
        <p:nvSpPr>
          <p:cNvPr id="10936" name="Google Shape;10936;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937" name="Google Shape;10937;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938" name="Google Shape;10938;p193"/>
          <p:cNvGrpSpPr/>
          <p:nvPr/>
        </p:nvGrpSpPr>
        <p:grpSpPr>
          <a:xfrm>
            <a:off x="8041173" y="4778596"/>
            <a:ext cx="598277" cy="170409"/>
            <a:chOff x="238125" y="1822850"/>
            <a:chExt cx="7080200" cy="2016675"/>
          </a:xfrm>
        </p:grpSpPr>
        <p:sp>
          <p:nvSpPr>
            <p:cNvPr id="10939" name="Google Shape;10939;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46" name="Google Shape;10946;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0947" name="Shape 10947"/>
        <p:cNvGrpSpPr/>
        <p:nvPr/>
      </p:nvGrpSpPr>
      <p:grpSpPr>
        <a:xfrm>
          <a:off x="0" y="0"/>
          <a:ext cx="0" cy="0"/>
          <a:chOff x="0" y="0"/>
          <a:chExt cx="0" cy="0"/>
        </a:xfrm>
      </p:grpSpPr>
      <p:sp>
        <p:nvSpPr>
          <p:cNvPr id="10948" name="Google Shape;10948;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949" name="Google Shape;10949;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950" name="Google Shape;10950;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951" name="Google Shape;10951;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953" name="Google Shape;10953;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954" name="Shape 10954"/>
        <p:cNvGrpSpPr/>
        <p:nvPr/>
      </p:nvGrpSpPr>
      <p:grpSpPr>
        <a:xfrm>
          <a:off x="0" y="0"/>
          <a:ext cx="0" cy="0"/>
          <a:chOff x="0" y="0"/>
          <a:chExt cx="0" cy="0"/>
        </a:xfrm>
      </p:grpSpPr>
      <p:sp>
        <p:nvSpPr>
          <p:cNvPr id="10955" name="Google Shape;10955;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56" name="Google Shape;10956;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0957" name="Google Shape;10957;p195"/>
          <p:cNvGrpSpPr/>
          <p:nvPr/>
        </p:nvGrpSpPr>
        <p:grpSpPr>
          <a:xfrm>
            <a:off x="7833119" y="4564515"/>
            <a:ext cx="1026629" cy="292418"/>
            <a:chOff x="238125" y="1822850"/>
            <a:chExt cx="7080200" cy="2016675"/>
          </a:xfrm>
        </p:grpSpPr>
        <p:sp>
          <p:nvSpPr>
            <p:cNvPr id="10958" name="Google Shape;10958;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0965" name="Shape 10965"/>
        <p:cNvGrpSpPr/>
        <p:nvPr/>
      </p:nvGrpSpPr>
      <p:grpSpPr>
        <a:xfrm>
          <a:off x="0" y="0"/>
          <a:ext cx="0" cy="0"/>
          <a:chOff x="0" y="0"/>
          <a:chExt cx="0" cy="0"/>
        </a:xfrm>
      </p:grpSpPr>
      <p:sp>
        <p:nvSpPr>
          <p:cNvPr id="10966" name="Google Shape;10966;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68" name="Google Shape;10968;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10969" name="Google Shape;10969;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0970" name="Shape 10970"/>
        <p:cNvGrpSpPr/>
        <p:nvPr/>
      </p:nvGrpSpPr>
      <p:grpSpPr>
        <a:xfrm>
          <a:off x="0" y="0"/>
          <a:ext cx="0" cy="0"/>
          <a:chOff x="0" y="0"/>
          <a:chExt cx="0" cy="0"/>
        </a:xfrm>
      </p:grpSpPr>
      <p:sp>
        <p:nvSpPr>
          <p:cNvPr id="10971" name="Google Shape;10971;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72" name="Google Shape;10972;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0973" name="Google Shape;10973;p197"/>
          <p:cNvGrpSpPr/>
          <p:nvPr/>
        </p:nvGrpSpPr>
        <p:grpSpPr>
          <a:xfrm>
            <a:off x="455001" y="401909"/>
            <a:ext cx="908390" cy="258739"/>
            <a:chOff x="238125" y="1822850"/>
            <a:chExt cx="7080200" cy="2016675"/>
          </a:xfrm>
        </p:grpSpPr>
        <p:sp>
          <p:nvSpPr>
            <p:cNvPr id="10974" name="Google Shape;10974;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981" name="Google Shape;10981;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0982" name="Shape 10982"/>
        <p:cNvGrpSpPr/>
        <p:nvPr/>
      </p:nvGrpSpPr>
      <p:grpSpPr>
        <a:xfrm>
          <a:off x="0" y="0"/>
          <a:ext cx="0" cy="0"/>
          <a:chOff x="0" y="0"/>
          <a:chExt cx="0" cy="0"/>
        </a:xfrm>
      </p:grpSpPr>
      <p:sp>
        <p:nvSpPr>
          <p:cNvPr id="10983" name="Google Shape;10983;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84" name="Google Shape;10984;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0985" name="Google Shape;10985;p198"/>
          <p:cNvGrpSpPr/>
          <p:nvPr/>
        </p:nvGrpSpPr>
        <p:grpSpPr>
          <a:xfrm>
            <a:off x="455001" y="401909"/>
            <a:ext cx="908390" cy="258739"/>
            <a:chOff x="238125" y="1822850"/>
            <a:chExt cx="7080200" cy="2016675"/>
          </a:xfrm>
        </p:grpSpPr>
        <p:sp>
          <p:nvSpPr>
            <p:cNvPr id="10986" name="Google Shape;10986;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993" name="Google Shape;10993;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0994" name="Shape 10994"/>
        <p:cNvGrpSpPr/>
        <p:nvPr/>
      </p:nvGrpSpPr>
      <p:grpSpPr>
        <a:xfrm>
          <a:off x="0" y="0"/>
          <a:ext cx="0" cy="0"/>
          <a:chOff x="0" y="0"/>
          <a:chExt cx="0" cy="0"/>
        </a:xfrm>
      </p:grpSpPr>
      <p:sp>
        <p:nvSpPr>
          <p:cNvPr id="10995" name="Google Shape;10995;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96" name="Google Shape;10996;p199"/>
          <p:cNvGrpSpPr/>
          <p:nvPr/>
        </p:nvGrpSpPr>
        <p:grpSpPr>
          <a:xfrm>
            <a:off x="2622652" y="3587454"/>
            <a:ext cx="2377550" cy="653782"/>
            <a:chOff x="2159414" y="3486447"/>
            <a:chExt cx="2606105" cy="720500"/>
          </a:xfrm>
        </p:grpSpPr>
        <p:grpSp>
          <p:nvGrpSpPr>
            <p:cNvPr id="10997" name="Google Shape;10997;p199"/>
            <p:cNvGrpSpPr/>
            <p:nvPr/>
          </p:nvGrpSpPr>
          <p:grpSpPr>
            <a:xfrm>
              <a:off x="2159414" y="3486447"/>
              <a:ext cx="2606105" cy="49200"/>
              <a:chOff x="2159414" y="3486447"/>
              <a:chExt cx="2606105" cy="49200"/>
            </a:xfrm>
          </p:grpSpPr>
          <p:sp>
            <p:nvSpPr>
              <p:cNvPr id="10998" name="Google Shape;10998;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4" name="Google Shape;11014;p199"/>
            <p:cNvGrpSpPr/>
            <p:nvPr/>
          </p:nvGrpSpPr>
          <p:grpSpPr>
            <a:xfrm>
              <a:off x="2159414" y="3652838"/>
              <a:ext cx="2606105" cy="49200"/>
              <a:chOff x="2159414" y="3486447"/>
              <a:chExt cx="2606105" cy="49200"/>
            </a:xfrm>
          </p:grpSpPr>
          <p:sp>
            <p:nvSpPr>
              <p:cNvPr id="11015" name="Google Shape;1101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31" name="Google Shape;11031;p199"/>
            <p:cNvGrpSpPr/>
            <p:nvPr/>
          </p:nvGrpSpPr>
          <p:grpSpPr>
            <a:xfrm>
              <a:off x="2159414" y="3819188"/>
              <a:ext cx="2606105" cy="49200"/>
              <a:chOff x="2159414" y="3486447"/>
              <a:chExt cx="2606105" cy="49200"/>
            </a:xfrm>
          </p:grpSpPr>
          <p:sp>
            <p:nvSpPr>
              <p:cNvPr id="11032" name="Google Shape;11032;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8" name="Google Shape;11048;p199"/>
            <p:cNvGrpSpPr/>
            <p:nvPr/>
          </p:nvGrpSpPr>
          <p:grpSpPr>
            <a:xfrm>
              <a:off x="2159414" y="3983540"/>
              <a:ext cx="2606105" cy="49200"/>
              <a:chOff x="2159414" y="3486447"/>
              <a:chExt cx="2606105" cy="49200"/>
            </a:xfrm>
          </p:grpSpPr>
          <p:sp>
            <p:nvSpPr>
              <p:cNvPr id="11049" name="Google Shape;11049;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65" name="Google Shape;11065;p199"/>
            <p:cNvGrpSpPr/>
            <p:nvPr/>
          </p:nvGrpSpPr>
          <p:grpSpPr>
            <a:xfrm>
              <a:off x="2159414" y="4157747"/>
              <a:ext cx="2606105" cy="49200"/>
              <a:chOff x="2159414" y="3486447"/>
              <a:chExt cx="2606105" cy="49200"/>
            </a:xfrm>
          </p:grpSpPr>
          <p:sp>
            <p:nvSpPr>
              <p:cNvPr id="11066" name="Google Shape;1106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1082" name="Google Shape;11082;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1083" name="Google Shape;11083;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1084" name="Google Shape;11084;p199"/>
          <p:cNvGrpSpPr/>
          <p:nvPr/>
        </p:nvGrpSpPr>
        <p:grpSpPr>
          <a:xfrm>
            <a:off x="455001" y="401909"/>
            <a:ext cx="908390" cy="258739"/>
            <a:chOff x="238125" y="1822850"/>
            <a:chExt cx="7080200" cy="2016675"/>
          </a:xfrm>
        </p:grpSpPr>
        <p:sp>
          <p:nvSpPr>
            <p:cNvPr id="11085" name="Google Shape;11085;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1092" name="Google Shape;11092;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11093" name="Google Shape;11093;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1094" name="Shape 11094"/>
        <p:cNvGrpSpPr/>
        <p:nvPr/>
      </p:nvGrpSpPr>
      <p:grpSpPr>
        <a:xfrm>
          <a:off x="0" y="0"/>
          <a:ext cx="0" cy="0"/>
          <a:chOff x="0" y="0"/>
          <a:chExt cx="0" cy="0"/>
        </a:xfrm>
      </p:grpSpPr>
      <p:sp>
        <p:nvSpPr>
          <p:cNvPr id="11095" name="Google Shape;11095;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096" name="Google Shape;11096;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1097" name="Google Shape;11097;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1098" name="Google Shape;11098;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1099" name="Google Shape;11099;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102" name="Google Shape;11102;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1103" name="Google Shape;11103;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1104" name="Google Shape;11104;p200"/>
          <p:cNvGrpSpPr/>
          <p:nvPr/>
        </p:nvGrpSpPr>
        <p:grpSpPr>
          <a:xfrm>
            <a:off x="5825945" y="3085919"/>
            <a:ext cx="1376700" cy="330600"/>
            <a:chOff x="5457350" y="2701375"/>
            <a:chExt cx="1376700" cy="330600"/>
          </a:xfrm>
        </p:grpSpPr>
        <p:sp>
          <p:nvSpPr>
            <p:cNvPr id="11105" name="Google Shape;11105;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1106" name="Google Shape;11106;p200"/>
            <p:cNvGrpSpPr/>
            <p:nvPr/>
          </p:nvGrpSpPr>
          <p:grpSpPr>
            <a:xfrm>
              <a:off x="5541202" y="2774463"/>
              <a:ext cx="183000" cy="183000"/>
              <a:chOff x="5541202" y="2774463"/>
              <a:chExt cx="183000" cy="183000"/>
            </a:xfrm>
          </p:grpSpPr>
          <p:sp>
            <p:nvSpPr>
              <p:cNvPr id="11107" name="Google Shape;11107;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1109" name="Google Shape;11109;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10" name="Google Shape;11110;p200"/>
          <p:cNvGrpSpPr/>
          <p:nvPr/>
        </p:nvGrpSpPr>
        <p:grpSpPr>
          <a:xfrm>
            <a:off x="2446251" y="4626183"/>
            <a:ext cx="845188" cy="162953"/>
            <a:chOff x="3701600" y="2570125"/>
            <a:chExt cx="1503625" cy="289900"/>
          </a:xfrm>
        </p:grpSpPr>
        <p:sp>
          <p:nvSpPr>
            <p:cNvPr id="11111" name="Google Shape;11111;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3" name="Google Shape;11123;p200"/>
          <p:cNvGrpSpPr/>
          <p:nvPr/>
        </p:nvGrpSpPr>
        <p:grpSpPr>
          <a:xfrm>
            <a:off x="5267232" y="4595310"/>
            <a:ext cx="908377" cy="201300"/>
            <a:chOff x="5577025" y="2564875"/>
            <a:chExt cx="1764525" cy="390950"/>
          </a:xfrm>
        </p:grpSpPr>
        <p:sp>
          <p:nvSpPr>
            <p:cNvPr id="11124" name="Google Shape;11124;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0" name="Google Shape;11140;p200"/>
          <p:cNvGrpSpPr/>
          <p:nvPr/>
        </p:nvGrpSpPr>
        <p:grpSpPr>
          <a:xfrm>
            <a:off x="3882459" y="4590170"/>
            <a:ext cx="682107" cy="266863"/>
            <a:chOff x="238125" y="2500825"/>
            <a:chExt cx="1678825" cy="656650"/>
          </a:xfrm>
        </p:grpSpPr>
        <p:sp>
          <p:nvSpPr>
            <p:cNvPr id="11141" name="Google Shape;11141;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0" name="Google Shape;11160;p200"/>
          <p:cNvGrpSpPr/>
          <p:nvPr/>
        </p:nvGrpSpPr>
        <p:grpSpPr>
          <a:xfrm>
            <a:off x="6779579" y="4626183"/>
            <a:ext cx="845188" cy="162953"/>
            <a:chOff x="3701600" y="2570125"/>
            <a:chExt cx="1503625" cy="289900"/>
          </a:xfrm>
        </p:grpSpPr>
        <p:sp>
          <p:nvSpPr>
            <p:cNvPr id="11161" name="Google Shape;11161;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73" name="Google Shape;11173;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1175" name="Google Shape;11175;p200"/>
          <p:cNvGrpSpPr/>
          <p:nvPr/>
        </p:nvGrpSpPr>
        <p:grpSpPr>
          <a:xfrm>
            <a:off x="6292189" y="1426141"/>
            <a:ext cx="1425849" cy="1425202"/>
            <a:chOff x="1189450" y="238125"/>
            <a:chExt cx="5177375" cy="5175025"/>
          </a:xfrm>
        </p:grpSpPr>
        <p:sp>
          <p:nvSpPr>
            <p:cNvPr id="11176" name="Google Shape;11176;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4" name="Google Shape;11744;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745" name="Google Shape;11745;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1746" name="Shape 11746"/>
        <p:cNvGrpSpPr/>
        <p:nvPr/>
      </p:nvGrpSpPr>
      <p:grpSpPr>
        <a:xfrm>
          <a:off x="0" y="0"/>
          <a:ext cx="0" cy="0"/>
          <a:chOff x="0" y="0"/>
          <a:chExt cx="0" cy="0"/>
        </a:xfrm>
      </p:grpSpPr>
      <p:sp>
        <p:nvSpPr>
          <p:cNvPr id="11747" name="Google Shape;11747;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748" name="Google Shape;11748;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1749" name="Google Shape;11749;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1750" name="Google Shape;11750;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1751" name="Google Shape;11751;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753" name="Google Shape;11753;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1754" name="Google Shape;11754;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1755" name="Google Shape;11755;p201"/>
          <p:cNvGrpSpPr/>
          <p:nvPr/>
        </p:nvGrpSpPr>
        <p:grpSpPr>
          <a:xfrm>
            <a:off x="5714586" y="1714973"/>
            <a:ext cx="1714747" cy="1713968"/>
            <a:chOff x="1189450" y="238125"/>
            <a:chExt cx="5177375" cy="5175025"/>
          </a:xfrm>
        </p:grpSpPr>
        <p:sp>
          <p:nvSpPr>
            <p:cNvPr id="11756" name="Google Shape;11756;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2324" name="Google Shape;12324;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325" name="Shape 12325"/>
        <p:cNvGrpSpPr/>
        <p:nvPr/>
      </p:nvGrpSpPr>
      <p:grpSpPr>
        <a:xfrm>
          <a:off x="0" y="0"/>
          <a:ext cx="0" cy="0"/>
          <a:chOff x="0" y="0"/>
          <a:chExt cx="0" cy="0"/>
        </a:xfrm>
      </p:grpSpPr>
      <p:sp>
        <p:nvSpPr>
          <p:cNvPr id="12326" name="Google Shape;12326;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2327" name="Google Shape;12327;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28" name="Google Shape;12328;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2329" name="Shape 12329"/>
        <p:cNvGrpSpPr/>
        <p:nvPr/>
      </p:nvGrpSpPr>
      <p:grpSpPr>
        <a:xfrm>
          <a:off x="0" y="0"/>
          <a:ext cx="0" cy="0"/>
          <a:chOff x="0" y="0"/>
          <a:chExt cx="0" cy="0"/>
        </a:xfrm>
      </p:grpSpPr>
      <p:grpSp>
        <p:nvGrpSpPr>
          <p:cNvPr id="12330" name="Google Shape;12330;p203"/>
          <p:cNvGrpSpPr/>
          <p:nvPr/>
        </p:nvGrpSpPr>
        <p:grpSpPr>
          <a:xfrm>
            <a:off x="2693441" y="10"/>
            <a:ext cx="3757132" cy="5143716"/>
            <a:chOff x="1895100" y="238125"/>
            <a:chExt cx="3826000" cy="5238000"/>
          </a:xfrm>
        </p:grpSpPr>
        <p:sp>
          <p:nvSpPr>
            <p:cNvPr id="12331" name="Google Shape;12331;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33" name="Google Shape;12333;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2334" name="Google Shape;12334;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35" name="Google Shape;12335;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336" name="Shape 12336"/>
        <p:cNvGrpSpPr/>
        <p:nvPr/>
      </p:nvGrpSpPr>
      <p:grpSpPr>
        <a:xfrm>
          <a:off x="0" y="0"/>
          <a:ext cx="0" cy="0"/>
          <a:chOff x="0" y="0"/>
          <a:chExt cx="0" cy="0"/>
        </a:xfrm>
      </p:grpSpPr>
      <p:sp>
        <p:nvSpPr>
          <p:cNvPr id="12337" name="Google Shape;12337;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338" name="Google Shape;12338;p204"/>
          <p:cNvGrpSpPr/>
          <p:nvPr/>
        </p:nvGrpSpPr>
        <p:grpSpPr>
          <a:xfrm>
            <a:off x="8041173" y="4778596"/>
            <a:ext cx="598277" cy="170409"/>
            <a:chOff x="238125" y="1822850"/>
            <a:chExt cx="7080200" cy="2016675"/>
          </a:xfrm>
        </p:grpSpPr>
        <p:sp>
          <p:nvSpPr>
            <p:cNvPr id="12339" name="Google Shape;12339;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46" name="Google Shape;12346;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47" name="Google Shape;12347;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2348" name="Google Shape;12348;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350" name="Google Shape;12350;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2351" name="Shape 12351"/>
        <p:cNvGrpSpPr/>
        <p:nvPr/>
      </p:nvGrpSpPr>
      <p:grpSpPr>
        <a:xfrm>
          <a:off x="0" y="0"/>
          <a:ext cx="0" cy="0"/>
          <a:chOff x="0" y="0"/>
          <a:chExt cx="0" cy="0"/>
        </a:xfrm>
      </p:grpSpPr>
      <p:grpSp>
        <p:nvGrpSpPr>
          <p:cNvPr id="12352" name="Google Shape;12352;p205"/>
          <p:cNvGrpSpPr/>
          <p:nvPr/>
        </p:nvGrpSpPr>
        <p:grpSpPr>
          <a:xfrm>
            <a:off x="1936602" y="6"/>
            <a:ext cx="3697033" cy="5143642"/>
            <a:chOff x="1926275" y="238125"/>
            <a:chExt cx="3765950" cy="5239525"/>
          </a:xfrm>
        </p:grpSpPr>
        <p:sp>
          <p:nvSpPr>
            <p:cNvPr id="12353" name="Google Shape;12353;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13" name="Google Shape;12413;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2414" name="Google Shape;12414;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15" name="Google Shape;12415;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2416" name="Google Shape;12416;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17" name="Google Shape;12417;p205"/>
          <p:cNvGrpSpPr/>
          <p:nvPr/>
        </p:nvGrpSpPr>
        <p:grpSpPr>
          <a:xfrm>
            <a:off x="8041173" y="4778596"/>
            <a:ext cx="598277" cy="170409"/>
            <a:chOff x="238125" y="1822850"/>
            <a:chExt cx="7080200" cy="2016675"/>
          </a:xfrm>
        </p:grpSpPr>
        <p:sp>
          <p:nvSpPr>
            <p:cNvPr id="12418" name="Google Shape;12418;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25" name="Google Shape;12425;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426" name="Google Shape;12426;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2427" name="Shape 12427"/>
        <p:cNvGrpSpPr/>
        <p:nvPr/>
      </p:nvGrpSpPr>
      <p:grpSpPr>
        <a:xfrm>
          <a:off x="0" y="0"/>
          <a:ext cx="0" cy="0"/>
          <a:chOff x="0" y="0"/>
          <a:chExt cx="0" cy="0"/>
        </a:xfrm>
      </p:grpSpPr>
      <p:sp>
        <p:nvSpPr>
          <p:cNvPr id="12428" name="Google Shape;12428;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2429" name="Google Shape;12429;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30" name="Google Shape;12430;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2431" name="Google Shape;12431;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32" name="Google Shape;12432;p206"/>
          <p:cNvGrpSpPr/>
          <p:nvPr/>
        </p:nvGrpSpPr>
        <p:grpSpPr>
          <a:xfrm>
            <a:off x="8041173" y="4778596"/>
            <a:ext cx="598277" cy="170409"/>
            <a:chOff x="238125" y="1822850"/>
            <a:chExt cx="7080200" cy="2016675"/>
          </a:xfrm>
        </p:grpSpPr>
        <p:sp>
          <p:nvSpPr>
            <p:cNvPr id="12433" name="Google Shape;12433;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40" name="Google Shape;12440;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441" name="Google Shape;12441;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2442" name="Shape 12442"/>
        <p:cNvGrpSpPr/>
        <p:nvPr/>
      </p:nvGrpSpPr>
      <p:grpSpPr>
        <a:xfrm>
          <a:off x="0" y="0"/>
          <a:ext cx="0" cy="0"/>
          <a:chOff x="0" y="0"/>
          <a:chExt cx="0" cy="0"/>
        </a:xfrm>
      </p:grpSpPr>
      <p:sp>
        <p:nvSpPr>
          <p:cNvPr id="12443" name="Google Shape;12443;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44" name="Google Shape;12444;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445" name="Google Shape;12445;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46" name="Google Shape;12446;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2448" name="Google Shape;12448;p207"/>
          <p:cNvGrpSpPr/>
          <p:nvPr/>
        </p:nvGrpSpPr>
        <p:grpSpPr>
          <a:xfrm>
            <a:off x="8041173" y="4778596"/>
            <a:ext cx="598277" cy="170409"/>
            <a:chOff x="238125" y="1822850"/>
            <a:chExt cx="7080200" cy="2016675"/>
          </a:xfrm>
        </p:grpSpPr>
        <p:sp>
          <p:nvSpPr>
            <p:cNvPr id="12449" name="Google Shape;12449;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3" name="Google Shape;12453;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4" name="Google Shape;12454;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2456" name="Shape 12456"/>
        <p:cNvGrpSpPr/>
        <p:nvPr/>
      </p:nvGrpSpPr>
      <p:grpSpPr>
        <a:xfrm>
          <a:off x="0" y="0"/>
          <a:ext cx="0" cy="0"/>
          <a:chOff x="0" y="0"/>
          <a:chExt cx="0" cy="0"/>
        </a:xfrm>
      </p:grpSpPr>
      <p:sp>
        <p:nvSpPr>
          <p:cNvPr id="12457" name="Google Shape;12457;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58" name="Google Shape;12458;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459" name="Google Shape;12459;p208"/>
          <p:cNvGrpSpPr/>
          <p:nvPr/>
        </p:nvGrpSpPr>
        <p:grpSpPr>
          <a:xfrm>
            <a:off x="8041173" y="4778596"/>
            <a:ext cx="598277" cy="170409"/>
            <a:chOff x="238125" y="1822850"/>
            <a:chExt cx="7080200" cy="2016675"/>
          </a:xfrm>
        </p:grpSpPr>
        <p:sp>
          <p:nvSpPr>
            <p:cNvPr id="12460" name="Google Shape;12460;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67" name="Google Shape;12467;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470" name="Google Shape;12470;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2471" name="Google Shape;12471;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2472" name="Google Shape;12472;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2473" name="Google Shape;12473;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12474" name="Google Shape;12474;p208"/>
          <p:cNvGrpSpPr/>
          <p:nvPr/>
        </p:nvGrpSpPr>
        <p:grpSpPr>
          <a:xfrm>
            <a:off x="-118" y="1714760"/>
            <a:ext cx="1714747" cy="1713968"/>
            <a:chOff x="1189450" y="238125"/>
            <a:chExt cx="5177375" cy="5175025"/>
          </a:xfrm>
        </p:grpSpPr>
        <p:sp>
          <p:nvSpPr>
            <p:cNvPr id="12475" name="Google Shape;12475;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7" name="Google Shape;12657;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4" name="Google Shape;12764;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5" name="Google Shape;12765;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1" name="Google Shape;12791;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2" name="Google Shape;12792;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4" name="Google Shape;12794;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0" name="Google Shape;12810;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6" name="Google Shape;12826;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6" name="Google Shape;12856;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0" name="Google Shape;12860;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1" name="Google Shape;12871;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2" name="Google Shape;12872;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7" name="Google Shape;12877;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8" name="Google Shape;12878;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3" name="Google Shape;12883;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4" name="Google Shape;12884;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9" name="Google Shape;12889;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0" name="Google Shape;12890;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2" name="Google Shape;12892;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4" name="Google Shape;12894;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5" name="Google Shape;12895;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7" name="Google Shape;12897;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9" name="Google Shape;12899;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0" name="Google Shape;12900;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1" name="Google Shape;12901;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2" name="Google Shape;12902;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8" name="Google Shape;12908;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1" name="Google Shape;12911;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2" name="Google Shape;12912;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7" name="Google Shape;12917;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0" name="Google Shape;12920;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1" name="Google Shape;12921;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3" name="Google Shape;12923;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4" name="Google Shape;12924;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5" name="Google Shape;12925;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6" name="Google Shape;12926;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0" name="Google Shape;12930;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2" name="Google Shape;12932;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3" name="Google Shape;12933;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4" name="Google Shape;12944;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5" name="Google Shape;12945;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1" name="Google Shape;12951;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2" name="Google Shape;12952;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4" name="Google Shape;12954;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5" name="Google Shape;12955;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7" name="Google Shape;12957;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8" name="Google Shape;12958;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1" name="Google Shape;12961;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4" name="Google Shape;12964;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5" name="Google Shape;12965;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6" name="Google Shape;12966;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0" name="Google Shape;12970;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2" name="Google Shape;12972;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3" name="Google Shape;12973;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4" name="Google Shape;12984;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8" name="Google Shape;12988;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0" name="Google Shape;12990;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1" name="Google Shape;12991;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2" name="Google Shape;12992;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3" name="Google Shape;12993;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5" name="Google Shape;12995;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4" name="Google Shape;13004;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7" name="Google Shape;13007;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8" name="Google Shape;13008;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2" name="Google Shape;13022;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3" name="Google Shape;13023;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4" name="Google Shape;13024;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8" name="Google Shape;13038;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9" name="Google Shape;13039;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43" name="Google Shape;13043;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3044" name="Shape 13044"/>
        <p:cNvGrpSpPr/>
        <p:nvPr/>
      </p:nvGrpSpPr>
      <p:grpSpPr>
        <a:xfrm>
          <a:off x="0" y="0"/>
          <a:ext cx="0" cy="0"/>
          <a:chOff x="0" y="0"/>
          <a:chExt cx="0" cy="0"/>
        </a:xfrm>
      </p:grpSpPr>
      <p:sp>
        <p:nvSpPr>
          <p:cNvPr id="13045" name="Google Shape;13045;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49" name="Google Shape;13049;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0" name="Google Shape;13050;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3052" name="Google Shape;13052;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3053" name="Google Shape;13053;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3054" name="Google Shape;13054;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3055" name="Google Shape;13055;p209"/>
          <p:cNvGrpSpPr/>
          <p:nvPr/>
        </p:nvGrpSpPr>
        <p:grpSpPr>
          <a:xfrm>
            <a:off x="8041173" y="4778596"/>
            <a:ext cx="598277" cy="170409"/>
            <a:chOff x="238125" y="1822850"/>
            <a:chExt cx="7080200" cy="2016675"/>
          </a:xfrm>
        </p:grpSpPr>
        <p:sp>
          <p:nvSpPr>
            <p:cNvPr id="13056" name="Google Shape;13056;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63" name="Google Shape;13063;p209"/>
          <p:cNvGrpSpPr/>
          <p:nvPr/>
        </p:nvGrpSpPr>
        <p:grpSpPr>
          <a:xfrm>
            <a:off x="7429557" y="273"/>
            <a:ext cx="1714747" cy="1713968"/>
            <a:chOff x="1189450" y="238125"/>
            <a:chExt cx="5177375" cy="5175025"/>
          </a:xfrm>
        </p:grpSpPr>
        <p:sp>
          <p:nvSpPr>
            <p:cNvPr id="13064" name="Google Shape;13064;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7" name="Google Shape;13067;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1" name="Google Shape;13071;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2" name="Google Shape;13072;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9" name="Google Shape;13079;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0" name="Google Shape;13080;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6" name="Google Shape;13086;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7" name="Google Shape;13087;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0" name="Google Shape;13090;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7" name="Google Shape;13097;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8" name="Google Shape;13098;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1" name="Google Shape;13101;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2" name="Google Shape;13102;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3" name="Google Shape;13103;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6" name="Google Shape;13106;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9" name="Google Shape;13109;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3" name="Google Shape;13113;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5" name="Google Shape;13115;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6" name="Google Shape;13116;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5" name="Google Shape;13125;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0" name="Google Shape;13130;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1" name="Google Shape;13131;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3" name="Google Shape;13133;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4" name="Google Shape;13134;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6" name="Google Shape;13136;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7" name="Google Shape;13137;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0" name="Google Shape;13140;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1" name="Google Shape;13141;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6" name="Google Shape;13146;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7" name="Google Shape;13147;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8" name="Google Shape;13148;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9" name="Google Shape;13149;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1" name="Google Shape;13151;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2" name="Google Shape;13152;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4" name="Google Shape;13154;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5" name="Google Shape;13155;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7" name="Google Shape;13157;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8" name="Google Shape;13158;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9" name="Google Shape;13159;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0" name="Google Shape;13160;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3" name="Google Shape;13163;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4" name="Google Shape;13164;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7" name="Google Shape;13167;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9" name="Google Shape;13169;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0" name="Google Shape;13170;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2" name="Google Shape;13172;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5" name="Google Shape;13175;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6" name="Google Shape;13176;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9" name="Google Shape;13179;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1" name="Google Shape;13181;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2" name="Google Shape;13182;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4" name="Google Shape;13184;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5" name="Google Shape;13185;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7" name="Google Shape;13187;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8" name="Google Shape;13188;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0" name="Google Shape;13190;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1" name="Google Shape;13191;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3" name="Google Shape;13193;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4" name="Google Shape;13194;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7" name="Google Shape;13197;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8" name="Google Shape;13198;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9" name="Google Shape;13199;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0" name="Google Shape;13200;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3" name="Google Shape;13203;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4" name="Google Shape;13204;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6" name="Google Shape;13206;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7" name="Google Shape;13207;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8" name="Google Shape;13208;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9" name="Google Shape;13209;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1" name="Google Shape;13211;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2" name="Google Shape;13212;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3" name="Google Shape;13213;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4" name="Google Shape;13214;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5" name="Google Shape;13215;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7" name="Google Shape;13217;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8" name="Google Shape;13218;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0" name="Google Shape;13220;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1" name="Google Shape;13221;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2" name="Google Shape;13222;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3" name="Google Shape;13223;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4" name="Google Shape;13224;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5" name="Google Shape;13225;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6" name="Google Shape;13226;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7" name="Google Shape;13227;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9" name="Google Shape;13229;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0" name="Google Shape;13230;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3" name="Google Shape;13233;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4" name="Google Shape;13234;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5" name="Google Shape;13235;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8" name="Google Shape;13238;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9" name="Google Shape;13239;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0" name="Google Shape;13240;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1" name="Google Shape;13241;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2" name="Google Shape;13242;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4" name="Google Shape;13244;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7" name="Google Shape;13247;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9" name="Google Shape;13249;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0" name="Google Shape;13250;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1" name="Google Shape;13251;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4" name="Google Shape;13254;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5" name="Google Shape;13255;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6" name="Google Shape;13256;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9" name="Google Shape;13259;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0" name="Google Shape;13260;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1" name="Google Shape;13261;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2" name="Google Shape;13262;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3" name="Google Shape;13263;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5" name="Google Shape;13265;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6" name="Google Shape;13266;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8" name="Google Shape;13268;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1" name="Google Shape;13271;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3" name="Google Shape;13273;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4" name="Google Shape;13274;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5" name="Google Shape;13275;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6" name="Google Shape;13276;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7" name="Google Shape;13277;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8" name="Google Shape;13278;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0" name="Google Shape;13280;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3" name="Google Shape;13283;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5" name="Google Shape;13285;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6" name="Google Shape;13286;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0" name="Google Shape;13290;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1" name="Google Shape;13291;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4" name="Google Shape;13294;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5" name="Google Shape;13295;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6" name="Google Shape;13296;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7" name="Google Shape;13297;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8" name="Google Shape;13298;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9" name="Google Shape;13299;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0" name="Google Shape;13300;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2" name="Google Shape;13302;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3" name="Google Shape;13303;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6" name="Google Shape;13306;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7" name="Google Shape;13307;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8" name="Google Shape;13308;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2" name="Google Shape;13312;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4" name="Google Shape;13314;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5" name="Google Shape;13315;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8" name="Google Shape;13318;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9" name="Google Shape;13319;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0" name="Google Shape;13320;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1" name="Google Shape;13321;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3" name="Google Shape;13323;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4" name="Google Shape;13324;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7" name="Google Shape;13327;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8" name="Google Shape;13328;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1" name="Google Shape;13331;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2" name="Google Shape;13332;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4" name="Google Shape;13334;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5" name="Google Shape;13335;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7" name="Google Shape;13337;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8" name="Google Shape;13338;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9" name="Google Shape;13339;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0" name="Google Shape;13340;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6" name="Google Shape;13346;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7" name="Google Shape;13347;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9" name="Google Shape;13349;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0" name="Google Shape;13350;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1" name="Google Shape;13351;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2" name="Google Shape;13352;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3" name="Google Shape;13353;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7" name="Google Shape;13357;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8" name="Google Shape;13358;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2" name="Google Shape;13362;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3" name="Google Shape;13363;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4" name="Google Shape;13364;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7" name="Google Shape;13367;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8" name="Google Shape;13368;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0" name="Google Shape;13370;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1" name="Google Shape;13371;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3" name="Google Shape;13373;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4" name="Google Shape;13374;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6" name="Google Shape;13376;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7" name="Google Shape;13377;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9" name="Google Shape;13379;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0" name="Google Shape;13380;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2" name="Google Shape;13382;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3" name="Google Shape;13383;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8" name="Google Shape;13388;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2" name="Google Shape;13392;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3" name="Google Shape;13393;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4" name="Google Shape;13394;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5" name="Google Shape;13395;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0" name="Google Shape;13400;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3" name="Google Shape;13403;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4" name="Google Shape;13404;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5" name="Google Shape;13405;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6" name="Google Shape;13406;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7" name="Google Shape;13407;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8" name="Google Shape;13408;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1" name="Google Shape;13411;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2" name="Google Shape;13412;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2" name="Google Shape;13432;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2" name="Google Shape;13452;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3" name="Google Shape;13453;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9" name="Google Shape;13459;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0" name="Google Shape;13460;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9" name="Google Shape;13469;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0" name="Google Shape;13470;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2" name="Google Shape;13472;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3" name="Google Shape;13473;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5" name="Google Shape;13475;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6" name="Google Shape;13476;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9" name="Google Shape;13479;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2" name="Google Shape;13482;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3" name="Google Shape;13483;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4" name="Google Shape;13484;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5" name="Google Shape;13485;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8" name="Google Shape;13488;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0" name="Google Shape;13490;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1" name="Google Shape;13491;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3" name="Google Shape;13493;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7" name="Google Shape;13497;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9" name="Google Shape;13499;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0" name="Google Shape;13500;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1" name="Google Shape;13501;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2" name="Google Shape;13502;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0" name="Google Shape;13510;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1" name="Google Shape;13511;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6" name="Google Shape;13516;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7" name="Google Shape;13517;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9" name="Google Shape;13519;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0" name="Google Shape;13520;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2" name="Google Shape;13522;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5" name="Google Shape;13525;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6" name="Google Shape;13526;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1" name="Google Shape;13531;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7" name="Google Shape;13537;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8" name="Google Shape;13538;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3" name="Google Shape;13543;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4" name="Google Shape;13544;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0" name="Google Shape;13550;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6" name="Google Shape;13556;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8" name="Google Shape;13558;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9" name="Google Shape;13559;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0" name="Google Shape;13560;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1" name="Google Shape;13561;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2" name="Google Shape;13562;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5" name="Google Shape;13565;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8" name="Google Shape;13568;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9" name="Google Shape;13569;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0" name="Google Shape;13570;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4" name="Google Shape;13574;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5" name="Google Shape;13575;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6" name="Google Shape;13576;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7" name="Google Shape;13577;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8" name="Google Shape;13578;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9" name="Google Shape;13579;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2" name="Google Shape;13582;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3" name="Google Shape;13583;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6" name="Google Shape;13586;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7" name="Google Shape;13587;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8" name="Google Shape;13588;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1" name="Google Shape;13591;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2" name="Google Shape;13592;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4" name="Google Shape;13594;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5" name="Google Shape;13595;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6" name="Google Shape;13596;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0" name="Google Shape;13600;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4" name="Google Shape;13604;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5" name="Google Shape;13605;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6" name="Google Shape;13606;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7" name="Google Shape;13607;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8" name="Google Shape;13608;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0" name="Google Shape;13610;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1" name="Google Shape;13611;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2" name="Google Shape;13612;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9" name="Google Shape;13619;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5" name="Google Shape;13625;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6" name="Google Shape;13626;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7" name="Google Shape;13627;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0" name="Google Shape;13630;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1" name="Google Shape;13631;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32" name="Google Shape;13632;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3633" name="Shape 13633"/>
        <p:cNvGrpSpPr/>
        <p:nvPr/>
      </p:nvGrpSpPr>
      <p:grpSpPr>
        <a:xfrm>
          <a:off x="0" y="0"/>
          <a:ext cx="0" cy="0"/>
          <a:chOff x="0" y="0"/>
          <a:chExt cx="0" cy="0"/>
        </a:xfrm>
      </p:grpSpPr>
      <p:pic>
        <p:nvPicPr>
          <p:cNvPr id="13634" name="Google Shape;13634;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3635" name="Google Shape;13635;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637" name="Google Shape;13637;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638" name="Google Shape;13638;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639" name="Google Shape;13639;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0" name="Google Shape;13640;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3641" name="Google Shape;13641;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3642" name="Shape 13642"/>
        <p:cNvGrpSpPr/>
        <p:nvPr/>
      </p:nvGrpSpPr>
      <p:grpSpPr>
        <a:xfrm>
          <a:off x="0" y="0"/>
          <a:ext cx="0" cy="0"/>
          <a:chOff x="0" y="0"/>
          <a:chExt cx="0" cy="0"/>
        </a:xfrm>
      </p:grpSpPr>
      <p:grpSp>
        <p:nvGrpSpPr>
          <p:cNvPr id="13643" name="Google Shape;13643;p211"/>
          <p:cNvGrpSpPr/>
          <p:nvPr/>
        </p:nvGrpSpPr>
        <p:grpSpPr>
          <a:xfrm>
            <a:off x="2726703" y="6"/>
            <a:ext cx="3697033" cy="5143642"/>
            <a:chOff x="1926275" y="238125"/>
            <a:chExt cx="3765950" cy="5239525"/>
          </a:xfrm>
        </p:grpSpPr>
        <p:sp>
          <p:nvSpPr>
            <p:cNvPr id="13644" name="Google Shape;13644;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5" name="Google Shape;13645;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6" name="Google Shape;13646;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9" name="Google Shape;13649;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0" name="Google Shape;13650;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2" name="Google Shape;13652;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3" name="Google Shape;13653;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7" name="Google Shape;13657;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8" name="Google Shape;13658;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1" name="Google Shape;13661;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2" name="Google Shape;13662;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3" name="Google Shape;13663;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4" name="Google Shape;13664;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5" name="Google Shape;13665;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8" name="Google Shape;13668;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9" name="Google Shape;13669;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0" name="Google Shape;13670;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5" name="Google Shape;13675;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6" name="Google Shape;13676;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7" name="Google Shape;13677;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4" name="Google Shape;13684;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5" name="Google Shape;13685;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9" name="Google Shape;13689;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0" name="Google Shape;13690;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9" name="Google Shape;13699;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0" name="Google Shape;13700;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3" name="Google Shape;13703;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4" name="Google Shape;13704;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705" name="Google Shape;13705;p211"/>
          <p:cNvGrpSpPr/>
          <p:nvPr/>
        </p:nvGrpSpPr>
        <p:grpSpPr>
          <a:xfrm>
            <a:off x="2686261" y="2"/>
            <a:ext cx="2103910" cy="5143716"/>
            <a:chOff x="2726150" y="238125"/>
            <a:chExt cx="2142475" cy="5238000"/>
          </a:xfrm>
        </p:grpSpPr>
        <p:sp>
          <p:nvSpPr>
            <p:cNvPr id="13706" name="Google Shape;13706;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8" name="Google Shape;13708;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9" name="Google Shape;13709;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10" name="Google Shape;13710;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711" name="Google Shape;13711;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12" name="Google Shape;13712;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3" name="Google Shape;13713;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3714" name="Google Shape;13714;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715" name="Google Shape;13715;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3716" name="Shape 13716"/>
        <p:cNvGrpSpPr/>
        <p:nvPr/>
      </p:nvGrpSpPr>
      <p:grpSpPr>
        <a:xfrm>
          <a:off x="0" y="0"/>
          <a:ext cx="0" cy="0"/>
          <a:chOff x="0" y="0"/>
          <a:chExt cx="0" cy="0"/>
        </a:xfrm>
      </p:grpSpPr>
      <p:sp>
        <p:nvSpPr>
          <p:cNvPr id="13717" name="Google Shape;13717;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718" name="Google Shape;13718;p212"/>
          <p:cNvGrpSpPr/>
          <p:nvPr/>
        </p:nvGrpSpPr>
        <p:grpSpPr>
          <a:xfrm>
            <a:off x="2686261" y="2"/>
            <a:ext cx="2103910" cy="5143716"/>
            <a:chOff x="2726150" y="238125"/>
            <a:chExt cx="2142475" cy="5238000"/>
          </a:xfrm>
        </p:grpSpPr>
        <p:sp>
          <p:nvSpPr>
            <p:cNvPr id="13719" name="Google Shape;13719;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22" name="Google Shape;13722;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23" name="Google Shape;13723;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724" name="Google Shape;13724;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25" name="Google Shape;13725;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3727" name="Google Shape;13727;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3728" name="Google Shape;13728;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729" name="Shape 13729"/>
        <p:cNvGrpSpPr/>
        <p:nvPr/>
      </p:nvGrpSpPr>
      <p:grpSpPr>
        <a:xfrm>
          <a:off x="0" y="0"/>
          <a:ext cx="0" cy="0"/>
          <a:chOff x="0" y="0"/>
          <a:chExt cx="0" cy="0"/>
        </a:xfrm>
      </p:grpSpPr>
      <p:sp>
        <p:nvSpPr>
          <p:cNvPr id="13730" name="Google Shape;13730;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31" name="Google Shape;13731;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3732" name="Google Shape;13732;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3733" name="Google Shape;13733;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734" name="Google Shape;13734;p213"/>
          <p:cNvGrpSpPr/>
          <p:nvPr/>
        </p:nvGrpSpPr>
        <p:grpSpPr>
          <a:xfrm>
            <a:off x="8041173" y="4778596"/>
            <a:ext cx="598277" cy="170409"/>
            <a:chOff x="238125" y="1822850"/>
            <a:chExt cx="7080200" cy="2016675"/>
          </a:xfrm>
        </p:grpSpPr>
        <p:sp>
          <p:nvSpPr>
            <p:cNvPr id="13735" name="Google Shape;13735;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8" name="Google Shape;13738;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9" name="Google Shape;13739;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0" name="Google Shape;13740;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1" name="Google Shape;13741;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42" name="Google Shape;13742;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3743" name="Shape 13743"/>
        <p:cNvGrpSpPr/>
        <p:nvPr/>
      </p:nvGrpSpPr>
      <p:grpSpPr>
        <a:xfrm>
          <a:off x="0" y="0"/>
          <a:ext cx="0" cy="0"/>
          <a:chOff x="0" y="0"/>
          <a:chExt cx="0" cy="0"/>
        </a:xfrm>
      </p:grpSpPr>
      <p:sp>
        <p:nvSpPr>
          <p:cNvPr id="13744" name="Google Shape;13744;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5" name="Google Shape;13745;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46" name="Google Shape;13746;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47" name="Google Shape;13747;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3748" name="Shape 13748"/>
        <p:cNvGrpSpPr/>
        <p:nvPr/>
      </p:nvGrpSpPr>
      <p:grpSpPr>
        <a:xfrm>
          <a:off x="0" y="0"/>
          <a:ext cx="0" cy="0"/>
          <a:chOff x="0" y="0"/>
          <a:chExt cx="0" cy="0"/>
        </a:xfrm>
      </p:grpSpPr>
      <p:sp>
        <p:nvSpPr>
          <p:cNvPr id="13749" name="Google Shape;13749;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3750" name="Google Shape;13750;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51" name="Google Shape;13751;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3752" name="Google Shape;13752;p215"/>
          <p:cNvGrpSpPr/>
          <p:nvPr/>
        </p:nvGrpSpPr>
        <p:grpSpPr>
          <a:xfrm>
            <a:off x="8041173" y="4778596"/>
            <a:ext cx="598277" cy="170409"/>
            <a:chOff x="238125" y="1822850"/>
            <a:chExt cx="7080200" cy="2016675"/>
          </a:xfrm>
        </p:grpSpPr>
        <p:sp>
          <p:nvSpPr>
            <p:cNvPr id="13753" name="Google Shape;13753;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4" name="Google Shape;13754;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5" name="Google Shape;13755;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6" name="Google Shape;13756;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7" name="Google Shape;13757;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8" name="Google Shape;13758;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9" name="Google Shape;13759;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60" name="Google Shape;13760;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761" name="Shape 13761"/>
        <p:cNvGrpSpPr/>
        <p:nvPr/>
      </p:nvGrpSpPr>
      <p:grpSpPr>
        <a:xfrm>
          <a:off x="0" y="0"/>
          <a:ext cx="0" cy="0"/>
          <a:chOff x="0" y="0"/>
          <a:chExt cx="0" cy="0"/>
        </a:xfrm>
      </p:grpSpPr>
      <p:sp>
        <p:nvSpPr>
          <p:cNvPr id="13762" name="Google Shape;13762;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3763" name="Google Shape;13763;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764" name="Shape 13764"/>
        <p:cNvGrpSpPr/>
        <p:nvPr/>
      </p:nvGrpSpPr>
      <p:grpSpPr>
        <a:xfrm>
          <a:off x="0" y="0"/>
          <a:ext cx="0" cy="0"/>
          <a:chOff x="0" y="0"/>
          <a:chExt cx="0" cy="0"/>
        </a:xfrm>
      </p:grpSpPr>
      <p:sp>
        <p:nvSpPr>
          <p:cNvPr id="13765" name="Google Shape;13765;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6" name="Google Shape;13766;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3767" name="Google Shape;13767;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3768" name="Google Shape;13768;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769" name="Google Shape;13769;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70" name="Google Shape;13770;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771" name="Google Shape;13771;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3772" name="Shape 13772"/>
        <p:cNvGrpSpPr/>
        <p:nvPr/>
      </p:nvGrpSpPr>
      <p:grpSpPr>
        <a:xfrm>
          <a:off x="0" y="0"/>
          <a:ext cx="0" cy="0"/>
          <a:chOff x="0" y="0"/>
          <a:chExt cx="0" cy="0"/>
        </a:xfrm>
      </p:grpSpPr>
      <p:sp>
        <p:nvSpPr>
          <p:cNvPr id="13773" name="Google Shape;13773;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74" name="Google Shape;13774;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3775" name="Google Shape;13775;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776" name="Google Shape;13776;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3777" name="Shape 13777"/>
        <p:cNvGrpSpPr/>
        <p:nvPr/>
      </p:nvGrpSpPr>
      <p:grpSpPr>
        <a:xfrm>
          <a:off x="0" y="0"/>
          <a:ext cx="0" cy="0"/>
          <a:chOff x="0" y="0"/>
          <a:chExt cx="0" cy="0"/>
        </a:xfrm>
      </p:grpSpPr>
      <p:grpSp>
        <p:nvGrpSpPr>
          <p:cNvPr id="13778" name="Google Shape;13778;p219"/>
          <p:cNvGrpSpPr/>
          <p:nvPr/>
        </p:nvGrpSpPr>
        <p:grpSpPr>
          <a:xfrm>
            <a:off x="3689202" y="6"/>
            <a:ext cx="3697033" cy="5143642"/>
            <a:chOff x="1926275" y="238125"/>
            <a:chExt cx="3765950" cy="5239525"/>
          </a:xfrm>
        </p:grpSpPr>
        <p:sp>
          <p:nvSpPr>
            <p:cNvPr id="13779" name="Google Shape;13779;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3" name="Google Shape;13793;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4" name="Google Shape;13794;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5" name="Google Shape;13795;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7" name="Google Shape;13797;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8" name="Google Shape;13798;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5" name="Google Shape;13815;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4" name="Google Shape;13824;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1" name="Google Shape;13831;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2" name="Google Shape;13832;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6" name="Google Shape;13836;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839" name="Google Shape;13839;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13841" name="Google Shape;13841;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3842" name="Google Shape;13842;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3843" name="Google Shape;13843;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844" name="Google Shape;13844;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3845" name="Shape 13845"/>
        <p:cNvGrpSpPr/>
        <p:nvPr/>
      </p:nvGrpSpPr>
      <p:grpSpPr>
        <a:xfrm>
          <a:off x="0" y="0"/>
          <a:ext cx="0" cy="0"/>
          <a:chOff x="0" y="0"/>
          <a:chExt cx="0" cy="0"/>
        </a:xfrm>
      </p:grpSpPr>
      <p:grpSp>
        <p:nvGrpSpPr>
          <p:cNvPr id="13846" name="Google Shape;13846;p220"/>
          <p:cNvGrpSpPr/>
          <p:nvPr/>
        </p:nvGrpSpPr>
        <p:grpSpPr>
          <a:xfrm>
            <a:off x="3698727" y="6"/>
            <a:ext cx="3697033" cy="5143642"/>
            <a:chOff x="1926275" y="238125"/>
            <a:chExt cx="3765950" cy="5239525"/>
          </a:xfrm>
        </p:grpSpPr>
        <p:sp>
          <p:nvSpPr>
            <p:cNvPr id="13847" name="Google Shape;13847;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8" name="Google Shape;13858;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9" name="Google Shape;13859;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6" name="Google Shape;13876;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7" name="Google Shape;13877;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2" name="Google Shape;13882;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7" name="Google Shape;13887;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8" name="Google Shape;13888;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9" name="Google Shape;13889;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0" name="Google Shape;13890;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4" name="Google Shape;13894;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5" name="Google Shape;13895;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6" name="Google Shape;13896;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7" name="Google Shape;13897;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8" name="Google Shape;13898;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9" name="Google Shape;13899;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0" name="Google Shape;13900;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2" name="Google Shape;13902;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3" name="Google Shape;13903;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4" name="Google Shape;13904;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5" name="Google Shape;13905;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07" name="Google Shape;13907;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8" name="Google Shape;13908;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909" name="Google Shape;13909;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3910" name="Google Shape;13910;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911" name="Google Shape;13911;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3912" name="Shape 13912"/>
        <p:cNvGrpSpPr/>
        <p:nvPr/>
      </p:nvGrpSpPr>
      <p:grpSpPr>
        <a:xfrm>
          <a:off x="0" y="0"/>
          <a:ext cx="0" cy="0"/>
          <a:chOff x="0" y="0"/>
          <a:chExt cx="0" cy="0"/>
        </a:xfrm>
      </p:grpSpPr>
      <p:grpSp>
        <p:nvGrpSpPr>
          <p:cNvPr id="13913" name="Google Shape;13913;p221"/>
          <p:cNvGrpSpPr/>
          <p:nvPr/>
        </p:nvGrpSpPr>
        <p:grpSpPr>
          <a:xfrm>
            <a:off x="3698727" y="6"/>
            <a:ext cx="3697033" cy="5143642"/>
            <a:chOff x="1926275" y="238125"/>
            <a:chExt cx="3765950" cy="5239525"/>
          </a:xfrm>
        </p:grpSpPr>
        <p:sp>
          <p:nvSpPr>
            <p:cNvPr id="13914" name="Google Shape;13914;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0" name="Google Shape;13920;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1" name="Google Shape;13921;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2" name="Google Shape;13922;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3" name="Google Shape;13923;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4" name="Google Shape;13924;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5" name="Google Shape;13925;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6" name="Google Shape;13926;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7" name="Google Shape;13927;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1" name="Google Shape;13931;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2" name="Google Shape;13932;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0" name="Google Shape;13950;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3" name="Google Shape;13953;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4" name="Google Shape;13954;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5" name="Google Shape;13955;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6" name="Google Shape;13956;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9" name="Google Shape;13959;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2" name="Google Shape;13962;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3" name="Google Shape;13963;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6" name="Google Shape;13966;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2" name="Google Shape;13972;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3" name="Google Shape;13973;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74" name="Google Shape;13974;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76" name="Google Shape;13976;p221"/>
          <p:cNvGrpSpPr/>
          <p:nvPr/>
        </p:nvGrpSpPr>
        <p:grpSpPr>
          <a:xfrm>
            <a:off x="1285921" y="2144122"/>
            <a:ext cx="2868897" cy="817157"/>
            <a:chOff x="238125" y="1822850"/>
            <a:chExt cx="7080200" cy="2016675"/>
          </a:xfrm>
        </p:grpSpPr>
        <p:sp>
          <p:nvSpPr>
            <p:cNvPr id="13977" name="Google Shape;13977;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8" name="Google Shape;13978;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2" name="Google Shape;13982;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3" name="Google Shape;13983;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84" name="Google Shape;13984;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13985" name="Google Shape;13985;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3986" name="Shape 13986"/>
        <p:cNvGrpSpPr/>
        <p:nvPr/>
      </p:nvGrpSpPr>
      <p:grpSpPr>
        <a:xfrm>
          <a:off x="0" y="0"/>
          <a:ext cx="0" cy="0"/>
          <a:chOff x="0" y="0"/>
          <a:chExt cx="0" cy="0"/>
        </a:xfrm>
      </p:grpSpPr>
      <p:sp>
        <p:nvSpPr>
          <p:cNvPr id="13987" name="Google Shape;13987;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8" name="Google Shape;13988;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89" name="Google Shape;13989;p222"/>
          <p:cNvGrpSpPr/>
          <p:nvPr/>
        </p:nvGrpSpPr>
        <p:grpSpPr>
          <a:xfrm>
            <a:off x="1285921" y="2144122"/>
            <a:ext cx="2868897" cy="817157"/>
            <a:chOff x="238125" y="1822850"/>
            <a:chExt cx="7080200" cy="2016675"/>
          </a:xfrm>
        </p:grpSpPr>
        <p:sp>
          <p:nvSpPr>
            <p:cNvPr id="13990" name="Google Shape;13990;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1" name="Google Shape;13991;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2" name="Google Shape;13992;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3" name="Google Shape;13993;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4" name="Google Shape;13994;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6" name="Google Shape;13996;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97" name="Google Shape;13997;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3998" name="Google Shape;13998;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1870" name="Shape 1870"/>
        <p:cNvGrpSpPr/>
        <p:nvPr/>
      </p:nvGrpSpPr>
      <p:grpSpPr>
        <a:xfrm>
          <a:off x="0" y="0"/>
          <a:ext cx="0" cy="0"/>
          <a:chOff x="0" y="0"/>
          <a:chExt cx="0" cy="0"/>
        </a:xfrm>
      </p:grpSpPr>
      <p:sp>
        <p:nvSpPr>
          <p:cNvPr id="1871" name="Google Shape;1871;g28891062f49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647"/>
          </a:srgbClr>
        </a:solidFill>
      </p:bgPr>
    </p:bg>
    <p:spTree>
      <p:nvGrpSpPr>
        <p:cNvPr id="1876" name="Shape 1876"/>
        <p:cNvGrpSpPr/>
        <p:nvPr/>
      </p:nvGrpSpPr>
      <p:grpSpPr>
        <a:xfrm>
          <a:off x="0" y="0"/>
          <a:ext cx="0" cy="0"/>
          <a:chOff x="0" y="0"/>
          <a:chExt cx="0" cy="0"/>
        </a:xfrm>
      </p:grpSpPr>
      <p:sp>
        <p:nvSpPr>
          <p:cNvPr id="1877" name="Google Shape;1877;g280e44c372a_0_2481"/>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8" name="Google Shape;1878;g280e44c372a_0_2481"/>
          <p:cNvGrpSpPr/>
          <p:nvPr/>
        </p:nvGrpSpPr>
        <p:grpSpPr>
          <a:xfrm>
            <a:off x="6808167" y="782935"/>
            <a:ext cx="1845454" cy="1820070"/>
            <a:chOff x="5927502" y="551678"/>
            <a:chExt cx="2377550" cy="2344847"/>
          </a:xfrm>
        </p:grpSpPr>
        <p:grpSp>
          <p:nvGrpSpPr>
            <p:cNvPr id="1879" name="Google Shape;1879;g280e44c372a_0_2481"/>
            <p:cNvGrpSpPr/>
            <p:nvPr/>
          </p:nvGrpSpPr>
          <p:grpSpPr>
            <a:xfrm>
              <a:off x="5927502" y="551678"/>
              <a:ext cx="2377550" cy="653782"/>
              <a:chOff x="2159414" y="3486447"/>
              <a:chExt cx="2606105" cy="720500"/>
            </a:xfrm>
          </p:grpSpPr>
          <p:grpSp>
            <p:nvGrpSpPr>
              <p:cNvPr id="1880" name="Google Shape;1880;g280e44c372a_0_2481"/>
              <p:cNvGrpSpPr/>
              <p:nvPr/>
            </p:nvGrpSpPr>
            <p:grpSpPr>
              <a:xfrm>
                <a:off x="2159414" y="3486447"/>
                <a:ext cx="2606105" cy="49200"/>
                <a:chOff x="2159414" y="3486447"/>
                <a:chExt cx="2606105" cy="49200"/>
              </a:xfrm>
            </p:grpSpPr>
            <p:sp>
              <p:nvSpPr>
                <p:cNvPr id="1881" name="Google Shape;1881;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 name="Google Shape;1897;g280e44c372a_0_2481"/>
              <p:cNvGrpSpPr/>
              <p:nvPr/>
            </p:nvGrpSpPr>
            <p:grpSpPr>
              <a:xfrm>
                <a:off x="2159414" y="3652838"/>
                <a:ext cx="2606105" cy="49200"/>
                <a:chOff x="2159414" y="3486447"/>
                <a:chExt cx="2606105" cy="49200"/>
              </a:xfrm>
            </p:grpSpPr>
            <p:sp>
              <p:nvSpPr>
                <p:cNvPr id="1898" name="Google Shape;1898;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 name="Google Shape;1914;g280e44c372a_0_2481"/>
              <p:cNvGrpSpPr/>
              <p:nvPr/>
            </p:nvGrpSpPr>
            <p:grpSpPr>
              <a:xfrm>
                <a:off x="2159414" y="3819188"/>
                <a:ext cx="2606105" cy="49200"/>
                <a:chOff x="2159414" y="3486447"/>
                <a:chExt cx="2606105" cy="49200"/>
              </a:xfrm>
            </p:grpSpPr>
            <p:sp>
              <p:nvSpPr>
                <p:cNvPr id="1915" name="Google Shape;1915;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g280e44c372a_0_2481"/>
              <p:cNvGrpSpPr/>
              <p:nvPr/>
            </p:nvGrpSpPr>
            <p:grpSpPr>
              <a:xfrm>
                <a:off x="2159414" y="3983540"/>
                <a:ext cx="2606105" cy="49200"/>
                <a:chOff x="2159414" y="3486447"/>
                <a:chExt cx="2606105" cy="49200"/>
              </a:xfrm>
            </p:grpSpPr>
            <p:sp>
              <p:nvSpPr>
                <p:cNvPr id="1932" name="Google Shape;1932;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g280e44c372a_0_2481"/>
              <p:cNvGrpSpPr/>
              <p:nvPr/>
            </p:nvGrpSpPr>
            <p:grpSpPr>
              <a:xfrm>
                <a:off x="2159414" y="4157747"/>
                <a:ext cx="2606105" cy="49200"/>
                <a:chOff x="2159414" y="3486447"/>
                <a:chExt cx="2606105" cy="49200"/>
              </a:xfrm>
            </p:grpSpPr>
            <p:sp>
              <p:nvSpPr>
                <p:cNvPr id="1949" name="Google Shape;1949;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65" name="Google Shape;1965;g280e44c372a_0_2481"/>
            <p:cNvGrpSpPr/>
            <p:nvPr/>
          </p:nvGrpSpPr>
          <p:grpSpPr>
            <a:xfrm>
              <a:off x="5927502" y="1318161"/>
              <a:ext cx="2377550" cy="653782"/>
              <a:chOff x="2159414" y="3486447"/>
              <a:chExt cx="2606105" cy="720500"/>
            </a:xfrm>
          </p:grpSpPr>
          <p:grpSp>
            <p:nvGrpSpPr>
              <p:cNvPr id="1966" name="Google Shape;1966;g280e44c372a_0_2481"/>
              <p:cNvGrpSpPr/>
              <p:nvPr/>
            </p:nvGrpSpPr>
            <p:grpSpPr>
              <a:xfrm>
                <a:off x="2159414" y="3486447"/>
                <a:ext cx="2606105" cy="49200"/>
                <a:chOff x="2159414" y="3486447"/>
                <a:chExt cx="2606105" cy="49200"/>
              </a:xfrm>
            </p:grpSpPr>
            <p:sp>
              <p:nvSpPr>
                <p:cNvPr id="1967" name="Google Shape;1967;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g280e44c372a_0_2481"/>
              <p:cNvGrpSpPr/>
              <p:nvPr/>
            </p:nvGrpSpPr>
            <p:grpSpPr>
              <a:xfrm>
                <a:off x="2159414" y="3652838"/>
                <a:ext cx="2606105" cy="49200"/>
                <a:chOff x="2159414" y="3486447"/>
                <a:chExt cx="2606105" cy="49200"/>
              </a:xfrm>
            </p:grpSpPr>
            <p:sp>
              <p:nvSpPr>
                <p:cNvPr id="1984" name="Google Shape;1984;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0" name="Google Shape;2000;g280e44c372a_0_2481"/>
              <p:cNvGrpSpPr/>
              <p:nvPr/>
            </p:nvGrpSpPr>
            <p:grpSpPr>
              <a:xfrm>
                <a:off x="2159414" y="3819188"/>
                <a:ext cx="2606105" cy="49200"/>
                <a:chOff x="2159414" y="3486447"/>
                <a:chExt cx="2606105" cy="49200"/>
              </a:xfrm>
            </p:grpSpPr>
            <p:sp>
              <p:nvSpPr>
                <p:cNvPr id="2001" name="Google Shape;2001;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7" name="Google Shape;2017;g280e44c372a_0_2481"/>
              <p:cNvGrpSpPr/>
              <p:nvPr/>
            </p:nvGrpSpPr>
            <p:grpSpPr>
              <a:xfrm>
                <a:off x="2159414" y="3983540"/>
                <a:ext cx="2606105" cy="49200"/>
                <a:chOff x="2159414" y="3486447"/>
                <a:chExt cx="2606105" cy="49200"/>
              </a:xfrm>
            </p:grpSpPr>
            <p:sp>
              <p:nvSpPr>
                <p:cNvPr id="2018" name="Google Shape;2018;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g280e44c372a_0_2481"/>
              <p:cNvGrpSpPr/>
              <p:nvPr/>
            </p:nvGrpSpPr>
            <p:grpSpPr>
              <a:xfrm>
                <a:off x="2159414" y="4157747"/>
                <a:ext cx="2606105" cy="49200"/>
                <a:chOff x="2159414" y="3486447"/>
                <a:chExt cx="2606105" cy="49200"/>
              </a:xfrm>
            </p:grpSpPr>
            <p:sp>
              <p:nvSpPr>
                <p:cNvPr id="2035" name="Google Shape;2035;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51" name="Google Shape;2051;g280e44c372a_0_2481"/>
            <p:cNvGrpSpPr/>
            <p:nvPr/>
          </p:nvGrpSpPr>
          <p:grpSpPr>
            <a:xfrm>
              <a:off x="5927502" y="2084668"/>
              <a:ext cx="2377550" cy="44644"/>
              <a:chOff x="2159414" y="3486447"/>
              <a:chExt cx="2606105" cy="49200"/>
            </a:xfrm>
          </p:grpSpPr>
          <p:sp>
            <p:nvSpPr>
              <p:cNvPr id="2052" name="Google Shape;2052;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8" name="Google Shape;2068;g280e44c372a_0_2481"/>
            <p:cNvGrpSpPr/>
            <p:nvPr/>
          </p:nvGrpSpPr>
          <p:grpSpPr>
            <a:xfrm>
              <a:off x="5927502" y="2235651"/>
              <a:ext cx="2377550" cy="44644"/>
              <a:chOff x="2159414" y="3486447"/>
              <a:chExt cx="2606105" cy="49200"/>
            </a:xfrm>
          </p:grpSpPr>
          <p:sp>
            <p:nvSpPr>
              <p:cNvPr id="2069" name="Google Shape;2069;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g280e44c372a_0_2481"/>
            <p:cNvGrpSpPr/>
            <p:nvPr/>
          </p:nvGrpSpPr>
          <p:grpSpPr>
            <a:xfrm>
              <a:off x="5927502" y="2386597"/>
              <a:ext cx="2377550" cy="44644"/>
              <a:chOff x="2159414" y="3486447"/>
              <a:chExt cx="2606105" cy="49200"/>
            </a:xfrm>
          </p:grpSpPr>
          <p:sp>
            <p:nvSpPr>
              <p:cNvPr id="2086" name="Google Shape;2086;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2" name="Google Shape;2102;g280e44c372a_0_2481"/>
            <p:cNvGrpSpPr/>
            <p:nvPr/>
          </p:nvGrpSpPr>
          <p:grpSpPr>
            <a:xfrm>
              <a:off x="5927502" y="2535730"/>
              <a:ext cx="2377550" cy="44644"/>
              <a:chOff x="2159414" y="3486447"/>
              <a:chExt cx="2606105" cy="49200"/>
            </a:xfrm>
          </p:grpSpPr>
          <p:sp>
            <p:nvSpPr>
              <p:cNvPr id="2103" name="Google Shape;2103;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g280e44c372a_0_2481"/>
            <p:cNvGrpSpPr/>
            <p:nvPr/>
          </p:nvGrpSpPr>
          <p:grpSpPr>
            <a:xfrm>
              <a:off x="5927502" y="2693806"/>
              <a:ext cx="2377550" cy="44644"/>
              <a:chOff x="2159414" y="3486447"/>
              <a:chExt cx="2606105" cy="49200"/>
            </a:xfrm>
          </p:grpSpPr>
          <p:sp>
            <p:nvSpPr>
              <p:cNvPr id="2120" name="Google Shape;2120;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6" name="Google Shape;2136;g280e44c372a_0_2481"/>
            <p:cNvGrpSpPr/>
            <p:nvPr/>
          </p:nvGrpSpPr>
          <p:grpSpPr>
            <a:xfrm>
              <a:off x="5927502" y="2851881"/>
              <a:ext cx="2377550" cy="44644"/>
              <a:chOff x="2159414" y="3486447"/>
              <a:chExt cx="2606105" cy="49200"/>
            </a:xfrm>
          </p:grpSpPr>
          <p:sp>
            <p:nvSpPr>
              <p:cNvPr id="2137" name="Google Shape;2137;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53" name="Google Shape;2153;g280e44c372a_0_248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54" name="Google Shape;2154;g280e44c372a_0_248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5" name="Google Shape;2155;g280e44c372a_0_248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6" name="Google Shape;2156;g280e44c372a_0_248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7" name="Google Shape;2157;g280e44c372a_0_2481"/>
          <p:cNvGrpSpPr/>
          <p:nvPr/>
        </p:nvGrpSpPr>
        <p:grpSpPr>
          <a:xfrm>
            <a:off x="8041173" y="4778596"/>
            <a:ext cx="598277" cy="170409"/>
            <a:chOff x="238125" y="1822850"/>
            <a:chExt cx="7080200" cy="2016675"/>
          </a:xfrm>
        </p:grpSpPr>
        <p:sp>
          <p:nvSpPr>
            <p:cNvPr id="2158" name="Google Shape;2158;g280e44c372a_0_24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e44c372a_0_24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e44c372a_0_24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e44c372a_0_24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e44c372a_0_24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e44c372a_0_24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e44c372a_0_24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65" name="Google Shape;2165;g280e44c372a_0_248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2166" name="Shape 2166"/>
        <p:cNvGrpSpPr/>
        <p:nvPr/>
      </p:nvGrpSpPr>
      <p:grpSpPr>
        <a:xfrm>
          <a:off x="0" y="0"/>
          <a:ext cx="0" cy="0"/>
          <a:chOff x="0" y="0"/>
          <a:chExt cx="0" cy="0"/>
        </a:xfrm>
      </p:grpSpPr>
      <p:sp>
        <p:nvSpPr>
          <p:cNvPr id="2167" name="Google Shape;2167;g280e44c372a_0_1895"/>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68" name="Google Shape;2168;g280e44c372a_0_1895"/>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2169" name="Google Shape;2169;g280e44c372a_0_1895"/>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170" name="Google Shape;2170;g280e44c372a_0_1895"/>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171" name="Google Shape;2171;g280e44c372a_0_1895"/>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e44c372a_0_1895"/>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73" name="Google Shape;2173;g280e44c372a_0_1895"/>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2174" name="Google Shape;2174;g280e44c372a_0_1895"/>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2175" name="Google Shape;2175;g280e44c372a_0_1895"/>
          <p:cNvGrpSpPr/>
          <p:nvPr/>
        </p:nvGrpSpPr>
        <p:grpSpPr>
          <a:xfrm>
            <a:off x="5714586" y="1714973"/>
            <a:ext cx="1714747" cy="1713968"/>
            <a:chOff x="1189450" y="238125"/>
            <a:chExt cx="5177375" cy="5175025"/>
          </a:xfrm>
        </p:grpSpPr>
        <p:sp>
          <p:nvSpPr>
            <p:cNvPr id="2176" name="Google Shape;2176;g280e44c372a_0_189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e44c372a_0_189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e44c372a_0_189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e44c372a_0_189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e44c372a_0_189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e44c372a_0_189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e44c372a_0_189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e44c372a_0_189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e44c372a_0_189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e44c372a_0_189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e44c372a_0_189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e44c372a_0_189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e44c372a_0_189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e44c372a_0_189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e44c372a_0_189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e44c372a_0_189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e44c372a_0_189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e44c372a_0_189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e44c372a_0_189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e44c372a_0_189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e44c372a_0_189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e44c372a_0_189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e44c372a_0_189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e44c372a_0_189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e44c372a_0_189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e44c372a_0_189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e44c372a_0_189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e44c372a_0_189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e44c372a_0_189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e44c372a_0_189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e44c372a_0_189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e44c372a_0_189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e44c372a_0_189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e44c372a_0_189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e44c372a_0_189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e44c372a_0_189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e44c372a_0_189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e44c372a_0_189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e44c372a_0_189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e44c372a_0_189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e44c372a_0_189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e44c372a_0_189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e44c372a_0_189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e44c372a_0_189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e44c372a_0_189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e44c372a_0_189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e44c372a_0_189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e44c372a_0_189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e44c372a_0_189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e44c372a_0_189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e44c372a_0_189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e44c372a_0_189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e44c372a_0_189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e44c372a_0_189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e44c372a_0_189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e44c372a_0_189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e44c372a_0_189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e44c372a_0_189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e44c372a_0_189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e44c372a_0_189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e44c372a_0_189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e44c372a_0_189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e44c372a_0_189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e44c372a_0_189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e44c372a_0_189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e44c372a_0_189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e44c372a_0_189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e44c372a_0_189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e44c372a_0_189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e44c372a_0_189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e44c372a_0_189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e44c372a_0_189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e44c372a_0_189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e44c372a_0_189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e44c372a_0_189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e44c372a_0_189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e44c372a_0_189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e44c372a_0_189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e44c372a_0_189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e44c372a_0_189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e44c372a_0_189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e44c372a_0_189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e44c372a_0_189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e44c372a_0_189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e44c372a_0_189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e44c372a_0_189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e44c372a_0_189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e44c372a_0_189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e44c372a_0_189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e44c372a_0_189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e44c372a_0_189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e44c372a_0_189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e44c372a_0_189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e44c372a_0_189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e44c372a_0_189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e44c372a_0_189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e44c372a_0_189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e44c372a_0_189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e44c372a_0_189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e44c372a_0_189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e44c372a_0_189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e44c372a_0_189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e44c372a_0_189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e44c372a_0_189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e44c372a_0_189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e44c372a_0_189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e44c372a_0_189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e44c372a_0_189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e44c372a_0_189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e44c372a_0_189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e44c372a_0_189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e44c372a_0_189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e44c372a_0_189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e44c372a_0_189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e44c372a_0_189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e44c372a_0_189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e44c372a_0_189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e44c372a_0_189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e44c372a_0_189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e44c372a_0_189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e44c372a_0_189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e44c372a_0_189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e44c372a_0_189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e44c372a_0_189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e44c372a_0_189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e44c372a_0_189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e44c372a_0_189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e44c372a_0_189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e44c372a_0_189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e44c372a_0_189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e44c372a_0_189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e44c372a_0_189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e44c372a_0_189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e44c372a_0_189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e44c372a_0_189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e44c372a_0_189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e44c372a_0_189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e44c372a_0_189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e44c372a_0_189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e44c372a_0_189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e44c372a_0_189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e44c372a_0_189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e44c372a_0_189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e44c372a_0_189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e44c372a_0_189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e44c372a_0_189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e44c372a_0_189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e44c372a_0_189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e44c372a_0_189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e44c372a_0_189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e44c372a_0_189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e44c372a_0_189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e44c372a_0_189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e44c372a_0_189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e44c372a_0_189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e44c372a_0_189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e44c372a_0_189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e44c372a_0_189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e44c372a_0_189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e44c372a_0_189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e44c372a_0_189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e44c372a_0_189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e44c372a_0_189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e44c372a_0_189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e44c372a_0_189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e44c372a_0_189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e44c372a_0_189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e44c372a_0_189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e44c372a_0_189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e44c372a_0_189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e44c372a_0_189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e44c372a_0_189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e44c372a_0_189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e44c372a_0_189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e44c372a_0_189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e44c372a_0_189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e44c372a_0_189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e44c372a_0_189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e44c372a_0_189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e44c372a_0_189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e44c372a_0_189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e44c372a_0_189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e44c372a_0_189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e44c372a_0_189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e44c372a_0_189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e44c372a_0_189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e44c372a_0_189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e44c372a_0_189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e44c372a_0_189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e44c372a_0_189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e44c372a_0_189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e44c372a_0_189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e44c372a_0_189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e44c372a_0_189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e44c372a_0_189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e44c372a_0_189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e44c372a_0_189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e44c372a_0_189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e44c372a_0_189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e44c372a_0_189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e44c372a_0_189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e44c372a_0_189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e44c372a_0_189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e44c372a_0_189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e44c372a_0_189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e44c372a_0_189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e44c372a_0_189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e44c372a_0_189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e44c372a_0_189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e44c372a_0_189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e44c372a_0_189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e44c372a_0_189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e44c372a_0_189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e44c372a_0_189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e44c372a_0_189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e44c372a_0_189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e44c372a_0_189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e44c372a_0_189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e44c372a_0_189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e44c372a_0_189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e44c372a_0_189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e44c372a_0_189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e44c372a_0_189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e44c372a_0_189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e44c372a_0_189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e44c372a_0_189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e44c372a_0_189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e44c372a_0_189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e44c372a_0_189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e44c372a_0_189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e44c372a_0_189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e44c372a_0_189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e44c372a_0_189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e44c372a_0_189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e44c372a_0_189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e44c372a_0_189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e44c372a_0_189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e44c372a_0_189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e44c372a_0_189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e44c372a_0_189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e44c372a_0_189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e44c372a_0_189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e44c372a_0_189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e44c372a_0_189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e44c372a_0_189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e44c372a_0_189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e44c372a_0_189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e44c372a_0_189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e44c372a_0_189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e44c372a_0_189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e44c372a_0_189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e44c372a_0_189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e44c372a_0_189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e44c372a_0_189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e44c372a_0_189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e44c372a_0_189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e44c372a_0_189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e44c372a_0_189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e44c372a_0_189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e44c372a_0_189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e44c372a_0_189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e44c372a_0_189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e44c372a_0_189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e44c372a_0_189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e44c372a_0_189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e44c372a_0_189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e44c372a_0_189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e44c372a_0_189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e44c372a_0_189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e44c372a_0_189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e44c372a_0_189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e44c372a_0_189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e44c372a_0_189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e44c372a_0_189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e44c372a_0_189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e44c372a_0_189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e44c372a_0_189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e44c372a_0_189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e44c372a_0_189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e44c372a_0_189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e44c372a_0_189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g280e44c372a_0_189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g280e44c372a_0_189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g280e44c372a_0_189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g280e44c372a_0_189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e44c372a_0_189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g280e44c372a_0_189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g280e44c372a_0_189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g280e44c372a_0_189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g280e44c372a_0_189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g280e44c372a_0_189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g280e44c372a_0_189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g280e44c372a_0_189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g280e44c372a_0_189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g280e44c372a_0_189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e44c372a_0_189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e44c372a_0_189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e44c372a_0_189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e44c372a_0_189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e44c372a_0_189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e44c372a_0_189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e44c372a_0_189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e44c372a_0_189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e44c372a_0_189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e44c372a_0_189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e44c372a_0_189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e44c372a_0_189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e44c372a_0_189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e44c372a_0_189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e44c372a_0_189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g280e44c372a_0_189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g280e44c372a_0_189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e44c372a_0_189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e44c372a_0_189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e44c372a_0_189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e44c372a_0_189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e44c372a_0_189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e44c372a_0_189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e44c372a_0_189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e44c372a_0_189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e44c372a_0_189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e44c372a_0_189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e44c372a_0_189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e44c372a_0_189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e44c372a_0_189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e44c372a_0_189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e44c372a_0_189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g280e44c372a_0_189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g280e44c372a_0_189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e44c372a_0_189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e44c372a_0_189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e44c372a_0_189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e44c372a_0_189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e44c372a_0_189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e44c372a_0_189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e44c372a_0_189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e44c372a_0_189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e44c372a_0_189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e44c372a_0_189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e44c372a_0_189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e44c372a_0_189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e44c372a_0_189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e44c372a_0_189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e44c372a_0_189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g280e44c372a_0_189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g280e44c372a_0_189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e44c372a_0_189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e44c372a_0_189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e44c372a_0_189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e44c372a_0_189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e44c372a_0_189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e44c372a_0_189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e44c372a_0_189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e44c372a_0_189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e44c372a_0_189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e44c372a_0_189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e44c372a_0_189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e44c372a_0_189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e44c372a_0_189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e44c372a_0_189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e44c372a_0_189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g280e44c372a_0_189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g280e44c372a_0_189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e44c372a_0_189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e44c372a_0_189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e44c372a_0_189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e44c372a_0_189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e44c372a_0_189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e44c372a_0_189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e44c372a_0_189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e44c372a_0_189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e44c372a_0_189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e44c372a_0_189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e44c372a_0_189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e44c372a_0_189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e44c372a_0_189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e44c372a_0_189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e44c372a_0_189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g280e44c372a_0_189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g280e44c372a_0_189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g280e44c372a_0_189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e44c372a_0_189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e44c372a_0_189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e44c372a_0_189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e44c372a_0_189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e44c372a_0_189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e44c372a_0_189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e44c372a_0_189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e44c372a_0_189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e44c372a_0_189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e44c372a_0_189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e44c372a_0_189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e44c372a_0_189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e44c372a_0_189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e44c372a_0_189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e44c372a_0_189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g280e44c372a_0_189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g280e44c372a_0_189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e44c372a_0_189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e44c372a_0_189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e44c372a_0_189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e44c372a_0_189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e44c372a_0_189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e44c372a_0_189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e44c372a_0_189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e44c372a_0_189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e44c372a_0_189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e44c372a_0_189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e44c372a_0_189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e44c372a_0_189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e44c372a_0_189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e44c372a_0_189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e44c372a_0_189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g280e44c372a_0_189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g280e44c372a_0_189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e44c372a_0_189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e44c372a_0_189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e44c372a_0_189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e44c372a_0_189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e44c372a_0_189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e44c372a_0_189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e44c372a_0_189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e44c372a_0_189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e44c372a_0_189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e44c372a_0_189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e44c372a_0_189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e44c372a_0_189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e44c372a_0_189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e44c372a_0_189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e44c372a_0_189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280e44c372a_0_189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280e44c372a_0_189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e44c372a_0_189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e44c372a_0_189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e44c372a_0_189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e44c372a_0_189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e44c372a_0_189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e44c372a_0_189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e44c372a_0_189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e44c372a_0_189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e44c372a_0_189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e44c372a_0_189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e44c372a_0_189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e44c372a_0_189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e44c372a_0_189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e44c372a_0_189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e44c372a_0_189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280e44c372a_0_189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280e44c372a_0_189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e44c372a_0_189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e44c372a_0_189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e44c372a_0_189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e44c372a_0_189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e44c372a_0_189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e44c372a_0_189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e44c372a_0_189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e44c372a_0_189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e44c372a_0_189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e44c372a_0_189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e44c372a_0_189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e44c372a_0_189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e44c372a_0_189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e44c372a_0_189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e44c372a_0_189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280e44c372a_0_189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280e44c372a_0_189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e44c372a_0_189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e44c372a_0_189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e44c372a_0_189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e44c372a_0_189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e44c372a_0_189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e44c372a_0_189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e44c372a_0_189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e44c372a_0_189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e44c372a_0_189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e44c372a_0_189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e44c372a_0_189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e44c372a_0_189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e44c372a_0_189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e44c372a_0_189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e44c372a_0_189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280e44c372a_0_189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280e44c372a_0_189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e44c372a_0_189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e44c372a_0_189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e44c372a_0_189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e44c372a_0_189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e44c372a_0_189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e44c372a_0_189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e44c372a_0_189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e44c372a_0_189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e44c372a_0_189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e44c372a_0_189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e44c372a_0_189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e44c372a_0_189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e44c372a_0_189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e44c372a_0_189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e44c372a_0_189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280e44c372a_0_189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280e44c372a_0_189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e44c372a_0_189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e44c372a_0_189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e44c372a_0_189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e44c372a_0_189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e44c372a_0_189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e44c372a_0_189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e44c372a_0_189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e44c372a_0_189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e44c372a_0_189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e44c372a_0_189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e44c372a_0_189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e44c372a_0_189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e44c372a_0_189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e44c372a_0_189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e44c372a_0_189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280e44c372a_0_189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280e44c372a_0_189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e44c372a_0_189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e44c372a_0_189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e44c372a_0_189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e44c372a_0_189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e44c372a_0_189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e44c372a_0_189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e44c372a_0_189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e44c372a_0_189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e44c372a_0_189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e44c372a_0_189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e44c372a_0_189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e44c372a_0_189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e44c372a_0_189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e44c372a_0_189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e44c372a_0_189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280e44c372a_0_189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280e44c372a_0_189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e44c372a_0_189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e44c372a_0_189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e44c372a_0_189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e44c372a_0_189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e44c372a_0_189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e44c372a_0_189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e44c372a_0_189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e44c372a_0_189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e44c372a_0_189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e44c372a_0_189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e44c372a_0_189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e44c372a_0_189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e44c372a_0_189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e44c372a_0_189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e44c372a_0_189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280e44c372a_0_189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280e44c372a_0_189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e44c372a_0_189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e44c372a_0_189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e44c372a_0_189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e44c372a_0_189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e44c372a_0_189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e44c372a_0_189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e44c372a_0_189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e44c372a_0_189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e44c372a_0_189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e44c372a_0_189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e44c372a_0_189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e44c372a_0_189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e44c372a_0_189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e44c372a_0_189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e44c372a_0_189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280e44c372a_0_189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280e44c372a_0_189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44" name="Google Shape;2744;g280e44c372a_0_1895"/>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745" name="Shape 2745"/>
        <p:cNvGrpSpPr/>
        <p:nvPr/>
      </p:nvGrpSpPr>
      <p:grpSpPr>
        <a:xfrm>
          <a:off x="0" y="0"/>
          <a:ext cx="0" cy="0"/>
          <a:chOff x="0" y="0"/>
          <a:chExt cx="0" cy="0"/>
        </a:xfrm>
      </p:grpSpPr>
      <p:grpSp>
        <p:nvGrpSpPr>
          <p:cNvPr id="2746" name="Google Shape;2746;g280e44c372a_0_2474"/>
          <p:cNvGrpSpPr/>
          <p:nvPr/>
        </p:nvGrpSpPr>
        <p:grpSpPr>
          <a:xfrm>
            <a:off x="2693441" y="10"/>
            <a:ext cx="3757132" cy="5143716"/>
            <a:chOff x="1895100" y="238125"/>
            <a:chExt cx="3826000" cy="5238000"/>
          </a:xfrm>
        </p:grpSpPr>
        <p:sp>
          <p:nvSpPr>
            <p:cNvPr id="2747" name="Google Shape;2747;g280e44c372a_0_24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e44c372a_0_24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9" name="Google Shape;2749;g280e44c372a_0_24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0" name="Google Shape;2750;g280e44c372a_0_24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51" name="Google Shape;2751;g280e44c372a_0_24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2" name="Shape 2752"/>
        <p:cNvGrpSpPr/>
        <p:nvPr/>
      </p:nvGrpSpPr>
      <p:grpSpPr>
        <a:xfrm>
          <a:off x="0" y="0"/>
          <a:ext cx="0" cy="0"/>
          <a:chOff x="0" y="0"/>
          <a:chExt cx="0" cy="0"/>
        </a:xfrm>
      </p:grpSpPr>
      <p:sp>
        <p:nvSpPr>
          <p:cNvPr id="2753" name="Google Shape;2753;g280e44c372a_0_277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4" name="Google Shape;2754;g280e44c372a_0_277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5" name="Google Shape;2755;g280e44c372a_0_2771"/>
          <p:cNvGrpSpPr/>
          <p:nvPr/>
        </p:nvGrpSpPr>
        <p:grpSpPr>
          <a:xfrm>
            <a:off x="8041173" y="4778596"/>
            <a:ext cx="598277" cy="170409"/>
            <a:chOff x="238125" y="1822850"/>
            <a:chExt cx="7080200" cy="2016675"/>
          </a:xfrm>
        </p:grpSpPr>
        <p:sp>
          <p:nvSpPr>
            <p:cNvPr id="2756" name="Google Shape;2756;g280e44c372a_0_27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280e44c372a_0_27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280e44c372a_0_27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g280e44c372a_0_27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e44c372a_0_27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e44c372a_0_27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e44c372a_0_27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3" name="Google Shape;2763;g280e44c372a_0_27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4" name="Shape 2764"/>
        <p:cNvGrpSpPr/>
        <p:nvPr/>
      </p:nvGrpSpPr>
      <p:grpSpPr>
        <a:xfrm>
          <a:off x="0" y="0"/>
          <a:ext cx="0" cy="0"/>
          <a:chOff x="0" y="0"/>
          <a:chExt cx="0" cy="0"/>
        </a:xfrm>
      </p:grpSpPr>
      <p:sp>
        <p:nvSpPr>
          <p:cNvPr id="2765" name="Google Shape;2765;g280e44c372a_0_278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280e44c372a_0_2783"/>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67" name="Google Shape;2767;g280e44c372a_0_2783"/>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68" name="Google Shape;2768;g280e44c372a_0_2783"/>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69" name="Google Shape;2769;g280e44c372a_0_278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0" name="Google Shape;2770;g280e44c372a_0_278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1" name="Google Shape;2771;g280e44c372a_0_278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2" name="Shape 2772"/>
        <p:cNvGrpSpPr/>
        <p:nvPr/>
      </p:nvGrpSpPr>
      <p:grpSpPr>
        <a:xfrm>
          <a:off x="0" y="0"/>
          <a:ext cx="0" cy="0"/>
          <a:chOff x="0" y="0"/>
          <a:chExt cx="0" cy="0"/>
        </a:xfrm>
      </p:grpSpPr>
      <p:sp>
        <p:nvSpPr>
          <p:cNvPr id="2773" name="Google Shape;2773;g280e44c372a_0_27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4" name="Google Shape;2774;g280e44c372a_0_2791"/>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5" name="Google Shape;2775;g280e44c372a_0_27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6" name="Google Shape;2776;g280e44c372a_0_279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77" name="Shape 2777"/>
        <p:cNvGrpSpPr/>
        <p:nvPr/>
      </p:nvGrpSpPr>
      <p:grpSpPr>
        <a:xfrm>
          <a:off x="0" y="0"/>
          <a:ext cx="0" cy="0"/>
          <a:chOff x="0" y="0"/>
          <a:chExt cx="0" cy="0"/>
        </a:xfrm>
      </p:grpSpPr>
      <p:grpSp>
        <p:nvGrpSpPr>
          <p:cNvPr id="2778" name="Google Shape;2778;g280e44c372a_0_2796"/>
          <p:cNvGrpSpPr/>
          <p:nvPr/>
        </p:nvGrpSpPr>
        <p:grpSpPr>
          <a:xfrm>
            <a:off x="3698727" y="6"/>
            <a:ext cx="3697033" cy="5143642"/>
            <a:chOff x="1926275" y="238125"/>
            <a:chExt cx="3765950" cy="5239525"/>
          </a:xfrm>
        </p:grpSpPr>
        <p:sp>
          <p:nvSpPr>
            <p:cNvPr id="2779" name="Google Shape;2779;g280e44c372a_0_279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g280e44c372a_0_279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280e44c372a_0_279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280e44c372a_0_279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e44c372a_0_279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e44c372a_0_279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e44c372a_0_279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e44c372a_0_279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e44c372a_0_279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e44c372a_0_279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e44c372a_0_279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e44c372a_0_279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e44c372a_0_279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e44c372a_0_279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e44c372a_0_279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e44c372a_0_279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e44c372a_0_279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e44c372a_0_279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e44c372a_0_279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e44c372a_0_279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e44c372a_0_279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e44c372a_0_279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e44c372a_0_279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e44c372a_0_279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e44c372a_0_279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e44c372a_0_279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e44c372a_0_279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e44c372a_0_279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e44c372a_0_279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e44c372a_0_279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e44c372a_0_279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e44c372a_0_279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e44c372a_0_279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e44c372a_0_279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e44c372a_0_279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e44c372a_0_279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e44c372a_0_279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e44c372a_0_279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e44c372a_0_279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e44c372a_0_279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e44c372a_0_279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e44c372a_0_279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e44c372a_0_279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e44c372a_0_279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e44c372a_0_279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e44c372a_0_279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e44c372a_0_279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e44c372a_0_279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e44c372a_0_279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e44c372a_0_279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e44c372a_0_279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e44c372a_0_279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e44c372a_0_279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e44c372a_0_279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e44c372a_0_279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e44c372a_0_279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e44c372a_0_279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e44c372a_0_279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e44c372a_0_279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e44c372a_0_279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g280e44c372a_0_279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e44c372a_0_27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1" name="Google Shape;2841;g280e44c372a_0_2796"/>
          <p:cNvGrpSpPr/>
          <p:nvPr/>
        </p:nvGrpSpPr>
        <p:grpSpPr>
          <a:xfrm>
            <a:off x="1285921" y="2144122"/>
            <a:ext cx="2868897" cy="817157"/>
            <a:chOff x="238125" y="1822850"/>
            <a:chExt cx="7080200" cy="2016675"/>
          </a:xfrm>
        </p:grpSpPr>
        <p:sp>
          <p:nvSpPr>
            <p:cNvPr id="2842" name="Google Shape;2842;g280e44c372a_0_27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e44c372a_0_27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280e44c372a_0_27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280e44c372a_0_27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e44c372a_0_27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e44c372a_0_27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e44c372a_0_27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9" name="Google Shape;2849;g280e44c372a_0_279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2850" name="Google Shape;2850;g280e44c372a_0_27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1" name="Shape 2851"/>
        <p:cNvGrpSpPr/>
        <p:nvPr/>
      </p:nvGrpSpPr>
      <p:grpSpPr>
        <a:xfrm>
          <a:off x="0" y="0"/>
          <a:ext cx="0" cy="0"/>
          <a:chOff x="0" y="0"/>
          <a:chExt cx="0" cy="0"/>
        </a:xfrm>
      </p:grpSpPr>
      <p:sp>
        <p:nvSpPr>
          <p:cNvPr id="2852" name="Google Shape;2852;g280e44c372a_0_2870"/>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280e44c372a_0_287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4" name="Google Shape;2854;g280e44c372a_0_287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5" name="Google Shape;2855;g280e44c372a_0_2870"/>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6" name="Shape 2856"/>
        <p:cNvGrpSpPr/>
        <p:nvPr/>
      </p:nvGrpSpPr>
      <p:grpSpPr>
        <a:xfrm>
          <a:off x="0" y="0"/>
          <a:ext cx="0" cy="0"/>
          <a:chOff x="0" y="0"/>
          <a:chExt cx="0" cy="0"/>
        </a:xfrm>
      </p:grpSpPr>
      <p:sp>
        <p:nvSpPr>
          <p:cNvPr id="2857" name="Google Shape;2857;g280e44c372a_0_287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8" name="Google Shape;2858;g280e44c372a_0_287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59" name="Google Shape;2859;g280e44c372a_0_2875"/>
          <p:cNvGrpSpPr/>
          <p:nvPr/>
        </p:nvGrpSpPr>
        <p:grpSpPr>
          <a:xfrm>
            <a:off x="455001" y="401909"/>
            <a:ext cx="908390" cy="258739"/>
            <a:chOff x="238125" y="1822850"/>
            <a:chExt cx="7080200" cy="2016675"/>
          </a:xfrm>
        </p:grpSpPr>
        <p:sp>
          <p:nvSpPr>
            <p:cNvPr id="2860" name="Google Shape;2860;g280e44c372a_0_28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280e44c372a_0_28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280e44c372a_0_28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280e44c372a_0_28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e44c372a_0_28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e44c372a_0_28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e44c372a_0_28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67" name="Google Shape;2867;g280e44c372a_0_287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595" name="Shape 595"/>
        <p:cNvGrpSpPr/>
        <p:nvPr/>
      </p:nvGrpSpPr>
      <p:grpSpPr>
        <a:xfrm>
          <a:off x="0" y="0"/>
          <a:ext cx="0" cy="0"/>
          <a:chOff x="0" y="0"/>
          <a:chExt cx="0" cy="0"/>
        </a:xfrm>
      </p:grpSpPr>
      <p:sp>
        <p:nvSpPr>
          <p:cNvPr id="596" name="Google Shape;59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7" name="Google Shape;59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598" name="Google Shape;59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99" name="Google Shape;59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68" name="Shape 2868"/>
        <p:cNvGrpSpPr/>
        <p:nvPr/>
      </p:nvGrpSpPr>
      <p:grpSpPr>
        <a:xfrm>
          <a:off x="0" y="0"/>
          <a:ext cx="0" cy="0"/>
          <a:chOff x="0" y="0"/>
          <a:chExt cx="0" cy="0"/>
        </a:xfrm>
      </p:grpSpPr>
      <p:sp>
        <p:nvSpPr>
          <p:cNvPr id="2869" name="Google Shape;2869;g280e44c372a_0_288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0" name="Google Shape;2870;g280e44c372a_0_2887"/>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1" name="Google Shape;2871;g280e44c372a_0_288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2" name="Google Shape;2872;g280e44c372a_0_288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3" name="Google Shape;2873;g280e44c372a_0_288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280e44c372a_0_288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280e44c372a_0_288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6" name="Google Shape;2876;g280e44c372a_0_2887"/>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77" name="Google Shape;2877;g280e44c372a_0_288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78" name="Google Shape;2878;g280e44c372a_0_2887"/>
          <p:cNvGrpSpPr/>
          <p:nvPr/>
        </p:nvGrpSpPr>
        <p:grpSpPr>
          <a:xfrm>
            <a:off x="5825945" y="3085919"/>
            <a:ext cx="1376700" cy="330600"/>
            <a:chOff x="5457350" y="2701375"/>
            <a:chExt cx="1376700" cy="330600"/>
          </a:xfrm>
        </p:grpSpPr>
        <p:sp>
          <p:nvSpPr>
            <p:cNvPr id="2879" name="Google Shape;2879;g280e44c372a_0_288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0" name="Google Shape;2880;g280e44c372a_0_2887"/>
            <p:cNvGrpSpPr/>
            <p:nvPr/>
          </p:nvGrpSpPr>
          <p:grpSpPr>
            <a:xfrm>
              <a:off x="5541202" y="2774463"/>
              <a:ext cx="183000" cy="183000"/>
              <a:chOff x="5541202" y="2774463"/>
              <a:chExt cx="183000" cy="183000"/>
            </a:xfrm>
          </p:grpSpPr>
          <p:sp>
            <p:nvSpPr>
              <p:cNvPr id="2881" name="Google Shape;2881;g280e44c372a_0_288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280e44c372a_0_288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3" name="Google Shape;2883;g280e44c372a_0_288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4" name="Google Shape;2884;g280e44c372a_0_2887"/>
          <p:cNvGrpSpPr/>
          <p:nvPr/>
        </p:nvGrpSpPr>
        <p:grpSpPr>
          <a:xfrm>
            <a:off x="2446250" y="4626181"/>
            <a:ext cx="845188" cy="162953"/>
            <a:chOff x="3701600" y="2570125"/>
            <a:chExt cx="1503625" cy="289900"/>
          </a:xfrm>
        </p:grpSpPr>
        <p:sp>
          <p:nvSpPr>
            <p:cNvPr id="2885" name="Google Shape;2885;g280e44c372a_0_288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280e44c372a_0_288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280e44c372a_0_288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280e44c372a_0_288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e44c372a_0_288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e44c372a_0_288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e44c372a_0_288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e44c372a_0_288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e44c372a_0_288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e44c372a_0_288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e44c372a_0_288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e44c372a_0_288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7" name="Google Shape;2897;g280e44c372a_0_2887"/>
          <p:cNvGrpSpPr/>
          <p:nvPr/>
        </p:nvGrpSpPr>
        <p:grpSpPr>
          <a:xfrm>
            <a:off x="5267233" y="4595311"/>
            <a:ext cx="908377" cy="201300"/>
            <a:chOff x="5577025" y="2564875"/>
            <a:chExt cx="1764525" cy="390950"/>
          </a:xfrm>
        </p:grpSpPr>
        <p:sp>
          <p:nvSpPr>
            <p:cNvPr id="2898" name="Google Shape;2898;g280e44c372a_0_288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e44c372a_0_288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g280e44c372a_0_288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g280e44c372a_0_288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e44c372a_0_288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e44c372a_0_288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e44c372a_0_288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e44c372a_0_288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e44c372a_0_288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e44c372a_0_288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e44c372a_0_288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e44c372a_0_288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e44c372a_0_288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e44c372a_0_288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e44c372a_0_288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e44c372a_0_288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4" name="Google Shape;2914;g280e44c372a_0_2887"/>
          <p:cNvGrpSpPr/>
          <p:nvPr/>
        </p:nvGrpSpPr>
        <p:grpSpPr>
          <a:xfrm>
            <a:off x="3882459" y="4590168"/>
            <a:ext cx="682107" cy="266863"/>
            <a:chOff x="238125" y="2500825"/>
            <a:chExt cx="1678825" cy="656650"/>
          </a:xfrm>
        </p:grpSpPr>
        <p:sp>
          <p:nvSpPr>
            <p:cNvPr id="2915" name="Google Shape;2915;g280e44c372a_0_288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e44c372a_0_288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280e44c372a_0_288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280e44c372a_0_288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e44c372a_0_288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e44c372a_0_288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e44c372a_0_288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e44c372a_0_288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e44c372a_0_288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e44c372a_0_288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e44c372a_0_288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e44c372a_0_288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e44c372a_0_288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e44c372a_0_288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e44c372a_0_288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e44c372a_0_288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e44c372a_0_288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e44c372a_0_288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e44c372a_0_288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g280e44c372a_0_2887"/>
          <p:cNvGrpSpPr/>
          <p:nvPr/>
        </p:nvGrpSpPr>
        <p:grpSpPr>
          <a:xfrm>
            <a:off x="6779578" y="4626181"/>
            <a:ext cx="845188" cy="162953"/>
            <a:chOff x="3701600" y="2570125"/>
            <a:chExt cx="1503625" cy="289900"/>
          </a:xfrm>
        </p:grpSpPr>
        <p:sp>
          <p:nvSpPr>
            <p:cNvPr id="2935" name="Google Shape;2935;g280e44c372a_0_288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e44c372a_0_288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280e44c372a_0_288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280e44c372a_0_288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e44c372a_0_288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e44c372a_0_288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e44c372a_0_288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e44c372a_0_288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e44c372a_0_288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e44c372a_0_288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e44c372a_0_288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e44c372a_0_288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7" name="Google Shape;2947;g280e44c372a_0_288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e44c372a_0_288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49" name="Google Shape;2949;g280e44c372a_0_2887"/>
          <p:cNvGrpSpPr/>
          <p:nvPr/>
        </p:nvGrpSpPr>
        <p:grpSpPr>
          <a:xfrm>
            <a:off x="6292189" y="1426141"/>
            <a:ext cx="1425849" cy="1425202"/>
            <a:chOff x="1189450" y="238125"/>
            <a:chExt cx="5177375" cy="5175025"/>
          </a:xfrm>
        </p:grpSpPr>
        <p:sp>
          <p:nvSpPr>
            <p:cNvPr id="2950" name="Google Shape;2950;g280e44c372a_0_288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e44c372a_0_288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g280e44c372a_0_288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g280e44c372a_0_288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e44c372a_0_288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e44c372a_0_288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e44c372a_0_288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e44c372a_0_288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e44c372a_0_288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e44c372a_0_288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e44c372a_0_288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e44c372a_0_288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e44c372a_0_288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e44c372a_0_288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e44c372a_0_288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e44c372a_0_288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e44c372a_0_288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e44c372a_0_288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e44c372a_0_288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e44c372a_0_288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e44c372a_0_288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e44c372a_0_288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e44c372a_0_288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e44c372a_0_288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e44c372a_0_288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e44c372a_0_288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e44c372a_0_288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e44c372a_0_288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e44c372a_0_288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e44c372a_0_288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e44c372a_0_288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e44c372a_0_288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e44c372a_0_288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e44c372a_0_288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e44c372a_0_288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e44c372a_0_288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e44c372a_0_288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e44c372a_0_288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e44c372a_0_288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e44c372a_0_288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e44c372a_0_288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e44c372a_0_288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e44c372a_0_288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e44c372a_0_288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e44c372a_0_288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e44c372a_0_288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e44c372a_0_288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e44c372a_0_288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e44c372a_0_288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e44c372a_0_288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e44c372a_0_288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e44c372a_0_288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e44c372a_0_288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e44c372a_0_288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e44c372a_0_288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e44c372a_0_288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e44c372a_0_288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e44c372a_0_288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e44c372a_0_288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e44c372a_0_288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e44c372a_0_288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e44c372a_0_288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e44c372a_0_288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e44c372a_0_288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e44c372a_0_288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e44c372a_0_288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e44c372a_0_288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e44c372a_0_288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e44c372a_0_288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e44c372a_0_288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e44c372a_0_288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e44c372a_0_288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e44c372a_0_288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e44c372a_0_288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e44c372a_0_288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e44c372a_0_288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e44c372a_0_288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e44c372a_0_288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e44c372a_0_288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e44c372a_0_288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e44c372a_0_288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e44c372a_0_288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e44c372a_0_288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e44c372a_0_288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e44c372a_0_288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e44c372a_0_288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e44c372a_0_288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e44c372a_0_288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e44c372a_0_288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e44c372a_0_288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e44c372a_0_288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e44c372a_0_288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e44c372a_0_288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e44c372a_0_288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e44c372a_0_288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e44c372a_0_288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e44c372a_0_288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e44c372a_0_288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e44c372a_0_288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e44c372a_0_288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e44c372a_0_288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e44c372a_0_288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e44c372a_0_288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e44c372a_0_288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e44c372a_0_288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e44c372a_0_288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e44c372a_0_288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e44c372a_0_288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e44c372a_0_288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e44c372a_0_288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e44c372a_0_288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e44c372a_0_288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e44c372a_0_288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e44c372a_0_288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e44c372a_0_288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e44c372a_0_288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e44c372a_0_288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e44c372a_0_288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e44c372a_0_288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e44c372a_0_288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e44c372a_0_288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e44c372a_0_288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e44c372a_0_288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e44c372a_0_288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e44c372a_0_288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e44c372a_0_288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e44c372a_0_288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e44c372a_0_288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e44c372a_0_288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e44c372a_0_288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e44c372a_0_288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e44c372a_0_288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e44c372a_0_288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e44c372a_0_288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e44c372a_0_288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e44c372a_0_288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e44c372a_0_288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e44c372a_0_288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e44c372a_0_288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e44c372a_0_288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e44c372a_0_288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e44c372a_0_288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e44c372a_0_288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e44c372a_0_288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e44c372a_0_288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e44c372a_0_288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e44c372a_0_288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e44c372a_0_288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e44c372a_0_288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e44c372a_0_288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e44c372a_0_288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e44c372a_0_288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e44c372a_0_288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e44c372a_0_288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e44c372a_0_288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e44c372a_0_288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e44c372a_0_288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e44c372a_0_288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e44c372a_0_288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e44c372a_0_288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e44c372a_0_288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e44c372a_0_288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e44c372a_0_288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e44c372a_0_288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e44c372a_0_288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e44c372a_0_288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e44c372a_0_288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e44c372a_0_288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e44c372a_0_288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e44c372a_0_288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e44c372a_0_288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e44c372a_0_288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e44c372a_0_288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e44c372a_0_288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e44c372a_0_288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e44c372a_0_288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e44c372a_0_288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e44c372a_0_288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e44c372a_0_288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e44c372a_0_288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e44c372a_0_288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e44c372a_0_288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e44c372a_0_288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e44c372a_0_288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e44c372a_0_288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e44c372a_0_288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e44c372a_0_288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e44c372a_0_288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e44c372a_0_288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e44c372a_0_288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e44c372a_0_288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e44c372a_0_288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e44c372a_0_288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e44c372a_0_288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e44c372a_0_288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e44c372a_0_288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e44c372a_0_288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e44c372a_0_288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e44c372a_0_288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e44c372a_0_288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e44c372a_0_288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e44c372a_0_288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e44c372a_0_288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e44c372a_0_288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e44c372a_0_288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e44c372a_0_288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e44c372a_0_288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e44c372a_0_288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e44c372a_0_288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e44c372a_0_288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e44c372a_0_288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e44c372a_0_288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e44c372a_0_288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e44c372a_0_288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e44c372a_0_288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e44c372a_0_288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e44c372a_0_288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e44c372a_0_288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e44c372a_0_288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e44c372a_0_288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e44c372a_0_288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e44c372a_0_288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e44c372a_0_288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e44c372a_0_288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e44c372a_0_288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e44c372a_0_288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e44c372a_0_288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e44c372a_0_288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e44c372a_0_288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e44c372a_0_288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e44c372a_0_288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e44c372a_0_288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e44c372a_0_288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e44c372a_0_288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e44c372a_0_288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e44c372a_0_288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e44c372a_0_288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e44c372a_0_288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e44c372a_0_288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e44c372a_0_288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e44c372a_0_288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e44c372a_0_288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e44c372a_0_288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e44c372a_0_288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e44c372a_0_288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e44c372a_0_288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e44c372a_0_288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e44c372a_0_288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e44c372a_0_288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e44c372a_0_288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e44c372a_0_288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e44c372a_0_288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e44c372a_0_288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e44c372a_0_288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e44c372a_0_288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e44c372a_0_288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e44c372a_0_288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e44c372a_0_288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e44c372a_0_288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e44c372a_0_288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e44c372a_0_288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e44c372a_0_288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e44c372a_0_288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e44c372a_0_288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e44c372a_0_288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e44c372a_0_288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e44c372a_0_288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e44c372a_0_288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e44c372a_0_288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e44c372a_0_288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e44c372a_0_288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e44c372a_0_288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e44c372a_0_288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e44c372a_0_288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e44c372a_0_288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e44c372a_0_288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e44c372a_0_288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e44c372a_0_288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e44c372a_0_288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e44c372a_0_288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e44c372a_0_288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e44c372a_0_288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e44c372a_0_288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e44c372a_0_288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e44c372a_0_288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e44c372a_0_288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e44c372a_0_288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e44c372a_0_288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e44c372a_0_288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e44c372a_0_288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e44c372a_0_288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e44c372a_0_288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e44c372a_0_288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e44c372a_0_288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e44c372a_0_288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e44c372a_0_288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e44c372a_0_288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e44c372a_0_288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e44c372a_0_288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e44c372a_0_288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e44c372a_0_288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e44c372a_0_288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e44c372a_0_288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e44c372a_0_288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e44c372a_0_288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e44c372a_0_288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e44c372a_0_288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e44c372a_0_288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e44c372a_0_288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e44c372a_0_288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e44c372a_0_288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e44c372a_0_288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e44c372a_0_288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e44c372a_0_288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e44c372a_0_288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e44c372a_0_288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e44c372a_0_288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e44c372a_0_288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e44c372a_0_288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e44c372a_0_288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e44c372a_0_288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e44c372a_0_288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e44c372a_0_288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e44c372a_0_288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e44c372a_0_288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e44c372a_0_288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e44c372a_0_288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e44c372a_0_288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e44c372a_0_288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e44c372a_0_288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e44c372a_0_288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e44c372a_0_288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e44c372a_0_288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e44c372a_0_288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e44c372a_0_288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e44c372a_0_288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e44c372a_0_288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e44c372a_0_288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e44c372a_0_288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e44c372a_0_288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e44c372a_0_288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e44c372a_0_288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e44c372a_0_288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e44c372a_0_288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e44c372a_0_288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e44c372a_0_288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e44c372a_0_288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e44c372a_0_288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e44c372a_0_288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e44c372a_0_288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e44c372a_0_288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e44c372a_0_288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e44c372a_0_288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e44c372a_0_288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e44c372a_0_288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e44c372a_0_288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e44c372a_0_288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e44c372a_0_288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e44c372a_0_288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e44c372a_0_288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e44c372a_0_288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e44c372a_0_288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e44c372a_0_288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e44c372a_0_288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e44c372a_0_288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e44c372a_0_288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e44c372a_0_288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e44c372a_0_288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e44c372a_0_288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e44c372a_0_288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e44c372a_0_288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e44c372a_0_288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e44c372a_0_288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e44c372a_0_288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e44c372a_0_288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e44c372a_0_288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e44c372a_0_288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e44c372a_0_288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e44c372a_0_288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e44c372a_0_288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e44c372a_0_288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e44c372a_0_288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e44c372a_0_288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e44c372a_0_288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e44c372a_0_288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e44c372a_0_288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e44c372a_0_288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e44c372a_0_288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e44c372a_0_288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e44c372a_0_288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e44c372a_0_288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e44c372a_0_288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e44c372a_0_288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e44c372a_0_288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e44c372a_0_288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e44c372a_0_288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e44c372a_0_288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e44c372a_0_288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e44c372a_0_288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e44c372a_0_288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e44c372a_0_288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e44c372a_0_288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e44c372a_0_288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e44c372a_0_288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e44c372a_0_288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e44c372a_0_288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e44c372a_0_288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e44c372a_0_288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e44c372a_0_288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e44c372a_0_288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e44c372a_0_288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e44c372a_0_288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e44c372a_0_288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e44c372a_0_288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e44c372a_0_288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e44c372a_0_288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e44c372a_0_288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e44c372a_0_288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e44c372a_0_288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e44c372a_0_288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e44c372a_0_288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e44c372a_0_288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e44c372a_0_288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e44c372a_0_288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e44c372a_0_288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e44c372a_0_288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e44c372a_0_288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e44c372a_0_288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e44c372a_0_288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e44c372a_0_288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e44c372a_0_288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e44c372a_0_288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e44c372a_0_288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e44c372a_0_288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e44c372a_0_288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e44c372a_0_288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e44c372a_0_288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e44c372a_0_288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e44c372a_0_288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e44c372a_0_288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e44c372a_0_288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e44c372a_0_288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e44c372a_0_288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e44c372a_0_288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e44c372a_0_288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e44c372a_0_288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e44c372a_0_288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e44c372a_0_288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e44c372a_0_288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e44c372a_0_288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e44c372a_0_288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e44c372a_0_288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e44c372a_0_288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e44c372a_0_288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e44c372a_0_288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e44c372a_0_288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e44c372a_0_288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e44c372a_0_288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e44c372a_0_288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e44c372a_0_288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e44c372a_0_288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e44c372a_0_288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e44c372a_0_288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e44c372a_0_288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e44c372a_0_288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e44c372a_0_288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e44c372a_0_288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e44c372a_0_288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e44c372a_0_288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e44c372a_0_288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e44c372a_0_288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e44c372a_0_288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e44c372a_0_288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e44c372a_0_288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e44c372a_0_288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e44c372a_0_288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e44c372a_0_288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e44c372a_0_288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e44c372a_0_288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e44c372a_0_288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e44c372a_0_288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e44c372a_0_288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e44c372a_0_288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e44c372a_0_288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e44c372a_0_288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e44c372a_0_288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e44c372a_0_288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e44c372a_0_288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e44c372a_0_288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e44c372a_0_288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e44c372a_0_288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e44c372a_0_288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e44c372a_0_288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e44c372a_0_288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e44c372a_0_288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e44c372a_0_288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e44c372a_0_288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e44c372a_0_288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e44c372a_0_288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e44c372a_0_288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e44c372a_0_288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e44c372a_0_288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e44c372a_0_288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e44c372a_0_288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e44c372a_0_288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e44c372a_0_288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e44c372a_0_288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e44c372a_0_288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e44c372a_0_288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e44c372a_0_288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e44c372a_0_288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e44c372a_0_288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e44c372a_0_288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e44c372a_0_288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e44c372a_0_288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e44c372a_0_288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e44c372a_0_288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e44c372a_0_288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e44c372a_0_288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e44c372a_0_288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e44c372a_0_288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e44c372a_0_288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e44c372a_0_288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e44c372a_0_288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e44c372a_0_288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e44c372a_0_288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e44c372a_0_288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e44c372a_0_288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e44c372a_0_288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e44c372a_0_288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e44c372a_0_288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e44c372a_0_288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e44c372a_0_288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e44c372a_0_288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e44c372a_0_288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e44c372a_0_288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e44c372a_0_288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e44c372a_0_288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e44c372a_0_288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e44c372a_0_288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e44c372a_0_288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e44c372a_0_288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e44c372a_0_288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e44c372a_0_288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e44c372a_0_288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e44c372a_0_288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e44c372a_0_288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e44c372a_0_288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e44c372a_0_288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e44c372a_0_288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e44c372a_0_288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e44c372a_0_288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e44c372a_0_288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e44c372a_0_288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e44c372a_0_288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e44c372a_0_288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e44c372a_0_288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e44c372a_0_288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e44c372a_0_288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e44c372a_0_288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e44c372a_0_288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e44c372a_0_288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e44c372a_0_288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e44c372a_0_288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e44c372a_0_288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e44c372a_0_288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e44c372a_0_288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e44c372a_0_288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8" name="Google Shape;3518;g280e44c372a_0_288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19" name="Google Shape;3519;g280e44c372a_0_288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0" name="Shape 3520"/>
        <p:cNvGrpSpPr/>
        <p:nvPr/>
      </p:nvGrpSpPr>
      <p:grpSpPr>
        <a:xfrm>
          <a:off x="0" y="0"/>
          <a:ext cx="0" cy="0"/>
          <a:chOff x="0" y="0"/>
          <a:chExt cx="0" cy="0"/>
        </a:xfrm>
      </p:grpSpPr>
      <p:sp>
        <p:nvSpPr>
          <p:cNvPr id="3521" name="Google Shape;3521;g280e44c372a_0_35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2" name="Google Shape;3522;g280e44c372a_0_3539"/>
          <p:cNvGrpSpPr/>
          <p:nvPr/>
        </p:nvGrpSpPr>
        <p:grpSpPr>
          <a:xfrm>
            <a:off x="8041173" y="4778596"/>
            <a:ext cx="598277" cy="170409"/>
            <a:chOff x="238125" y="1822850"/>
            <a:chExt cx="7080200" cy="2016675"/>
          </a:xfrm>
        </p:grpSpPr>
        <p:sp>
          <p:nvSpPr>
            <p:cNvPr id="3523" name="Google Shape;3523;g280e44c372a_0_35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g280e44c372a_0_35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g280e44c372a_0_35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g280e44c372a_0_35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e44c372a_0_35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e44c372a_0_35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e44c372a_0_35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0" name="Google Shape;3530;g280e44c372a_0_353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1" name="Google Shape;3531;g280e44c372a_0_353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2" name="Google Shape;3532;g280e44c372a_0_353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g280e44c372a_0_353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4" name="Google Shape;3534;g280e44c372a_0_353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5" name="Shape 3535"/>
        <p:cNvGrpSpPr/>
        <p:nvPr/>
      </p:nvGrpSpPr>
      <p:grpSpPr>
        <a:xfrm>
          <a:off x="0" y="0"/>
          <a:ext cx="0" cy="0"/>
          <a:chOff x="0" y="0"/>
          <a:chExt cx="0" cy="0"/>
        </a:xfrm>
      </p:grpSpPr>
      <p:grpSp>
        <p:nvGrpSpPr>
          <p:cNvPr id="3536" name="Google Shape;3536;g280e44c372a_0_3554"/>
          <p:cNvGrpSpPr/>
          <p:nvPr/>
        </p:nvGrpSpPr>
        <p:grpSpPr>
          <a:xfrm>
            <a:off x="2726703" y="6"/>
            <a:ext cx="3697033" cy="5143642"/>
            <a:chOff x="1926275" y="238125"/>
            <a:chExt cx="3765950" cy="5239525"/>
          </a:xfrm>
        </p:grpSpPr>
        <p:sp>
          <p:nvSpPr>
            <p:cNvPr id="3537" name="Google Shape;3537;g280e44c372a_0_355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g280e44c372a_0_355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g280e44c372a_0_355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g280e44c372a_0_355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e44c372a_0_355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e44c372a_0_355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e44c372a_0_355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e44c372a_0_355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e44c372a_0_355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e44c372a_0_355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e44c372a_0_355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e44c372a_0_355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e44c372a_0_355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e44c372a_0_355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e44c372a_0_355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e44c372a_0_355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e44c372a_0_355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e44c372a_0_355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e44c372a_0_355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e44c372a_0_355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e44c372a_0_355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e44c372a_0_355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e44c372a_0_355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e44c372a_0_355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e44c372a_0_355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e44c372a_0_355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e44c372a_0_355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e44c372a_0_355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e44c372a_0_355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e44c372a_0_355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e44c372a_0_355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e44c372a_0_355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e44c372a_0_355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e44c372a_0_355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e44c372a_0_355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e44c372a_0_355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e44c372a_0_355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e44c372a_0_355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e44c372a_0_355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e44c372a_0_355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e44c372a_0_355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e44c372a_0_355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e44c372a_0_355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e44c372a_0_355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e44c372a_0_355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e44c372a_0_355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e44c372a_0_355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e44c372a_0_355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e44c372a_0_355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e44c372a_0_355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e44c372a_0_355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e44c372a_0_355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e44c372a_0_355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e44c372a_0_355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e44c372a_0_355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e44c372a_0_355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e44c372a_0_355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e44c372a_0_355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e44c372a_0_355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e44c372a_0_355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97" name="Google Shape;3597;g280e44c372a_0_355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8" name="Google Shape;3598;g280e44c372a_0_3554"/>
          <p:cNvGrpSpPr/>
          <p:nvPr/>
        </p:nvGrpSpPr>
        <p:grpSpPr>
          <a:xfrm>
            <a:off x="2686262" y="2"/>
            <a:ext cx="2103910" cy="5143716"/>
            <a:chOff x="2726150" y="238125"/>
            <a:chExt cx="2142475" cy="5238000"/>
          </a:xfrm>
        </p:grpSpPr>
        <p:sp>
          <p:nvSpPr>
            <p:cNvPr id="3599" name="Google Shape;3599;g280e44c372a_0_355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g280e44c372a_0_355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g280e44c372a_0_355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2" name="Google Shape;3602;g280e44c372a_0_355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3" name="Google Shape;3603;g280e44c372a_0_355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4" name="Google Shape;3604;g280e44c372a_0_35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5" name="Google Shape;3605;g280e44c372a_0_355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g280e44c372a_0_3554"/>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07" name="Google Shape;3607;g280e44c372a_0_35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08" name="Google Shape;3608;g280e44c372a_0_355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09" name="Shape 3609"/>
        <p:cNvGrpSpPr/>
        <p:nvPr/>
      </p:nvGrpSpPr>
      <p:grpSpPr>
        <a:xfrm>
          <a:off x="0" y="0"/>
          <a:ext cx="0" cy="0"/>
          <a:chOff x="0" y="0"/>
          <a:chExt cx="0" cy="0"/>
        </a:xfrm>
      </p:grpSpPr>
      <p:sp>
        <p:nvSpPr>
          <p:cNvPr id="3610" name="Google Shape;3610;g280e44c372a_0_3628"/>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1" name="Google Shape;3611;g280e44c372a_0_3628"/>
          <p:cNvGrpSpPr/>
          <p:nvPr/>
        </p:nvGrpSpPr>
        <p:grpSpPr>
          <a:xfrm>
            <a:off x="2686262" y="2"/>
            <a:ext cx="2103910" cy="5143716"/>
            <a:chOff x="2726150" y="238125"/>
            <a:chExt cx="2142475" cy="5238000"/>
          </a:xfrm>
        </p:grpSpPr>
        <p:sp>
          <p:nvSpPr>
            <p:cNvPr id="3612" name="Google Shape;3612;g280e44c372a_0_3628"/>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g280e44c372a_0_3628"/>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g280e44c372a_0_3628"/>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5" name="Google Shape;3615;g280e44c372a_0_3628"/>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6" name="Google Shape;3616;g280e44c372a_0_3628"/>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17" name="Google Shape;3617;g280e44c372a_0_36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18" name="Google Shape;3618;g280e44c372a_0_3628"/>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g280e44c372a_0_3628"/>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0" name="Google Shape;3620;g280e44c372a_0_3628"/>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1" name="Google Shape;3621;g280e44c372a_0_362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2" name="Shape 3622"/>
        <p:cNvGrpSpPr/>
        <p:nvPr/>
      </p:nvGrpSpPr>
      <p:grpSpPr>
        <a:xfrm>
          <a:off x="0" y="0"/>
          <a:ext cx="0" cy="0"/>
          <a:chOff x="0" y="0"/>
          <a:chExt cx="0" cy="0"/>
        </a:xfrm>
      </p:grpSpPr>
      <p:sp>
        <p:nvSpPr>
          <p:cNvPr id="3623" name="Google Shape;3623;g280e44c372a_0_364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4" name="Google Shape;3624;g280e44c372a_0_364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5" name="Google Shape;3625;g280e44c372a_0_364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6" name="Google Shape;3626;g280e44c372a_0_364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27" name="Google Shape;3627;g280e44c372a_0_3641"/>
          <p:cNvGrpSpPr/>
          <p:nvPr/>
        </p:nvGrpSpPr>
        <p:grpSpPr>
          <a:xfrm>
            <a:off x="8041173" y="4778596"/>
            <a:ext cx="598277" cy="170409"/>
            <a:chOff x="238125" y="1822850"/>
            <a:chExt cx="7080200" cy="2016675"/>
          </a:xfrm>
        </p:grpSpPr>
        <p:sp>
          <p:nvSpPr>
            <p:cNvPr id="3628" name="Google Shape;3628;g280e44c372a_0_36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g280e44c372a_0_36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g280e44c372a_0_36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g280e44c372a_0_36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e44c372a_0_36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e44c372a_0_36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e44c372a_0_36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5" name="Google Shape;3635;g280e44c372a_0_364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6" name="Shape 3636"/>
        <p:cNvGrpSpPr/>
        <p:nvPr/>
      </p:nvGrpSpPr>
      <p:grpSpPr>
        <a:xfrm>
          <a:off x="0" y="0"/>
          <a:ext cx="0" cy="0"/>
          <a:chOff x="0" y="0"/>
          <a:chExt cx="0" cy="0"/>
        </a:xfrm>
      </p:grpSpPr>
      <p:sp>
        <p:nvSpPr>
          <p:cNvPr id="3637" name="Google Shape;3637;g280e44c372a_0_3655"/>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g280e44c372a_0_365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9" name="Google Shape;3639;g280e44c372a_0_36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0" name="Google Shape;3640;g280e44c372a_0_365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1" name="Shape 3641"/>
        <p:cNvGrpSpPr/>
        <p:nvPr/>
      </p:nvGrpSpPr>
      <p:grpSpPr>
        <a:xfrm>
          <a:off x="0" y="0"/>
          <a:ext cx="0" cy="0"/>
          <a:chOff x="0" y="0"/>
          <a:chExt cx="0" cy="0"/>
        </a:xfrm>
      </p:grpSpPr>
      <p:sp>
        <p:nvSpPr>
          <p:cNvPr id="3642" name="Google Shape;3642;g280e44c372a_0_366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3" name="Google Shape;3643;g280e44c372a_0_366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4" name="Google Shape;3644;g280e44c372a_0_366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5" name="Google Shape;3645;g280e44c372a_0_3660"/>
          <p:cNvGrpSpPr/>
          <p:nvPr/>
        </p:nvGrpSpPr>
        <p:grpSpPr>
          <a:xfrm>
            <a:off x="8041173" y="4778596"/>
            <a:ext cx="598277" cy="170409"/>
            <a:chOff x="238125" y="1822850"/>
            <a:chExt cx="7080200" cy="2016675"/>
          </a:xfrm>
        </p:grpSpPr>
        <p:sp>
          <p:nvSpPr>
            <p:cNvPr id="3646" name="Google Shape;3646;g280e44c372a_0_36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g280e44c372a_0_36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g280e44c372a_0_36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g280e44c372a_0_36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e44c372a_0_36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e44c372a_0_36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e44c372a_0_36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3" name="Google Shape;3653;g280e44c372a_0_366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4" name="Shape 3654"/>
        <p:cNvGrpSpPr/>
        <p:nvPr/>
      </p:nvGrpSpPr>
      <p:grpSpPr>
        <a:xfrm>
          <a:off x="0" y="0"/>
          <a:ext cx="0" cy="0"/>
          <a:chOff x="0" y="0"/>
          <a:chExt cx="0" cy="0"/>
        </a:xfrm>
      </p:grpSpPr>
      <p:sp>
        <p:nvSpPr>
          <p:cNvPr id="3655" name="Google Shape;3655;g280e44c372a_0_3673"/>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6" name="Google Shape;3656;g280e44c372a_0_367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57" name="Shape 3657"/>
        <p:cNvGrpSpPr/>
        <p:nvPr/>
      </p:nvGrpSpPr>
      <p:grpSpPr>
        <a:xfrm>
          <a:off x="0" y="0"/>
          <a:ext cx="0" cy="0"/>
          <a:chOff x="0" y="0"/>
          <a:chExt cx="0" cy="0"/>
        </a:xfrm>
      </p:grpSpPr>
      <p:grpSp>
        <p:nvGrpSpPr>
          <p:cNvPr id="3658" name="Google Shape;3658;g280e44c372a_0_3676"/>
          <p:cNvGrpSpPr/>
          <p:nvPr/>
        </p:nvGrpSpPr>
        <p:grpSpPr>
          <a:xfrm>
            <a:off x="3698727" y="6"/>
            <a:ext cx="3697033" cy="5143642"/>
            <a:chOff x="1926275" y="238125"/>
            <a:chExt cx="3765950" cy="5239525"/>
          </a:xfrm>
        </p:grpSpPr>
        <p:sp>
          <p:nvSpPr>
            <p:cNvPr id="3659" name="Google Shape;3659;g280e44c372a_0_36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g280e44c372a_0_36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g280e44c372a_0_36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g280e44c372a_0_36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e44c372a_0_36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e44c372a_0_36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e44c372a_0_36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e44c372a_0_36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e44c372a_0_36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e44c372a_0_36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e44c372a_0_36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e44c372a_0_36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e44c372a_0_36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e44c372a_0_36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e44c372a_0_36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e44c372a_0_36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e44c372a_0_36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e44c372a_0_36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e44c372a_0_36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e44c372a_0_36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e44c372a_0_36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e44c372a_0_36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e44c372a_0_36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e44c372a_0_36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e44c372a_0_36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e44c372a_0_36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e44c372a_0_36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e44c372a_0_36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e44c372a_0_36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e44c372a_0_36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e44c372a_0_36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e44c372a_0_36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e44c372a_0_36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e44c372a_0_36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e44c372a_0_36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e44c372a_0_36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e44c372a_0_36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e44c372a_0_36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e44c372a_0_36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e44c372a_0_36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e44c372a_0_36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e44c372a_0_36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e44c372a_0_36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e44c372a_0_36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e44c372a_0_36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e44c372a_0_36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e44c372a_0_36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e44c372a_0_36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e44c372a_0_36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e44c372a_0_36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e44c372a_0_36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e44c372a_0_36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e44c372a_0_36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e44c372a_0_36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e44c372a_0_36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e44c372a_0_36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e44c372a_0_36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e44c372a_0_36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e44c372a_0_36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e44c372a_0_36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9" name="Google Shape;3719;g280e44c372a_0_367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e44c372a_0_36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1" name="Google Shape;3721;g280e44c372a_0_367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3722" name="Google Shape;3722;g280e44c372a_0_367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3" name="Google Shape;3723;g280e44c372a_0_3676"/>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4" name="Shape 3724"/>
        <p:cNvGrpSpPr/>
        <p:nvPr/>
      </p:nvGrpSpPr>
      <p:grpSpPr>
        <a:xfrm>
          <a:off x="0" y="0"/>
          <a:ext cx="0" cy="0"/>
          <a:chOff x="0" y="0"/>
          <a:chExt cx="0" cy="0"/>
        </a:xfrm>
      </p:grpSpPr>
      <p:sp>
        <p:nvSpPr>
          <p:cNvPr id="3725" name="Google Shape;3725;g280e44c372a_0_3743"/>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g280e44c372a_0_37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27" name="Google Shape;3727;g280e44c372a_0_3743"/>
          <p:cNvGrpSpPr/>
          <p:nvPr/>
        </p:nvGrpSpPr>
        <p:grpSpPr>
          <a:xfrm>
            <a:off x="1285921" y="2144122"/>
            <a:ext cx="2868897" cy="817157"/>
            <a:chOff x="238125" y="1822850"/>
            <a:chExt cx="7080200" cy="2016675"/>
          </a:xfrm>
        </p:grpSpPr>
        <p:sp>
          <p:nvSpPr>
            <p:cNvPr id="3728" name="Google Shape;3728;g280e44c372a_0_37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e44c372a_0_37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g280e44c372a_0_37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g280e44c372a_0_37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e44c372a_0_37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e44c372a_0_37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e44c372a_0_37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5" name="Google Shape;3735;g280e44c372a_0_3743"/>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3736" name="Google Shape;3736;g280e44c372a_0_374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600" name="Shape 600"/>
        <p:cNvGrpSpPr/>
        <p:nvPr/>
      </p:nvGrpSpPr>
      <p:grpSpPr>
        <a:xfrm>
          <a:off x="0" y="0"/>
          <a:ext cx="0" cy="0"/>
          <a:chOff x="0" y="0"/>
          <a:chExt cx="0" cy="0"/>
        </a:xfrm>
      </p:grpSpPr>
      <p:grpSp>
        <p:nvGrpSpPr>
          <p:cNvPr id="601" name="Google Shape;601;p86"/>
          <p:cNvGrpSpPr/>
          <p:nvPr/>
        </p:nvGrpSpPr>
        <p:grpSpPr>
          <a:xfrm>
            <a:off x="3698727" y="6"/>
            <a:ext cx="3697033" cy="5143642"/>
            <a:chOff x="1926275" y="238125"/>
            <a:chExt cx="3765950" cy="5239525"/>
          </a:xfrm>
        </p:grpSpPr>
        <p:sp>
          <p:nvSpPr>
            <p:cNvPr id="602" name="Google Shape;60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2" name="Google Shape;66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4" name="Google Shape;664;p86"/>
          <p:cNvGrpSpPr/>
          <p:nvPr/>
        </p:nvGrpSpPr>
        <p:grpSpPr>
          <a:xfrm>
            <a:off x="1285921" y="2144122"/>
            <a:ext cx="2868897" cy="817157"/>
            <a:chOff x="238125" y="1822850"/>
            <a:chExt cx="7080200" cy="2016675"/>
          </a:xfrm>
        </p:grpSpPr>
        <p:sp>
          <p:nvSpPr>
            <p:cNvPr id="665" name="Google Shape;66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 name="Google Shape;67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673" name="Google Shape;67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470"/>
          </a:srgbClr>
        </a:solidFill>
      </p:bgPr>
    </p:bg>
    <p:spTree>
      <p:nvGrpSpPr>
        <p:cNvPr id="3741" name="Shape 3741"/>
        <p:cNvGrpSpPr/>
        <p:nvPr/>
      </p:nvGrpSpPr>
      <p:grpSpPr>
        <a:xfrm>
          <a:off x="0" y="0"/>
          <a:ext cx="0" cy="0"/>
          <a:chOff x="0" y="0"/>
          <a:chExt cx="0" cy="0"/>
        </a:xfrm>
      </p:grpSpPr>
      <p:sp>
        <p:nvSpPr>
          <p:cNvPr id="3742" name="Google Shape;3742;g280de3d4a38_0_2531"/>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43" name="Google Shape;3743;g280de3d4a38_0_2531"/>
          <p:cNvGrpSpPr/>
          <p:nvPr/>
        </p:nvGrpSpPr>
        <p:grpSpPr>
          <a:xfrm>
            <a:off x="6808167" y="782935"/>
            <a:ext cx="1845454" cy="1820070"/>
            <a:chOff x="5927502" y="551678"/>
            <a:chExt cx="2377550" cy="2344847"/>
          </a:xfrm>
        </p:grpSpPr>
        <p:grpSp>
          <p:nvGrpSpPr>
            <p:cNvPr id="3744" name="Google Shape;3744;g280de3d4a38_0_2531"/>
            <p:cNvGrpSpPr/>
            <p:nvPr/>
          </p:nvGrpSpPr>
          <p:grpSpPr>
            <a:xfrm>
              <a:off x="5927502" y="551678"/>
              <a:ext cx="2377550" cy="653782"/>
              <a:chOff x="2159414" y="3486447"/>
              <a:chExt cx="2606105" cy="720500"/>
            </a:xfrm>
          </p:grpSpPr>
          <p:grpSp>
            <p:nvGrpSpPr>
              <p:cNvPr id="3745" name="Google Shape;3745;g280de3d4a38_0_2531"/>
              <p:cNvGrpSpPr/>
              <p:nvPr/>
            </p:nvGrpSpPr>
            <p:grpSpPr>
              <a:xfrm>
                <a:off x="2159414" y="3486447"/>
                <a:ext cx="2606105" cy="49200"/>
                <a:chOff x="2159414" y="3486447"/>
                <a:chExt cx="2606105" cy="49200"/>
              </a:xfrm>
            </p:grpSpPr>
            <p:sp>
              <p:nvSpPr>
                <p:cNvPr id="3746" name="Google Shape;3746;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2" name="Google Shape;3762;g280de3d4a38_0_2531"/>
              <p:cNvGrpSpPr/>
              <p:nvPr/>
            </p:nvGrpSpPr>
            <p:grpSpPr>
              <a:xfrm>
                <a:off x="2159414" y="3652838"/>
                <a:ext cx="2606105" cy="49200"/>
                <a:chOff x="2159414" y="3486447"/>
                <a:chExt cx="2606105" cy="49200"/>
              </a:xfrm>
            </p:grpSpPr>
            <p:sp>
              <p:nvSpPr>
                <p:cNvPr id="3763" name="Google Shape;3763;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9" name="Google Shape;3779;g280de3d4a38_0_2531"/>
              <p:cNvGrpSpPr/>
              <p:nvPr/>
            </p:nvGrpSpPr>
            <p:grpSpPr>
              <a:xfrm>
                <a:off x="2159414" y="3819188"/>
                <a:ext cx="2606105" cy="49200"/>
                <a:chOff x="2159414" y="3486447"/>
                <a:chExt cx="2606105" cy="49200"/>
              </a:xfrm>
            </p:grpSpPr>
            <p:sp>
              <p:nvSpPr>
                <p:cNvPr id="3780" name="Google Shape;3780;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6" name="Google Shape;3796;g280de3d4a38_0_2531"/>
              <p:cNvGrpSpPr/>
              <p:nvPr/>
            </p:nvGrpSpPr>
            <p:grpSpPr>
              <a:xfrm>
                <a:off x="2159414" y="3983540"/>
                <a:ext cx="2606105" cy="49200"/>
                <a:chOff x="2159414" y="3486447"/>
                <a:chExt cx="2606105" cy="49200"/>
              </a:xfrm>
            </p:grpSpPr>
            <p:sp>
              <p:nvSpPr>
                <p:cNvPr id="3797" name="Google Shape;3797;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13" name="Google Shape;3813;g280de3d4a38_0_2531"/>
              <p:cNvGrpSpPr/>
              <p:nvPr/>
            </p:nvGrpSpPr>
            <p:grpSpPr>
              <a:xfrm>
                <a:off x="2159414" y="4157747"/>
                <a:ext cx="2606105" cy="49200"/>
                <a:chOff x="2159414" y="3486447"/>
                <a:chExt cx="2606105" cy="49200"/>
              </a:xfrm>
            </p:grpSpPr>
            <p:sp>
              <p:nvSpPr>
                <p:cNvPr id="3814" name="Google Shape;3814;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30" name="Google Shape;3830;g280de3d4a38_0_2531"/>
            <p:cNvGrpSpPr/>
            <p:nvPr/>
          </p:nvGrpSpPr>
          <p:grpSpPr>
            <a:xfrm>
              <a:off x="5927502" y="1318161"/>
              <a:ext cx="2377550" cy="653782"/>
              <a:chOff x="2159414" y="3486447"/>
              <a:chExt cx="2606105" cy="720500"/>
            </a:xfrm>
          </p:grpSpPr>
          <p:grpSp>
            <p:nvGrpSpPr>
              <p:cNvPr id="3831" name="Google Shape;3831;g280de3d4a38_0_2531"/>
              <p:cNvGrpSpPr/>
              <p:nvPr/>
            </p:nvGrpSpPr>
            <p:grpSpPr>
              <a:xfrm>
                <a:off x="2159414" y="3486447"/>
                <a:ext cx="2606105" cy="49200"/>
                <a:chOff x="2159414" y="3486447"/>
                <a:chExt cx="2606105" cy="49200"/>
              </a:xfrm>
            </p:grpSpPr>
            <p:sp>
              <p:nvSpPr>
                <p:cNvPr id="3832" name="Google Shape;3832;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8" name="Google Shape;3848;g280de3d4a38_0_2531"/>
              <p:cNvGrpSpPr/>
              <p:nvPr/>
            </p:nvGrpSpPr>
            <p:grpSpPr>
              <a:xfrm>
                <a:off x="2159414" y="3652838"/>
                <a:ext cx="2606105" cy="49200"/>
                <a:chOff x="2159414" y="3486447"/>
                <a:chExt cx="2606105" cy="49200"/>
              </a:xfrm>
            </p:grpSpPr>
            <p:sp>
              <p:nvSpPr>
                <p:cNvPr id="3849" name="Google Shape;3849;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65" name="Google Shape;3865;g280de3d4a38_0_2531"/>
              <p:cNvGrpSpPr/>
              <p:nvPr/>
            </p:nvGrpSpPr>
            <p:grpSpPr>
              <a:xfrm>
                <a:off x="2159414" y="3819188"/>
                <a:ext cx="2606105" cy="49200"/>
                <a:chOff x="2159414" y="3486447"/>
                <a:chExt cx="2606105" cy="49200"/>
              </a:xfrm>
            </p:grpSpPr>
            <p:sp>
              <p:nvSpPr>
                <p:cNvPr id="3866" name="Google Shape;3866;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2" name="Google Shape;3882;g280de3d4a38_0_2531"/>
              <p:cNvGrpSpPr/>
              <p:nvPr/>
            </p:nvGrpSpPr>
            <p:grpSpPr>
              <a:xfrm>
                <a:off x="2159414" y="3983540"/>
                <a:ext cx="2606105" cy="49200"/>
                <a:chOff x="2159414" y="3486447"/>
                <a:chExt cx="2606105" cy="49200"/>
              </a:xfrm>
            </p:grpSpPr>
            <p:sp>
              <p:nvSpPr>
                <p:cNvPr id="3883" name="Google Shape;3883;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9" name="Google Shape;3899;g280de3d4a38_0_2531"/>
              <p:cNvGrpSpPr/>
              <p:nvPr/>
            </p:nvGrpSpPr>
            <p:grpSpPr>
              <a:xfrm>
                <a:off x="2159414" y="4157747"/>
                <a:ext cx="2606105" cy="49200"/>
                <a:chOff x="2159414" y="3486447"/>
                <a:chExt cx="2606105" cy="49200"/>
              </a:xfrm>
            </p:grpSpPr>
            <p:sp>
              <p:nvSpPr>
                <p:cNvPr id="3900" name="Google Shape;3900;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16" name="Google Shape;3916;g280de3d4a38_0_2531"/>
            <p:cNvGrpSpPr/>
            <p:nvPr/>
          </p:nvGrpSpPr>
          <p:grpSpPr>
            <a:xfrm>
              <a:off x="5927502" y="2084668"/>
              <a:ext cx="2377550" cy="44644"/>
              <a:chOff x="2159414" y="3486447"/>
              <a:chExt cx="2606105" cy="49200"/>
            </a:xfrm>
          </p:grpSpPr>
          <p:sp>
            <p:nvSpPr>
              <p:cNvPr id="3917" name="Google Shape;3917;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33" name="Google Shape;3933;g280de3d4a38_0_2531"/>
            <p:cNvGrpSpPr/>
            <p:nvPr/>
          </p:nvGrpSpPr>
          <p:grpSpPr>
            <a:xfrm>
              <a:off x="5927502" y="2235651"/>
              <a:ext cx="2377550" cy="44644"/>
              <a:chOff x="2159414" y="3486447"/>
              <a:chExt cx="2606105" cy="49200"/>
            </a:xfrm>
          </p:grpSpPr>
          <p:sp>
            <p:nvSpPr>
              <p:cNvPr id="3934" name="Google Shape;3934;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50" name="Google Shape;3950;g280de3d4a38_0_2531"/>
            <p:cNvGrpSpPr/>
            <p:nvPr/>
          </p:nvGrpSpPr>
          <p:grpSpPr>
            <a:xfrm>
              <a:off x="5927502" y="2386597"/>
              <a:ext cx="2377550" cy="44644"/>
              <a:chOff x="2159414" y="3486447"/>
              <a:chExt cx="2606105" cy="49200"/>
            </a:xfrm>
          </p:grpSpPr>
          <p:sp>
            <p:nvSpPr>
              <p:cNvPr id="3951" name="Google Shape;3951;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67" name="Google Shape;3967;g280de3d4a38_0_2531"/>
            <p:cNvGrpSpPr/>
            <p:nvPr/>
          </p:nvGrpSpPr>
          <p:grpSpPr>
            <a:xfrm>
              <a:off x="5927502" y="2535730"/>
              <a:ext cx="2377550" cy="44644"/>
              <a:chOff x="2159414" y="3486447"/>
              <a:chExt cx="2606105" cy="49200"/>
            </a:xfrm>
          </p:grpSpPr>
          <p:sp>
            <p:nvSpPr>
              <p:cNvPr id="3968" name="Google Shape;3968;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4" name="Google Shape;3984;g280de3d4a38_0_2531"/>
            <p:cNvGrpSpPr/>
            <p:nvPr/>
          </p:nvGrpSpPr>
          <p:grpSpPr>
            <a:xfrm>
              <a:off x="5927502" y="2693806"/>
              <a:ext cx="2377550" cy="44644"/>
              <a:chOff x="2159414" y="3486447"/>
              <a:chExt cx="2606105" cy="49200"/>
            </a:xfrm>
          </p:grpSpPr>
          <p:sp>
            <p:nvSpPr>
              <p:cNvPr id="3985" name="Google Shape;3985;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01" name="Google Shape;4001;g280de3d4a38_0_2531"/>
            <p:cNvGrpSpPr/>
            <p:nvPr/>
          </p:nvGrpSpPr>
          <p:grpSpPr>
            <a:xfrm>
              <a:off x="5927502" y="2851881"/>
              <a:ext cx="2377550" cy="44644"/>
              <a:chOff x="2159414" y="3486447"/>
              <a:chExt cx="2606105" cy="49200"/>
            </a:xfrm>
          </p:grpSpPr>
          <p:sp>
            <p:nvSpPr>
              <p:cNvPr id="4002" name="Google Shape;4002;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018" name="Google Shape;4018;g280de3d4a38_0_253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19" name="Google Shape;4019;g280de3d4a38_0_253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020" name="Google Shape;4020;g280de3d4a38_0_253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021" name="Google Shape;4021;g280de3d4a38_0_25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22" name="Google Shape;4022;g280de3d4a38_0_2531"/>
          <p:cNvGrpSpPr/>
          <p:nvPr/>
        </p:nvGrpSpPr>
        <p:grpSpPr>
          <a:xfrm>
            <a:off x="8041173" y="4778596"/>
            <a:ext cx="598277" cy="170409"/>
            <a:chOff x="238125" y="1822850"/>
            <a:chExt cx="7080200" cy="2016675"/>
          </a:xfrm>
        </p:grpSpPr>
        <p:sp>
          <p:nvSpPr>
            <p:cNvPr id="4023" name="Google Shape;4023;g280de3d4a38_0_25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g280de3d4a38_0_25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g280de3d4a38_0_25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g280de3d4a38_0_25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g280de3d4a38_0_25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g280de3d4a38_0_25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g280de3d4a38_0_25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30" name="Google Shape;4030;g280de3d4a38_0_25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4031" name="Shape 4031"/>
        <p:cNvGrpSpPr/>
        <p:nvPr/>
      </p:nvGrpSpPr>
      <p:grpSpPr>
        <a:xfrm>
          <a:off x="0" y="0"/>
          <a:ext cx="0" cy="0"/>
          <a:chOff x="0" y="0"/>
          <a:chExt cx="0" cy="0"/>
        </a:xfrm>
      </p:grpSpPr>
      <p:sp>
        <p:nvSpPr>
          <p:cNvPr id="4032" name="Google Shape;4032;g280de3d4a38_0_1945"/>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033" name="Google Shape;4033;g280de3d4a38_0_1945"/>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4034" name="Google Shape;4034;g280de3d4a38_0_1945"/>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035" name="Google Shape;4035;g280de3d4a38_0_1945"/>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036" name="Google Shape;4036;g280de3d4a38_0_1945"/>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g280de3d4a38_0_1945"/>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038" name="Google Shape;4038;g280de3d4a38_0_1945"/>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4039" name="Google Shape;4039;g280de3d4a38_0_1945"/>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4040" name="Google Shape;4040;g280de3d4a38_0_1945"/>
          <p:cNvGrpSpPr/>
          <p:nvPr/>
        </p:nvGrpSpPr>
        <p:grpSpPr>
          <a:xfrm>
            <a:off x="5714586" y="1714973"/>
            <a:ext cx="1714747" cy="1713968"/>
            <a:chOff x="1189450" y="238125"/>
            <a:chExt cx="5177375" cy="5175025"/>
          </a:xfrm>
        </p:grpSpPr>
        <p:sp>
          <p:nvSpPr>
            <p:cNvPr id="4041" name="Google Shape;4041;g280de3d4a38_0_194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g280de3d4a38_0_194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g280de3d4a38_0_194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g280de3d4a38_0_194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g280de3d4a38_0_194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g280de3d4a38_0_194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g280de3d4a38_0_194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g280de3d4a38_0_194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g280de3d4a38_0_194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g280de3d4a38_0_194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g280de3d4a38_0_194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g280de3d4a38_0_194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g280de3d4a38_0_194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g280de3d4a38_0_194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g280de3d4a38_0_194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g280de3d4a38_0_194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g280de3d4a38_0_194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g280de3d4a38_0_194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g280de3d4a38_0_194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g280de3d4a38_0_194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g280de3d4a38_0_194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g280de3d4a38_0_194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g280de3d4a38_0_194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g280de3d4a38_0_194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g280de3d4a38_0_194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g280de3d4a38_0_194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g280de3d4a38_0_194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g280de3d4a38_0_194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g280de3d4a38_0_194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g280de3d4a38_0_194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g280de3d4a38_0_194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g280de3d4a38_0_194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g280de3d4a38_0_194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g280de3d4a38_0_194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g280de3d4a38_0_194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g280de3d4a38_0_194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g280de3d4a38_0_194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g280de3d4a38_0_194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g280de3d4a38_0_194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g280de3d4a38_0_194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g280de3d4a38_0_194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g280de3d4a38_0_194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g280de3d4a38_0_194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g280de3d4a38_0_194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g280de3d4a38_0_194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g280de3d4a38_0_194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g280de3d4a38_0_194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g280de3d4a38_0_194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g280de3d4a38_0_194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g280de3d4a38_0_194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g280de3d4a38_0_194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g280de3d4a38_0_194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g280de3d4a38_0_194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g280de3d4a38_0_194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g280de3d4a38_0_194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g280de3d4a38_0_194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g280de3d4a38_0_194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g280de3d4a38_0_194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g280de3d4a38_0_194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g280de3d4a38_0_194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g280de3d4a38_0_194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g280de3d4a38_0_194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g280de3d4a38_0_194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g280de3d4a38_0_194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g280de3d4a38_0_194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g280de3d4a38_0_194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g280de3d4a38_0_194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g280de3d4a38_0_194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g280de3d4a38_0_194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g280de3d4a38_0_194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g280de3d4a38_0_194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g280de3d4a38_0_194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g280de3d4a38_0_194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g280de3d4a38_0_194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g280de3d4a38_0_194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g280de3d4a38_0_194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g280de3d4a38_0_194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g280de3d4a38_0_194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g280de3d4a38_0_194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g280de3d4a38_0_194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g280de3d4a38_0_194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g280de3d4a38_0_194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g280de3d4a38_0_194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g280de3d4a38_0_194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g280de3d4a38_0_194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g280de3d4a38_0_194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g280de3d4a38_0_194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g280de3d4a38_0_194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g280de3d4a38_0_194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g280de3d4a38_0_194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g280de3d4a38_0_194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g280de3d4a38_0_194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g280de3d4a38_0_194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g280de3d4a38_0_194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g280de3d4a38_0_194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g280de3d4a38_0_194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g280de3d4a38_0_194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g280de3d4a38_0_194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g280de3d4a38_0_194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g280de3d4a38_0_194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g280de3d4a38_0_194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g280de3d4a38_0_194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g280de3d4a38_0_194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g280de3d4a38_0_194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g280de3d4a38_0_194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g280de3d4a38_0_194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g280de3d4a38_0_194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g280de3d4a38_0_194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g280de3d4a38_0_194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g280de3d4a38_0_194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g280de3d4a38_0_194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g280de3d4a38_0_194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g280de3d4a38_0_194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g280de3d4a38_0_194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g280de3d4a38_0_194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g280de3d4a38_0_194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g280de3d4a38_0_194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g280de3d4a38_0_194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g280de3d4a38_0_194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g280de3d4a38_0_194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g280de3d4a38_0_194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g280de3d4a38_0_194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g280de3d4a38_0_194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g280de3d4a38_0_194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g280de3d4a38_0_194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g280de3d4a38_0_194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g280de3d4a38_0_194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g280de3d4a38_0_194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g280de3d4a38_0_194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g280de3d4a38_0_194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g280de3d4a38_0_194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g280de3d4a38_0_194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g280de3d4a38_0_194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g280de3d4a38_0_194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g280de3d4a38_0_194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g280de3d4a38_0_194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g280de3d4a38_0_194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g280de3d4a38_0_194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g280de3d4a38_0_194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g280de3d4a38_0_194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g280de3d4a38_0_194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g280de3d4a38_0_194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g280de3d4a38_0_194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g280de3d4a38_0_194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g280de3d4a38_0_194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g280de3d4a38_0_194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g280de3d4a38_0_194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g280de3d4a38_0_194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g280de3d4a38_0_194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g280de3d4a38_0_194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g280de3d4a38_0_194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g280de3d4a38_0_194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g280de3d4a38_0_194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g280de3d4a38_0_194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g280de3d4a38_0_194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g280de3d4a38_0_194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g280de3d4a38_0_194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g280de3d4a38_0_194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g280de3d4a38_0_194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g280de3d4a38_0_194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g280de3d4a38_0_194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g280de3d4a38_0_194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g280de3d4a38_0_194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g280de3d4a38_0_194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g280de3d4a38_0_194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g280de3d4a38_0_194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g280de3d4a38_0_194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g280de3d4a38_0_194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g280de3d4a38_0_194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g280de3d4a38_0_194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g280de3d4a38_0_194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g280de3d4a38_0_194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g280de3d4a38_0_194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g280de3d4a38_0_194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g280de3d4a38_0_194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g280de3d4a38_0_194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g280de3d4a38_0_194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g280de3d4a38_0_194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g280de3d4a38_0_194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g280de3d4a38_0_194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g280de3d4a38_0_194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g280de3d4a38_0_194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g280de3d4a38_0_194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g280de3d4a38_0_194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g280de3d4a38_0_194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g280de3d4a38_0_194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g280de3d4a38_0_194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g280de3d4a38_0_194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g280de3d4a38_0_194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g280de3d4a38_0_194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g280de3d4a38_0_194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g280de3d4a38_0_194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g280de3d4a38_0_194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g280de3d4a38_0_194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g280de3d4a38_0_194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g280de3d4a38_0_194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g280de3d4a38_0_194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g280de3d4a38_0_194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g280de3d4a38_0_194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g280de3d4a38_0_194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g280de3d4a38_0_194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g280de3d4a38_0_194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g280de3d4a38_0_194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g280de3d4a38_0_194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g280de3d4a38_0_194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g280de3d4a38_0_194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g280de3d4a38_0_194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g280de3d4a38_0_194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g280de3d4a38_0_194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g280de3d4a38_0_194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g280de3d4a38_0_194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g280de3d4a38_0_194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g280de3d4a38_0_194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g280de3d4a38_0_194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g280de3d4a38_0_194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g280de3d4a38_0_194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g280de3d4a38_0_194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g280de3d4a38_0_194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g280de3d4a38_0_194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g280de3d4a38_0_194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g280de3d4a38_0_194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g280de3d4a38_0_194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g280de3d4a38_0_194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g280de3d4a38_0_194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g280de3d4a38_0_194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g280de3d4a38_0_194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g280de3d4a38_0_194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g280de3d4a38_0_194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g280de3d4a38_0_194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g280de3d4a38_0_194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g280de3d4a38_0_194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g280de3d4a38_0_194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g280de3d4a38_0_194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g280de3d4a38_0_194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g280de3d4a38_0_194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g280de3d4a38_0_194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g280de3d4a38_0_194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g280de3d4a38_0_194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g280de3d4a38_0_194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g280de3d4a38_0_194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g280de3d4a38_0_194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g280de3d4a38_0_194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g280de3d4a38_0_194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g280de3d4a38_0_194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g280de3d4a38_0_194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g280de3d4a38_0_194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g280de3d4a38_0_194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g280de3d4a38_0_194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g280de3d4a38_0_194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g280de3d4a38_0_194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g280de3d4a38_0_194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g280de3d4a38_0_194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g280de3d4a38_0_194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g280de3d4a38_0_194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g280de3d4a38_0_194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g280de3d4a38_0_194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g280de3d4a38_0_194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g280de3d4a38_0_194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g280de3d4a38_0_194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g280de3d4a38_0_194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g280de3d4a38_0_194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g280de3d4a38_0_194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g280de3d4a38_0_194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g280de3d4a38_0_194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g280de3d4a38_0_194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g280de3d4a38_0_194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g280de3d4a38_0_194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g280de3d4a38_0_194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g280de3d4a38_0_194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g280de3d4a38_0_194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g280de3d4a38_0_194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g280de3d4a38_0_194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g280de3d4a38_0_194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g280de3d4a38_0_194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g280de3d4a38_0_194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g280de3d4a38_0_194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g280de3d4a38_0_194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g280de3d4a38_0_194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g280de3d4a38_0_194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g280de3d4a38_0_194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g280de3d4a38_0_194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g280de3d4a38_0_194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g280de3d4a38_0_194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g280de3d4a38_0_194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g280de3d4a38_0_194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g280de3d4a38_0_194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g280de3d4a38_0_194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g280de3d4a38_0_194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g280de3d4a38_0_194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g280de3d4a38_0_194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g280de3d4a38_0_194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g280de3d4a38_0_194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g280de3d4a38_0_194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g280de3d4a38_0_194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g280de3d4a38_0_194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g280de3d4a38_0_194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g280de3d4a38_0_194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g280de3d4a38_0_194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g280de3d4a38_0_194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g280de3d4a38_0_194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g280de3d4a38_0_194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g280de3d4a38_0_194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g280de3d4a38_0_194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g280de3d4a38_0_194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g280de3d4a38_0_194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g280de3d4a38_0_194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g280de3d4a38_0_194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g280de3d4a38_0_194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g280de3d4a38_0_194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g280de3d4a38_0_194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g280de3d4a38_0_194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g280de3d4a38_0_194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g280de3d4a38_0_194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g280de3d4a38_0_194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g280de3d4a38_0_194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g280de3d4a38_0_194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g280de3d4a38_0_194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g280de3d4a38_0_194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g280de3d4a38_0_194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g280de3d4a38_0_194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g280de3d4a38_0_194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g280de3d4a38_0_194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g280de3d4a38_0_194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g280de3d4a38_0_194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g280de3d4a38_0_194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g280de3d4a38_0_194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g280de3d4a38_0_194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g280de3d4a38_0_194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g280de3d4a38_0_194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g280de3d4a38_0_194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g280de3d4a38_0_194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g280de3d4a38_0_194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g280de3d4a38_0_194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g280de3d4a38_0_194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g280de3d4a38_0_194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g280de3d4a38_0_194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g280de3d4a38_0_194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g280de3d4a38_0_194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g280de3d4a38_0_194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g280de3d4a38_0_194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g280de3d4a38_0_194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g280de3d4a38_0_194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g280de3d4a38_0_194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g280de3d4a38_0_194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g280de3d4a38_0_194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g280de3d4a38_0_194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g280de3d4a38_0_194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g280de3d4a38_0_194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g280de3d4a38_0_194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g280de3d4a38_0_194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g280de3d4a38_0_194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g280de3d4a38_0_194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g280de3d4a38_0_194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g280de3d4a38_0_194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g280de3d4a38_0_194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g280de3d4a38_0_194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g280de3d4a38_0_194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g280de3d4a38_0_194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g280de3d4a38_0_194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g280de3d4a38_0_194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g280de3d4a38_0_194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g280de3d4a38_0_194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g280de3d4a38_0_194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g280de3d4a38_0_194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g280de3d4a38_0_194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g280de3d4a38_0_194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g280de3d4a38_0_194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g280de3d4a38_0_194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g280de3d4a38_0_194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g280de3d4a38_0_194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g280de3d4a38_0_194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g280de3d4a38_0_194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g280de3d4a38_0_194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g280de3d4a38_0_194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g280de3d4a38_0_194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g280de3d4a38_0_194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g280de3d4a38_0_194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g280de3d4a38_0_194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g280de3d4a38_0_194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g280de3d4a38_0_194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g280de3d4a38_0_194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g280de3d4a38_0_194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g280de3d4a38_0_194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g280de3d4a38_0_194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g280de3d4a38_0_194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g280de3d4a38_0_194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g280de3d4a38_0_194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g280de3d4a38_0_194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g280de3d4a38_0_194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g280de3d4a38_0_194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g280de3d4a38_0_194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g280de3d4a38_0_194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g280de3d4a38_0_194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g280de3d4a38_0_194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g280de3d4a38_0_194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g280de3d4a38_0_194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g280de3d4a38_0_194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g280de3d4a38_0_194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g280de3d4a38_0_194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g280de3d4a38_0_194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g280de3d4a38_0_194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g280de3d4a38_0_194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g280de3d4a38_0_194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g280de3d4a38_0_194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g280de3d4a38_0_194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g280de3d4a38_0_194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g280de3d4a38_0_194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g280de3d4a38_0_194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g280de3d4a38_0_194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g280de3d4a38_0_194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g280de3d4a38_0_194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g280de3d4a38_0_194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g280de3d4a38_0_194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g280de3d4a38_0_194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g280de3d4a38_0_194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g280de3d4a38_0_194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g280de3d4a38_0_194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g280de3d4a38_0_194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g280de3d4a38_0_194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g280de3d4a38_0_194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g280de3d4a38_0_194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g280de3d4a38_0_194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g280de3d4a38_0_194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g280de3d4a38_0_194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g280de3d4a38_0_194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g280de3d4a38_0_194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g280de3d4a38_0_194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g280de3d4a38_0_194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g280de3d4a38_0_194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g280de3d4a38_0_194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g280de3d4a38_0_194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g280de3d4a38_0_194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g280de3d4a38_0_194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g280de3d4a38_0_194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g280de3d4a38_0_194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g280de3d4a38_0_194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g280de3d4a38_0_194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g280de3d4a38_0_194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g280de3d4a38_0_194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g280de3d4a38_0_194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g280de3d4a38_0_194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g280de3d4a38_0_194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g280de3d4a38_0_194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g280de3d4a38_0_194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g280de3d4a38_0_194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g280de3d4a38_0_194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g280de3d4a38_0_194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g280de3d4a38_0_194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g280de3d4a38_0_194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g280de3d4a38_0_194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g280de3d4a38_0_194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g280de3d4a38_0_194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g280de3d4a38_0_194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g280de3d4a38_0_194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g280de3d4a38_0_194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g280de3d4a38_0_194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g280de3d4a38_0_194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g280de3d4a38_0_194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g280de3d4a38_0_194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g280de3d4a38_0_194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g280de3d4a38_0_194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g280de3d4a38_0_194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g280de3d4a38_0_194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g280de3d4a38_0_194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g280de3d4a38_0_194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g280de3d4a38_0_194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g280de3d4a38_0_194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g280de3d4a38_0_194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g280de3d4a38_0_194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g280de3d4a38_0_194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g280de3d4a38_0_194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g280de3d4a38_0_194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g280de3d4a38_0_194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g280de3d4a38_0_194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g280de3d4a38_0_194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g280de3d4a38_0_194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g280de3d4a38_0_194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g280de3d4a38_0_194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g280de3d4a38_0_194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g280de3d4a38_0_194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g280de3d4a38_0_194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g280de3d4a38_0_194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g280de3d4a38_0_194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g280de3d4a38_0_194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g280de3d4a38_0_194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g280de3d4a38_0_194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g280de3d4a38_0_194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g280de3d4a38_0_194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g280de3d4a38_0_194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g280de3d4a38_0_194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g280de3d4a38_0_194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g280de3d4a38_0_194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g280de3d4a38_0_194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g280de3d4a38_0_194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g280de3d4a38_0_194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g280de3d4a38_0_194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g280de3d4a38_0_194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g280de3d4a38_0_194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g280de3d4a38_0_194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g280de3d4a38_0_194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g280de3d4a38_0_194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g280de3d4a38_0_194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g280de3d4a38_0_194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g280de3d4a38_0_194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g280de3d4a38_0_194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g280de3d4a38_0_194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g280de3d4a38_0_194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g280de3d4a38_0_194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g280de3d4a38_0_194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g280de3d4a38_0_194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g280de3d4a38_0_194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g280de3d4a38_0_194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g280de3d4a38_0_194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g280de3d4a38_0_194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g280de3d4a38_0_194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g280de3d4a38_0_194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g280de3d4a38_0_194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g280de3d4a38_0_194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g280de3d4a38_0_194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g280de3d4a38_0_194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g280de3d4a38_0_194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g280de3d4a38_0_194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g280de3d4a38_0_194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g280de3d4a38_0_194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g280de3d4a38_0_194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g280de3d4a38_0_194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g280de3d4a38_0_194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g280de3d4a38_0_194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g280de3d4a38_0_194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g280de3d4a38_0_194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g280de3d4a38_0_194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g280de3d4a38_0_194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g280de3d4a38_0_194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g280de3d4a38_0_194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g280de3d4a38_0_194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g280de3d4a38_0_194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g280de3d4a38_0_194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g280de3d4a38_0_194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g280de3d4a38_0_194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g280de3d4a38_0_194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g280de3d4a38_0_194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g280de3d4a38_0_194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g280de3d4a38_0_194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g280de3d4a38_0_194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g280de3d4a38_0_194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g280de3d4a38_0_194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g280de3d4a38_0_194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g280de3d4a38_0_194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g280de3d4a38_0_194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g280de3d4a38_0_194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g280de3d4a38_0_194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g280de3d4a38_0_194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g280de3d4a38_0_194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g280de3d4a38_0_194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g280de3d4a38_0_194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g280de3d4a38_0_194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g280de3d4a38_0_194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g280de3d4a38_0_194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g280de3d4a38_0_194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g280de3d4a38_0_194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g280de3d4a38_0_194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g280de3d4a38_0_194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g280de3d4a38_0_194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g280de3d4a38_0_194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g280de3d4a38_0_194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g280de3d4a38_0_194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g280de3d4a38_0_194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g280de3d4a38_0_194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609" name="Google Shape;4609;g280de3d4a38_0_1945"/>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610" name="Shape 4610"/>
        <p:cNvGrpSpPr/>
        <p:nvPr/>
      </p:nvGrpSpPr>
      <p:grpSpPr>
        <a:xfrm>
          <a:off x="0" y="0"/>
          <a:ext cx="0" cy="0"/>
          <a:chOff x="0" y="0"/>
          <a:chExt cx="0" cy="0"/>
        </a:xfrm>
      </p:grpSpPr>
      <p:grpSp>
        <p:nvGrpSpPr>
          <p:cNvPr id="4611" name="Google Shape;4611;g280de3d4a38_0_2524"/>
          <p:cNvGrpSpPr/>
          <p:nvPr/>
        </p:nvGrpSpPr>
        <p:grpSpPr>
          <a:xfrm>
            <a:off x="2693441" y="10"/>
            <a:ext cx="3757132" cy="5143716"/>
            <a:chOff x="1895100" y="238125"/>
            <a:chExt cx="3826000" cy="5238000"/>
          </a:xfrm>
        </p:grpSpPr>
        <p:sp>
          <p:nvSpPr>
            <p:cNvPr id="4612" name="Google Shape;4612;g280de3d4a38_0_252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g280de3d4a38_0_252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14" name="Google Shape;4614;g280de3d4a38_0_252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615" name="Google Shape;4615;g280de3d4a38_0_25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16" name="Google Shape;4616;g280de3d4a38_0_252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17" name="Shape 4617"/>
        <p:cNvGrpSpPr/>
        <p:nvPr/>
      </p:nvGrpSpPr>
      <p:grpSpPr>
        <a:xfrm>
          <a:off x="0" y="0"/>
          <a:ext cx="0" cy="0"/>
          <a:chOff x="0" y="0"/>
          <a:chExt cx="0" cy="0"/>
        </a:xfrm>
      </p:grpSpPr>
      <p:sp>
        <p:nvSpPr>
          <p:cNvPr id="4618" name="Google Shape;4618;g280de3d4a38_0_282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9" name="Google Shape;4619;g280de3d4a38_0_28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20" name="Google Shape;4620;g280de3d4a38_0_2821"/>
          <p:cNvGrpSpPr/>
          <p:nvPr/>
        </p:nvGrpSpPr>
        <p:grpSpPr>
          <a:xfrm>
            <a:off x="8041173" y="4778596"/>
            <a:ext cx="598277" cy="170409"/>
            <a:chOff x="238125" y="1822850"/>
            <a:chExt cx="7080200" cy="2016675"/>
          </a:xfrm>
        </p:grpSpPr>
        <p:sp>
          <p:nvSpPr>
            <p:cNvPr id="4621" name="Google Shape;4621;g280de3d4a38_0_28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g280de3d4a38_0_28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g280de3d4a38_0_28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g280de3d4a38_0_28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g280de3d4a38_0_28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g280de3d4a38_0_28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g280de3d4a38_0_28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28" name="Google Shape;4628;g280de3d4a38_0_28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29" name="Shape 4629"/>
        <p:cNvGrpSpPr/>
        <p:nvPr/>
      </p:nvGrpSpPr>
      <p:grpSpPr>
        <a:xfrm>
          <a:off x="0" y="0"/>
          <a:ext cx="0" cy="0"/>
          <a:chOff x="0" y="0"/>
          <a:chExt cx="0" cy="0"/>
        </a:xfrm>
      </p:grpSpPr>
      <p:sp>
        <p:nvSpPr>
          <p:cNvPr id="4630" name="Google Shape;4630;g280de3d4a38_0_283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g280de3d4a38_0_2833"/>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632" name="Google Shape;4632;g280de3d4a38_0_2833"/>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4633" name="Google Shape;4633;g280de3d4a38_0_2833"/>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634" name="Google Shape;4634;g280de3d4a38_0_28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35" name="Google Shape;4635;g280de3d4a38_0_283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36" name="Google Shape;4636;g280de3d4a38_0_283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637" name="Shape 4637"/>
        <p:cNvGrpSpPr/>
        <p:nvPr/>
      </p:nvGrpSpPr>
      <p:grpSpPr>
        <a:xfrm>
          <a:off x="0" y="0"/>
          <a:ext cx="0" cy="0"/>
          <a:chOff x="0" y="0"/>
          <a:chExt cx="0" cy="0"/>
        </a:xfrm>
      </p:grpSpPr>
      <p:sp>
        <p:nvSpPr>
          <p:cNvPr id="4638" name="Google Shape;4638;g280de3d4a38_0_284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39" name="Google Shape;4639;g280de3d4a38_0_2841"/>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4640" name="Google Shape;4640;g280de3d4a38_0_284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1" name="Google Shape;4641;g280de3d4a38_0_284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4642" name="Shape 4642"/>
        <p:cNvGrpSpPr/>
        <p:nvPr/>
      </p:nvGrpSpPr>
      <p:grpSpPr>
        <a:xfrm>
          <a:off x="0" y="0"/>
          <a:ext cx="0" cy="0"/>
          <a:chOff x="0" y="0"/>
          <a:chExt cx="0" cy="0"/>
        </a:xfrm>
      </p:grpSpPr>
      <p:grpSp>
        <p:nvGrpSpPr>
          <p:cNvPr id="4643" name="Google Shape;4643;g280de3d4a38_0_2846"/>
          <p:cNvGrpSpPr/>
          <p:nvPr/>
        </p:nvGrpSpPr>
        <p:grpSpPr>
          <a:xfrm>
            <a:off x="3698727" y="6"/>
            <a:ext cx="3697033" cy="5143642"/>
            <a:chOff x="1926275" y="238125"/>
            <a:chExt cx="3765950" cy="5239525"/>
          </a:xfrm>
        </p:grpSpPr>
        <p:sp>
          <p:nvSpPr>
            <p:cNvPr id="4644" name="Google Shape;4644;g280de3d4a38_0_284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g280de3d4a38_0_284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g280de3d4a38_0_284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g280de3d4a38_0_284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g280de3d4a38_0_284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g280de3d4a38_0_284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280de3d4a38_0_284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280de3d4a38_0_284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280de3d4a38_0_284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280de3d4a38_0_284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280de3d4a38_0_284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280de3d4a38_0_284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280de3d4a38_0_284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280de3d4a38_0_284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280de3d4a38_0_284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280de3d4a38_0_284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280de3d4a38_0_284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280de3d4a38_0_284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280de3d4a38_0_284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280de3d4a38_0_284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280de3d4a38_0_284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280de3d4a38_0_284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280de3d4a38_0_284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280de3d4a38_0_284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280de3d4a38_0_284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280de3d4a38_0_284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280de3d4a38_0_284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280de3d4a38_0_284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280de3d4a38_0_284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280de3d4a38_0_284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280de3d4a38_0_284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280de3d4a38_0_284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280de3d4a38_0_284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280de3d4a38_0_284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280de3d4a38_0_284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280de3d4a38_0_284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280de3d4a38_0_284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280de3d4a38_0_284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280de3d4a38_0_284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280de3d4a38_0_284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280de3d4a38_0_284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280de3d4a38_0_284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280de3d4a38_0_284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280de3d4a38_0_284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280de3d4a38_0_284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280de3d4a38_0_284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280de3d4a38_0_284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280de3d4a38_0_284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280de3d4a38_0_284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280de3d4a38_0_284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280de3d4a38_0_284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280de3d4a38_0_284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280de3d4a38_0_284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280de3d4a38_0_284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280de3d4a38_0_284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280de3d4a38_0_284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280de3d4a38_0_284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280de3d4a38_0_284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280de3d4a38_0_284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280de3d4a38_0_284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4" name="Google Shape;4704;g280de3d4a38_0_284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280de3d4a38_0_284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706" name="Google Shape;4706;g280de3d4a38_0_2846"/>
          <p:cNvGrpSpPr/>
          <p:nvPr/>
        </p:nvGrpSpPr>
        <p:grpSpPr>
          <a:xfrm>
            <a:off x="1285921" y="2144122"/>
            <a:ext cx="2868897" cy="817157"/>
            <a:chOff x="238125" y="1822850"/>
            <a:chExt cx="7080200" cy="2016675"/>
          </a:xfrm>
        </p:grpSpPr>
        <p:sp>
          <p:nvSpPr>
            <p:cNvPr id="4707" name="Google Shape;4707;g280de3d4a38_0_28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280de3d4a38_0_28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g280de3d4a38_0_28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280de3d4a38_0_28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g280de3d4a38_0_28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g280de3d4a38_0_28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280de3d4a38_0_28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4" name="Google Shape;4714;g280de3d4a38_0_284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4715" name="Google Shape;4715;g280de3d4a38_0_28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4716" name="Shape 4716"/>
        <p:cNvGrpSpPr/>
        <p:nvPr/>
      </p:nvGrpSpPr>
      <p:grpSpPr>
        <a:xfrm>
          <a:off x="0" y="0"/>
          <a:ext cx="0" cy="0"/>
          <a:chOff x="0" y="0"/>
          <a:chExt cx="0" cy="0"/>
        </a:xfrm>
      </p:grpSpPr>
      <p:sp>
        <p:nvSpPr>
          <p:cNvPr id="4717" name="Google Shape;4717;g280de3d4a38_0_2920"/>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280de3d4a38_0_292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19" name="Google Shape;4719;g280de3d4a38_0_292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4720" name="Google Shape;4720;g280de3d4a38_0_2920"/>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4721" name="Shape 4721"/>
        <p:cNvGrpSpPr/>
        <p:nvPr/>
      </p:nvGrpSpPr>
      <p:grpSpPr>
        <a:xfrm>
          <a:off x="0" y="0"/>
          <a:ext cx="0" cy="0"/>
          <a:chOff x="0" y="0"/>
          <a:chExt cx="0" cy="0"/>
        </a:xfrm>
      </p:grpSpPr>
      <p:sp>
        <p:nvSpPr>
          <p:cNvPr id="4722" name="Google Shape;4722;g280de3d4a38_0_292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3" name="Google Shape;4723;g280de3d4a38_0_292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724" name="Google Shape;4724;g280de3d4a38_0_2925"/>
          <p:cNvGrpSpPr/>
          <p:nvPr/>
        </p:nvGrpSpPr>
        <p:grpSpPr>
          <a:xfrm>
            <a:off x="455001" y="401909"/>
            <a:ext cx="908390" cy="258739"/>
            <a:chOff x="238125" y="1822850"/>
            <a:chExt cx="7080200" cy="2016675"/>
          </a:xfrm>
        </p:grpSpPr>
        <p:sp>
          <p:nvSpPr>
            <p:cNvPr id="4725" name="Google Shape;4725;g280de3d4a38_0_29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g280de3d4a38_0_29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g280de3d4a38_0_29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g280de3d4a38_0_29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g280de3d4a38_0_29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g280de3d4a38_0_29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280de3d4a38_0_29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4732" name="Google Shape;4732;g280de3d4a38_0_292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4733" name="Shape 4733"/>
        <p:cNvGrpSpPr/>
        <p:nvPr/>
      </p:nvGrpSpPr>
      <p:grpSpPr>
        <a:xfrm>
          <a:off x="0" y="0"/>
          <a:ext cx="0" cy="0"/>
          <a:chOff x="0" y="0"/>
          <a:chExt cx="0" cy="0"/>
        </a:xfrm>
      </p:grpSpPr>
      <p:sp>
        <p:nvSpPr>
          <p:cNvPr id="4734" name="Google Shape;4734;g280de3d4a38_0_293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35" name="Google Shape;4735;g280de3d4a38_0_2937"/>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736" name="Google Shape;4736;g280de3d4a38_0_293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737" name="Google Shape;4737;g280de3d4a38_0_293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738" name="Google Shape;4738;g280de3d4a38_0_293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g280de3d4a38_0_293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g280de3d4a38_0_293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1" name="Google Shape;4741;g280de3d4a38_0_2937"/>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4742" name="Google Shape;4742;g280de3d4a38_0_293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4743" name="Google Shape;4743;g280de3d4a38_0_2937"/>
          <p:cNvGrpSpPr/>
          <p:nvPr/>
        </p:nvGrpSpPr>
        <p:grpSpPr>
          <a:xfrm>
            <a:off x="5825945" y="3085919"/>
            <a:ext cx="1376700" cy="330600"/>
            <a:chOff x="5457350" y="2701375"/>
            <a:chExt cx="1376700" cy="330600"/>
          </a:xfrm>
        </p:grpSpPr>
        <p:sp>
          <p:nvSpPr>
            <p:cNvPr id="4744" name="Google Shape;4744;g280de3d4a38_0_293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745" name="Google Shape;4745;g280de3d4a38_0_2937"/>
            <p:cNvGrpSpPr/>
            <p:nvPr/>
          </p:nvGrpSpPr>
          <p:grpSpPr>
            <a:xfrm>
              <a:off x="5541202" y="2774463"/>
              <a:ext cx="183000" cy="183000"/>
              <a:chOff x="5541202" y="2774463"/>
              <a:chExt cx="183000" cy="183000"/>
            </a:xfrm>
          </p:grpSpPr>
          <p:sp>
            <p:nvSpPr>
              <p:cNvPr id="4746" name="Google Shape;4746;g280de3d4a38_0_293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g280de3d4a38_0_293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48" name="Google Shape;4748;g280de3d4a38_0_293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49" name="Google Shape;4749;g280de3d4a38_0_2937"/>
          <p:cNvGrpSpPr/>
          <p:nvPr/>
        </p:nvGrpSpPr>
        <p:grpSpPr>
          <a:xfrm>
            <a:off x="2446250" y="4626181"/>
            <a:ext cx="845188" cy="162953"/>
            <a:chOff x="3701600" y="2570125"/>
            <a:chExt cx="1503625" cy="289900"/>
          </a:xfrm>
        </p:grpSpPr>
        <p:sp>
          <p:nvSpPr>
            <p:cNvPr id="4750" name="Google Shape;4750;g280de3d4a38_0_293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g280de3d4a38_0_293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280de3d4a38_0_293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g280de3d4a38_0_293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g280de3d4a38_0_293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g280de3d4a38_0_293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280de3d4a38_0_293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280de3d4a38_0_293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280de3d4a38_0_293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280de3d4a38_0_293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280de3d4a38_0_293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280de3d4a38_0_293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2" name="Google Shape;4762;g280de3d4a38_0_2937"/>
          <p:cNvGrpSpPr/>
          <p:nvPr/>
        </p:nvGrpSpPr>
        <p:grpSpPr>
          <a:xfrm>
            <a:off x="5267233" y="4595311"/>
            <a:ext cx="908377" cy="201300"/>
            <a:chOff x="5577025" y="2564875"/>
            <a:chExt cx="1764525" cy="390950"/>
          </a:xfrm>
        </p:grpSpPr>
        <p:sp>
          <p:nvSpPr>
            <p:cNvPr id="4763" name="Google Shape;4763;g280de3d4a38_0_293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280de3d4a38_0_293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280de3d4a38_0_293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280de3d4a38_0_293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g280de3d4a38_0_293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g280de3d4a38_0_293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280de3d4a38_0_293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280de3d4a38_0_293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280de3d4a38_0_293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280de3d4a38_0_293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280de3d4a38_0_293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280de3d4a38_0_293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280de3d4a38_0_293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280de3d4a38_0_293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280de3d4a38_0_293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280de3d4a38_0_293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9" name="Google Shape;4779;g280de3d4a38_0_2937"/>
          <p:cNvGrpSpPr/>
          <p:nvPr/>
        </p:nvGrpSpPr>
        <p:grpSpPr>
          <a:xfrm>
            <a:off x="3882459" y="4590168"/>
            <a:ext cx="682107" cy="266863"/>
            <a:chOff x="238125" y="2500825"/>
            <a:chExt cx="1678825" cy="656650"/>
          </a:xfrm>
        </p:grpSpPr>
        <p:sp>
          <p:nvSpPr>
            <p:cNvPr id="4780" name="Google Shape;4780;g280de3d4a38_0_293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280de3d4a38_0_293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280de3d4a38_0_293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280de3d4a38_0_293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g280de3d4a38_0_293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g280de3d4a38_0_293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280de3d4a38_0_293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280de3d4a38_0_293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280de3d4a38_0_293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280de3d4a38_0_293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280de3d4a38_0_293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280de3d4a38_0_293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280de3d4a38_0_293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280de3d4a38_0_293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280de3d4a38_0_293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280de3d4a38_0_293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280de3d4a38_0_293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280de3d4a38_0_293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280de3d4a38_0_293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99" name="Google Shape;4799;g280de3d4a38_0_2937"/>
          <p:cNvGrpSpPr/>
          <p:nvPr/>
        </p:nvGrpSpPr>
        <p:grpSpPr>
          <a:xfrm>
            <a:off x="6779578" y="4626181"/>
            <a:ext cx="845188" cy="162953"/>
            <a:chOff x="3701600" y="2570125"/>
            <a:chExt cx="1503625" cy="289900"/>
          </a:xfrm>
        </p:grpSpPr>
        <p:sp>
          <p:nvSpPr>
            <p:cNvPr id="4800" name="Google Shape;4800;g280de3d4a38_0_293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280de3d4a38_0_293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280de3d4a38_0_293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280de3d4a38_0_293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g280de3d4a38_0_293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g280de3d4a38_0_293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280de3d4a38_0_293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280de3d4a38_0_293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280de3d4a38_0_293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280de3d4a38_0_293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280de3d4a38_0_293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280de3d4a38_0_293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2" name="Google Shape;4812;g280de3d4a38_0_293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280de3d4a38_0_293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814" name="Google Shape;4814;g280de3d4a38_0_2937"/>
          <p:cNvGrpSpPr/>
          <p:nvPr/>
        </p:nvGrpSpPr>
        <p:grpSpPr>
          <a:xfrm>
            <a:off x="6292189" y="1426141"/>
            <a:ext cx="1425849" cy="1425202"/>
            <a:chOff x="1189450" y="238125"/>
            <a:chExt cx="5177375" cy="5175025"/>
          </a:xfrm>
        </p:grpSpPr>
        <p:sp>
          <p:nvSpPr>
            <p:cNvPr id="4815" name="Google Shape;4815;g280de3d4a38_0_293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280de3d4a38_0_293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g280de3d4a38_0_293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280de3d4a38_0_293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g280de3d4a38_0_293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g280de3d4a38_0_293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280de3d4a38_0_293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280de3d4a38_0_293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280de3d4a38_0_293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280de3d4a38_0_293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280de3d4a38_0_293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280de3d4a38_0_293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280de3d4a38_0_293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280de3d4a38_0_293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280de3d4a38_0_293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280de3d4a38_0_293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280de3d4a38_0_293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280de3d4a38_0_293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280de3d4a38_0_293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280de3d4a38_0_293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280de3d4a38_0_293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280de3d4a38_0_293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280de3d4a38_0_293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280de3d4a38_0_293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280de3d4a38_0_293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280de3d4a38_0_293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280de3d4a38_0_293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280de3d4a38_0_293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280de3d4a38_0_293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280de3d4a38_0_293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280de3d4a38_0_293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280de3d4a38_0_293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280de3d4a38_0_293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280de3d4a38_0_293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280de3d4a38_0_293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280de3d4a38_0_293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280de3d4a38_0_293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280de3d4a38_0_293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280de3d4a38_0_293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280de3d4a38_0_293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280de3d4a38_0_293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280de3d4a38_0_293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280de3d4a38_0_293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280de3d4a38_0_293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280de3d4a38_0_293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280de3d4a38_0_293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280de3d4a38_0_293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280de3d4a38_0_293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280de3d4a38_0_293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280de3d4a38_0_293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280de3d4a38_0_293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280de3d4a38_0_293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280de3d4a38_0_293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280de3d4a38_0_293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280de3d4a38_0_293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280de3d4a38_0_293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280de3d4a38_0_293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280de3d4a38_0_293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280de3d4a38_0_293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280de3d4a38_0_293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280de3d4a38_0_293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280de3d4a38_0_293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280de3d4a38_0_293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280de3d4a38_0_293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280de3d4a38_0_293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280de3d4a38_0_293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280de3d4a38_0_293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280de3d4a38_0_293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280de3d4a38_0_293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280de3d4a38_0_293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280de3d4a38_0_293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280de3d4a38_0_293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280de3d4a38_0_293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280de3d4a38_0_293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280de3d4a38_0_293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280de3d4a38_0_293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280de3d4a38_0_293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280de3d4a38_0_293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280de3d4a38_0_293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280de3d4a38_0_293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280de3d4a38_0_293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280de3d4a38_0_293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280de3d4a38_0_293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280de3d4a38_0_293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280de3d4a38_0_293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280de3d4a38_0_293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280de3d4a38_0_293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280de3d4a38_0_293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280de3d4a38_0_293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280de3d4a38_0_293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280de3d4a38_0_293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280de3d4a38_0_293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280de3d4a38_0_293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280de3d4a38_0_293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280de3d4a38_0_293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280de3d4a38_0_293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280de3d4a38_0_293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280de3d4a38_0_293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280de3d4a38_0_293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280de3d4a38_0_293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280de3d4a38_0_293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280de3d4a38_0_293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280de3d4a38_0_293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280de3d4a38_0_293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280de3d4a38_0_293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280de3d4a38_0_293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280de3d4a38_0_293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280de3d4a38_0_293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280de3d4a38_0_293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280de3d4a38_0_293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280de3d4a38_0_293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280de3d4a38_0_293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280de3d4a38_0_293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280de3d4a38_0_293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280de3d4a38_0_293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280de3d4a38_0_293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280de3d4a38_0_293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280de3d4a38_0_293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280de3d4a38_0_293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280de3d4a38_0_293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280de3d4a38_0_293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280de3d4a38_0_293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280de3d4a38_0_293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280de3d4a38_0_293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280de3d4a38_0_293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280de3d4a38_0_293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280de3d4a38_0_293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280de3d4a38_0_293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280de3d4a38_0_293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280de3d4a38_0_293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280de3d4a38_0_293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280de3d4a38_0_293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280de3d4a38_0_293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280de3d4a38_0_293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280de3d4a38_0_293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280de3d4a38_0_293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280de3d4a38_0_293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280de3d4a38_0_293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280de3d4a38_0_293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280de3d4a38_0_293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280de3d4a38_0_293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280de3d4a38_0_293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280de3d4a38_0_293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280de3d4a38_0_293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280de3d4a38_0_293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280de3d4a38_0_293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280de3d4a38_0_293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280de3d4a38_0_293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280de3d4a38_0_293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280de3d4a38_0_293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280de3d4a38_0_293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280de3d4a38_0_293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280de3d4a38_0_293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280de3d4a38_0_293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280de3d4a38_0_293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280de3d4a38_0_293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280de3d4a38_0_293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280de3d4a38_0_293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280de3d4a38_0_293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280de3d4a38_0_293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280de3d4a38_0_293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280de3d4a38_0_293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280de3d4a38_0_293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280de3d4a38_0_293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280de3d4a38_0_293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280de3d4a38_0_293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280de3d4a38_0_293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280de3d4a38_0_293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280de3d4a38_0_293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280de3d4a38_0_293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280de3d4a38_0_293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280de3d4a38_0_293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280de3d4a38_0_293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280de3d4a38_0_293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280de3d4a38_0_293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280de3d4a38_0_293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280de3d4a38_0_293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280de3d4a38_0_293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280de3d4a38_0_293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280de3d4a38_0_293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280de3d4a38_0_293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280de3d4a38_0_293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280de3d4a38_0_293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280de3d4a38_0_293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280de3d4a38_0_293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280de3d4a38_0_293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280de3d4a38_0_293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280de3d4a38_0_293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280de3d4a38_0_293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280de3d4a38_0_293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280de3d4a38_0_293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280de3d4a38_0_293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280de3d4a38_0_293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280de3d4a38_0_293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280de3d4a38_0_293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280de3d4a38_0_293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280de3d4a38_0_293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280de3d4a38_0_293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280de3d4a38_0_293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280de3d4a38_0_293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280de3d4a38_0_293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280de3d4a38_0_293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280de3d4a38_0_293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280de3d4a38_0_293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280de3d4a38_0_293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280de3d4a38_0_293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280de3d4a38_0_293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280de3d4a38_0_293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280de3d4a38_0_293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280de3d4a38_0_293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280de3d4a38_0_293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280de3d4a38_0_293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280de3d4a38_0_293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280de3d4a38_0_293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280de3d4a38_0_293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280de3d4a38_0_293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280de3d4a38_0_293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280de3d4a38_0_293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280de3d4a38_0_293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280de3d4a38_0_293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280de3d4a38_0_293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280de3d4a38_0_293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280de3d4a38_0_293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280de3d4a38_0_293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280de3d4a38_0_293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280de3d4a38_0_293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280de3d4a38_0_293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280de3d4a38_0_293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280de3d4a38_0_293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280de3d4a38_0_293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280de3d4a38_0_293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280de3d4a38_0_293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280de3d4a38_0_293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280de3d4a38_0_293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280de3d4a38_0_293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280de3d4a38_0_293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280de3d4a38_0_293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280de3d4a38_0_293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280de3d4a38_0_293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280de3d4a38_0_293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280de3d4a38_0_293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280de3d4a38_0_293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280de3d4a38_0_293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280de3d4a38_0_293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280de3d4a38_0_293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280de3d4a38_0_293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280de3d4a38_0_293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280de3d4a38_0_293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280de3d4a38_0_293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280de3d4a38_0_293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280de3d4a38_0_293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280de3d4a38_0_293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280de3d4a38_0_293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280de3d4a38_0_293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280de3d4a38_0_293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280de3d4a38_0_293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280de3d4a38_0_293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280de3d4a38_0_293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280de3d4a38_0_293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280de3d4a38_0_293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280de3d4a38_0_293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280de3d4a38_0_293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280de3d4a38_0_293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280de3d4a38_0_293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280de3d4a38_0_293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280de3d4a38_0_293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280de3d4a38_0_293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280de3d4a38_0_293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280de3d4a38_0_293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280de3d4a38_0_293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280de3d4a38_0_293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280de3d4a38_0_293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280de3d4a38_0_293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280de3d4a38_0_293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280de3d4a38_0_293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280de3d4a38_0_293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280de3d4a38_0_293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280de3d4a38_0_293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280de3d4a38_0_293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280de3d4a38_0_293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280de3d4a38_0_293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280de3d4a38_0_293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280de3d4a38_0_293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280de3d4a38_0_293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280de3d4a38_0_293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280de3d4a38_0_293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280de3d4a38_0_293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280de3d4a38_0_293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280de3d4a38_0_293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280de3d4a38_0_293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280de3d4a38_0_293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280de3d4a38_0_293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280de3d4a38_0_293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280de3d4a38_0_293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280de3d4a38_0_293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280de3d4a38_0_293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280de3d4a38_0_293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280de3d4a38_0_293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280de3d4a38_0_293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280de3d4a38_0_293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280de3d4a38_0_293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280de3d4a38_0_293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280de3d4a38_0_293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280de3d4a38_0_293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280de3d4a38_0_293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280de3d4a38_0_293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280de3d4a38_0_293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280de3d4a38_0_293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280de3d4a38_0_293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280de3d4a38_0_293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280de3d4a38_0_293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280de3d4a38_0_293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280de3d4a38_0_293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280de3d4a38_0_293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280de3d4a38_0_293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280de3d4a38_0_293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280de3d4a38_0_293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280de3d4a38_0_293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280de3d4a38_0_293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280de3d4a38_0_293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280de3d4a38_0_293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280de3d4a38_0_293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280de3d4a38_0_293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280de3d4a38_0_293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280de3d4a38_0_293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280de3d4a38_0_293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280de3d4a38_0_293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280de3d4a38_0_293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280de3d4a38_0_293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280de3d4a38_0_293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280de3d4a38_0_293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280de3d4a38_0_293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280de3d4a38_0_293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280de3d4a38_0_293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280de3d4a38_0_293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280de3d4a38_0_293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280de3d4a38_0_293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280de3d4a38_0_293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280de3d4a38_0_293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280de3d4a38_0_293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280de3d4a38_0_293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280de3d4a38_0_293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280de3d4a38_0_293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280de3d4a38_0_293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280de3d4a38_0_293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280de3d4a38_0_293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280de3d4a38_0_293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280de3d4a38_0_293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280de3d4a38_0_293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280de3d4a38_0_293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280de3d4a38_0_293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280de3d4a38_0_293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280de3d4a38_0_293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280de3d4a38_0_293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280de3d4a38_0_293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280de3d4a38_0_293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280de3d4a38_0_293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280de3d4a38_0_293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280de3d4a38_0_293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280de3d4a38_0_293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280de3d4a38_0_293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280de3d4a38_0_293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280de3d4a38_0_293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280de3d4a38_0_293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280de3d4a38_0_293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280de3d4a38_0_293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280de3d4a38_0_293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280de3d4a38_0_293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280de3d4a38_0_293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280de3d4a38_0_293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280de3d4a38_0_293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280de3d4a38_0_293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280de3d4a38_0_293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280de3d4a38_0_293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280de3d4a38_0_293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280de3d4a38_0_293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280de3d4a38_0_293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280de3d4a38_0_293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280de3d4a38_0_293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280de3d4a38_0_293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280de3d4a38_0_293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280de3d4a38_0_293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280de3d4a38_0_293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280de3d4a38_0_293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280de3d4a38_0_293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280de3d4a38_0_293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280de3d4a38_0_293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280de3d4a38_0_293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280de3d4a38_0_293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280de3d4a38_0_293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280de3d4a38_0_293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280de3d4a38_0_293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280de3d4a38_0_293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280de3d4a38_0_293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280de3d4a38_0_293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280de3d4a38_0_293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280de3d4a38_0_293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280de3d4a38_0_293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280de3d4a38_0_293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280de3d4a38_0_293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280de3d4a38_0_293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280de3d4a38_0_293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280de3d4a38_0_293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280de3d4a38_0_293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280de3d4a38_0_293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280de3d4a38_0_293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280de3d4a38_0_293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280de3d4a38_0_293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280de3d4a38_0_293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280de3d4a38_0_293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280de3d4a38_0_293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280de3d4a38_0_293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280de3d4a38_0_293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280de3d4a38_0_293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280de3d4a38_0_293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280de3d4a38_0_293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280de3d4a38_0_293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280de3d4a38_0_293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280de3d4a38_0_293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280de3d4a38_0_293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280de3d4a38_0_293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280de3d4a38_0_293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280de3d4a38_0_293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280de3d4a38_0_293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280de3d4a38_0_293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280de3d4a38_0_293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280de3d4a38_0_293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280de3d4a38_0_293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280de3d4a38_0_293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280de3d4a38_0_293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280de3d4a38_0_293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280de3d4a38_0_293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280de3d4a38_0_293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280de3d4a38_0_293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280de3d4a38_0_293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280de3d4a38_0_293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280de3d4a38_0_293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280de3d4a38_0_293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280de3d4a38_0_293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280de3d4a38_0_293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280de3d4a38_0_293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280de3d4a38_0_293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280de3d4a38_0_293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280de3d4a38_0_293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280de3d4a38_0_293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280de3d4a38_0_293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280de3d4a38_0_293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280de3d4a38_0_293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280de3d4a38_0_293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280de3d4a38_0_293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280de3d4a38_0_293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280de3d4a38_0_293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280de3d4a38_0_293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280de3d4a38_0_293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280de3d4a38_0_293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280de3d4a38_0_293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280de3d4a38_0_293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280de3d4a38_0_293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280de3d4a38_0_293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280de3d4a38_0_293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280de3d4a38_0_293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280de3d4a38_0_293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280de3d4a38_0_293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280de3d4a38_0_293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280de3d4a38_0_293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280de3d4a38_0_293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280de3d4a38_0_293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280de3d4a38_0_293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280de3d4a38_0_293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280de3d4a38_0_293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280de3d4a38_0_293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280de3d4a38_0_293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280de3d4a38_0_293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280de3d4a38_0_293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280de3d4a38_0_293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280de3d4a38_0_293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280de3d4a38_0_293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280de3d4a38_0_293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280de3d4a38_0_293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280de3d4a38_0_293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280de3d4a38_0_293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280de3d4a38_0_293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280de3d4a38_0_293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g280de3d4a38_0_293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g280de3d4a38_0_293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g280de3d4a38_0_293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g280de3d4a38_0_293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g280de3d4a38_0_293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g280de3d4a38_0_293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g280de3d4a38_0_293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g280de3d4a38_0_293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g280de3d4a38_0_293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g280de3d4a38_0_293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g280de3d4a38_0_293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g280de3d4a38_0_293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g280de3d4a38_0_293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g280de3d4a38_0_293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g280de3d4a38_0_293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g280de3d4a38_0_293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g280de3d4a38_0_293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g280de3d4a38_0_293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g280de3d4a38_0_293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g280de3d4a38_0_293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g280de3d4a38_0_293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g280de3d4a38_0_293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g280de3d4a38_0_293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g280de3d4a38_0_293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g280de3d4a38_0_293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g280de3d4a38_0_293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g280de3d4a38_0_293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g280de3d4a38_0_293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g280de3d4a38_0_293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g280de3d4a38_0_293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g280de3d4a38_0_293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g280de3d4a38_0_293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g280de3d4a38_0_293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g280de3d4a38_0_293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g280de3d4a38_0_293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g280de3d4a38_0_293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g280de3d4a38_0_293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g280de3d4a38_0_293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g280de3d4a38_0_293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g280de3d4a38_0_293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g280de3d4a38_0_293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g280de3d4a38_0_293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g280de3d4a38_0_293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g280de3d4a38_0_293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g280de3d4a38_0_293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g280de3d4a38_0_293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g280de3d4a38_0_293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g280de3d4a38_0_293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g280de3d4a38_0_293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g280de3d4a38_0_293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g280de3d4a38_0_293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g280de3d4a38_0_293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g280de3d4a38_0_293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g280de3d4a38_0_293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g280de3d4a38_0_293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g280de3d4a38_0_293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g280de3d4a38_0_293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g280de3d4a38_0_293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g280de3d4a38_0_293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g280de3d4a38_0_293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g280de3d4a38_0_293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g280de3d4a38_0_293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g280de3d4a38_0_293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g280de3d4a38_0_293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g280de3d4a38_0_293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g280de3d4a38_0_293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g280de3d4a38_0_293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g280de3d4a38_0_293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g280de3d4a38_0_293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g280de3d4a38_0_293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g280de3d4a38_0_293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g280de3d4a38_0_293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g280de3d4a38_0_293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g280de3d4a38_0_293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g280de3d4a38_0_293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g280de3d4a38_0_293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g280de3d4a38_0_293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g280de3d4a38_0_293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g280de3d4a38_0_293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g280de3d4a38_0_293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g280de3d4a38_0_293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g280de3d4a38_0_293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g280de3d4a38_0_293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g280de3d4a38_0_293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g280de3d4a38_0_293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3" name="Google Shape;5383;g280de3d4a38_0_293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384" name="Google Shape;5384;g280de3d4a38_0_293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470"/>
          </a:srgbClr>
        </a:solidFill>
      </p:bgPr>
    </p:bg>
    <p:spTree>
      <p:nvGrpSpPr>
        <p:cNvPr id="674" name="Shape 674"/>
        <p:cNvGrpSpPr/>
        <p:nvPr/>
      </p:nvGrpSpPr>
      <p:grpSpPr>
        <a:xfrm>
          <a:off x="0" y="0"/>
          <a:ext cx="0" cy="0"/>
          <a:chOff x="0" y="0"/>
          <a:chExt cx="0" cy="0"/>
        </a:xfrm>
      </p:grpSpPr>
      <p:sp>
        <p:nvSpPr>
          <p:cNvPr id="675" name="Google Shape;675;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76" name="Google Shape;676;p75"/>
          <p:cNvGrpSpPr/>
          <p:nvPr/>
        </p:nvGrpSpPr>
        <p:grpSpPr>
          <a:xfrm>
            <a:off x="6808166" y="782936"/>
            <a:ext cx="1845454" cy="1820065"/>
            <a:chOff x="5927502" y="551679"/>
            <a:chExt cx="2377550" cy="2344840"/>
          </a:xfrm>
        </p:grpSpPr>
        <p:grpSp>
          <p:nvGrpSpPr>
            <p:cNvPr id="677" name="Google Shape;677;p75"/>
            <p:cNvGrpSpPr/>
            <p:nvPr/>
          </p:nvGrpSpPr>
          <p:grpSpPr>
            <a:xfrm>
              <a:off x="5927502" y="551679"/>
              <a:ext cx="2377550" cy="653782"/>
              <a:chOff x="2159414" y="3486447"/>
              <a:chExt cx="2606105" cy="720500"/>
            </a:xfrm>
          </p:grpSpPr>
          <p:grpSp>
            <p:nvGrpSpPr>
              <p:cNvPr id="678" name="Google Shape;678;p75"/>
              <p:cNvGrpSpPr/>
              <p:nvPr/>
            </p:nvGrpSpPr>
            <p:grpSpPr>
              <a:xfrm>
                <a:off x="2159414" y="3486447"/>
                <a:ext cx="2606105" cy="49200"/>
                <a:chOff x="2159414" y="3486447"/>
                <a:chExt cx="2606105" cy="49200"/>
              </a:xfrm>
            </p:grpSpPr>
            <p:sp>
              <p:nvSpPr>
                <p:cNvPr id="679" name="Google Shape;67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 name="Google Shape;695;p75"/>
              <p:cNvGrpSpPr/>
              <p:nvPr/>
            </p:nvGrpSpPr>
            <p:grpSpPr>
              <a:xfrm>
                <a:off x="2159414" y="3652838"/>
                <a:ext cx="2606105" cy="49200"/>
                <a:chOff x="2159414" y="3486447"/>
                <a:chExt cx="2606105" cy="49200"/>
              </a:xfrm>
            </p:grpSpPr>
            <p:sp>
              <p:nvSpPr>
                <p:cNvPr id="696" name="Google Shape;69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 name="Google Shape;712;p75"/>
              <p:cNvGrpSpPr/>
              <p:nvPr/>
            </p:nvGrpSpPr>
            <p:grpSpPr>
              <a:xfrm>
                <a:off x="2159414" y="3819188"/>
                <a:ext cx="2606105" cy="49200"/>
                <a:chOff x="2159414" y="3486447"/>
                <a:chExt cx="2606105" cy="49200"/>
              </a:xfrm>
            </p:grpSpPr>
            <p:sp>
              <p:nvSpPr>
                <p:cNvPr id="713" name="Google Shape;71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 name="Google Shape;729;p75"/>
              <p:cNvGrpSpPr/>
              <p:nvPr/>
            </p:nvGrpSpPr>
            <p:grpSpPr>
              <a:xfrm>
                <a:off x="2159414" y="3983540"/>
                <a:ext cx="2606105" cy="49200"/>
                <a:chOff x="2159414" y="3486447"/>
                <a:chExt cx="2606105" cy="49200"/>
              </a:xfrm>
            </p:grpSpPr>
            <p:sp>
              <p:nvSpPr>
                <p:cNvPr id="730" name="Google Shape;73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6" name="Google Shape;746;p75"/>
              <p:cNvGrpSpPr/>
              <p:nvPr/>
            </p:nvGrpSpPr>
            <p:grpSpPr>
              <a:xfrm>
                <a:off x="2159414" y="4157747"/>
                <a:ext cx="2606105" cy="49200"/>
                <a:chOff x="2159414" y="3486447"/>
                <a:chExt cx="2606105" cy="49200"/>
              </a:xfrm>
            </p:grpSpPr>
            <p:sp>
              <p:nvSpPr>
                <p:cNvPr id="747" name="Google Shape;74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3" name="Google Shape;763;p75"/>
            <p:cNvGrpSpPr/>
            <p:nvPr/>
          </p:nvGrpSpPr>
          <p:grpSpPr>
            <a:xfrm>
              <a:off x="5927502" y="1318162"/>
              <a:ext cx="2377550" cy="653782"/>
              <a:chOff x="2159414" y="3486447"/>
              <a:chExt cx="2606105" cy="720500"/>
            </a:xfrm>
          </p:grpSpPr>
          <p:grpSp>
            <p:nvGrpSpPr>
              <p:cNvPr id="764" name="Google Shape;764;p75"/>
              <p:cNvGrpSpPr/>
              <p:nvPr/>
            </p:nvGrpSpPr>
            <p:grpSpPr>
              <a:xfrm>
                <a:off x="2159414" y="3486447"/>
                <a:ext cx="2606105" cy="49200"/>
                <a:chOff x="2159414" y="3486447"/>
                <a:chExt cx="2606105" cy="49200"/>
              </a:xfrm>
            </p:grpSpPr>
            <p:sp>
              <p:nvSpPr>
                <p:cNvPr id="765" name="Google Shape;76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 name="Google Shape;781;p75"/>
              <p:cNvGrpSpPr/>
              <p:nvPr/>
            </p:nvGrpSpPr>
            <p:grpSpPr>
              <a:xfrm>
                <a:off x="2159414" y="3652838"/>
                <a:ext cx="2606105" cy="49200"/>
                <a:chOff x="2159414" y="3486447"/>
                <a:chExt cx="2606105" cy="49200"/>
              </a:xfrm>
            </p:grpSpPr>
            <p:sp>
              <p:nvSpPr>
                <p:cNvPr id="782" name="Google Shape;78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 name="Google Shape;798;p75"/>
              <p:cNvGrpSpPr/>
              <p:nvPr/>
            </p:nvGrpSpPr>
            <p:grpSpPr>
              <a:xfrm>
                <a:off x="2159414" y="3819188"/>
                <a:ext cx="2606105" cy="49200"/>
                <a:chOff x="2159414" y="3486447"/>
                <a:chExt cx="2606105" cy="49200"/>
              </a:xfrm>
            </p:grpSpPr>
            <p:sp>
              <p:nvSpPr>
                <p:cNvPr id="799" name="Google Shape;79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5" name="Google Shape;815;p75"/>
              <p:cNvGrpSpPr/>
              <p:nvPr/>
            </p:nvGrpSpPr>
            <p:grpSpPr>
              <a:xfrm>
                <a:off x="2159414" y="3983540"/>
                <a:ext cx="2606105" cy="49200"/>
                <a:chOff x="2159414" y="3486447"/>
                <a:chExt cx="2606105" cy="49200"/>
              </a:xfrm>
            </p:grpSpPr>
            <p:sp>
              <p:nvSpPr>
                <p:cNvPr id="816" name="Google Shape;81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 name="Google Shape;832;p75"/>
              <p:cNvGrpSpPr/>
              <p:nvPr/>
            </p:nvGrpSpPr>
            <p:grpSpPr>
              <a:xfrm>
                <a:off x="2159414" y="4157747"/>
                <a:ext cx="2606105" cy="49200"/>
                <a:chOff x="2159414" y="3486447"/>
                <a:chExt cx="2606105" cy="49200"/>
              </a:xfrm>
            </p:grpSpPr>
            <p:sp>
              <p:nvSpPr>
                <p:cNvPr id="833" name="Google Shape;83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49" name="Google Shape;849;p75"/>
            <p:cNvGrpSpPr/>
            <p:nvPr/>
          </p:nvGrpSpPr>
          <p:grpSpPr>
            <a:xfrm>
              <a:off x="5927502" y="2084662"/>
              <a:ext cx="2377550" cy="44644"/>
              <a:chOff x="2159414" y="3486447"/>
              <a:chExt cx="2606105" cy="49200"/>
            </a:xfrm>
          </p:grpSpPr>
          <p:sp>
            <p:nvSpPr>
              <p:cNvPr id="850" name="Google Shape;85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6" name="Google Shape;866;p75"/>
            <p:cNvGrpSpPr/>
            <p:nvPr/>
          </p:nvGrpSpPr>
          <p:grpSpPr>
            <a:xfrm>
              <a:off x="5927502" y="2235645"/>
              <a:ext cx="2377550" cy="44644"/>
              <a:chOff x="2159414" y="3486447"/>
              <a:chExt cx="2606105" cy="49200"/>
            </a:xfrm>
          </p:grpSpPr>
          <p:sp>
            <p:nvSpPr>
              <p:cNvPr id="867" name="Google Shape;86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 name="Google Shape;883;p75"/>
            <p:cNvGrpSpPr/>
            <p:nvPr/>
          </p:nvGrpSpPr>
          <p:grpSpPr>
            <a:xfrm>
              <a:off x="5927502" y="2386591"/>
              <a:ext cx="2377550" cy="44644"/>
              <a:chOff x="2159414" y="3486447"/>
              <a:chExt cx="2606105" cy="49200"/>
            </a:xfrm>
          </p:grpSpPr>
          <p:sp>
            <p:nvSpPr>
              <p:cNvPr id="884" name="Google Shape;88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 name="Google Shape;900;p75"/>
            <p:cNvGrpSpPr/>
            <p:nvPr/>
          </p:nvGrpSpPr>
          <p:grpSpPr>
            <a:xfrm>
              <a:off x="5927502" y="2535724"/>
              <a:ext cx="2377550" cy="44644"/>
              <a:chOff x="2159414" y="3486447"/>
              <a:chExt cx="2606105" cy="49200"/>
            </a:xfrm>
          </p:grpSpPr>
          <p:sp>
            <p:nvSpPr>
              <p:cNvPr id="901" name="Google Shape;90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 name="Google Shape;917;p75"/>
            <p:cNvGrpSpPr/>
            <p:nvPr/>
          </p:nvGrpSpPr>
          <p:grpSpPr>
            <a:xfrm>
              <a:off x="5927502" y="2693800"/>
              <a:ext cx="2377550" cy="44644"/>
              <a:chOff x="2159414" y="3486447"/>
              <a:chExt cx="2606105" cy="49200"/>
            </a:xfrm>
          </p:grpSpPr>
          <p:sp>
            <p:nvSpPr>
              <p:cNvPr id="918" name="Google Shape;91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 name="Google Shape;934;p75"/>
            <p:cNvGrpSpPr/>
            <p:nvPr/>
          </p:nvGrpSpPr>
          <p:grpSpPr>
            <a:xfrm>
              <a:off x="5927502" y="2851875"/>
              <a:ext cx="2377550" cy="44644"/>
              <a:chOff x="2159414" y="3486447"/>
              <a:chExt cx="2606105" cy="49200"/>
            </a:xfrm>
          </p:grpSpPr>
          <p:sp>
            <p:nvSpPr>
              <p:cNvPr id="935" name="Google Shape;93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951" name="Google Shape;951;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52" name="Google Shape;952;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53" name="Google Shape;953;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54" name="Google Shape;954;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55" name="Google Shape;955;p75"/>
          <p:cNvGrpSpPr/>
          <p:nvPr/>
        </p:nvGrpSpPr>
        <p:grpSpPr>
          <a:xfrm>
            <a:off x="8041173" y="4778596"/>
            <a:ext cx="598277" cy="170409"/>
            <a:chOff x="238125" y="1822850"/>
            <a:chExt cx="7080200" cy="2016675"/>
          </a:xfrm>
        </p:grpSpPr>
        <p:sp>
          <p:nvSpPr>
            <p:cNvPr id="956" name="Google Shape;956;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3" name="Google Shape;963;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85" name="Shape 5385"/>
        <p:cNvGrpSpPr/>
        <p:nvPr/>
      </p:nvGrpSpPr>
      <p:grpSpPr>
        <a:xfrm>
          <a:off x="0" y="0"/>
          <a:ext cx="0" cy="0"/>
          <a:chOff x="0" y="0"/>
          <a:chExt cx="0" cy="0"/>
        </a:xfrm>
      </p:grpSpPr>
      <p:sp>
        <p:nvSpPr>
          <p:cNvPr id="5386" name="Google Shape;5386;g280de3d4a38_0_35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87" name="Google Shape;5387;g280de3d4a38_0_3589"/>
          <p:cNvGrpSpPr/>
          <p:nvPr/>
        </p:nvGrpSpPr>
        <p:grpSpPr>
          <a:xfrm>
            <a:off x="8041173" y="4778596"/>
            <a:ext cx="598277" cy="170409"/>
            <a:chOff x="238125" y="1822850"/>
            <a:chExt cx="7080200" cy="2016675"/>
          </a:xfrm>
        </p:grpSpPr>
        <p:sp>
          <p:nvSpPr>
            <p:cNvPr id="5388" name="Google Shape;5388;g280de3d4a38_0_35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g280de3d4a38_0_35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g280de3d4a38_0_35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g280de3d4a38_0_35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g280de3d4a38_0_35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g280de3d4a38_0_35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g280de3d4a38_0_35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95" name="Google Shape;5395;g280de3d4a38_0_358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96" name="Google Shape;5396;g280de3d4a38_0_358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397" name="Google Shape;5397;g280de3d4a38_0_358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g280de3d4a38_0_358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399" name="Google Shape;5399;g280de3d4a38_0_35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400" name="Shape 5400"/>
        <p:cNvGrpSpPr/>
        <p:nvPr/>
      </p:nvGrpSpPr>
      <p:grpSpPr>
        <a:xfrm>
          <a:off x="0" y="0"/>
          <a:ext cx="0" cy="0"/>
          <a:chOff x="0" y="0"/>
          <a:chExt cx="0" cy="0"/>
        </a:xfrm>
      </p:grpSpPr>
      <p:grpSp>
        <p:nvGrpSpPr>
          <p:cNvPr id="5401" name="Google Shape;5401;g280de3d4a38_0_3604"/>
          <p:cNvGrpSpPr/>
          <p:nvPr/>
        </p:nvGrpSpPr>
        <p:grpSpPr>
          <a:xfrm>
            <a:off x="2726703" y="6"/>
            <a:ext cx="3697033" cy="5143642"/>
            <a:chOff x="1926275" y="238125"/>
            <a:chExt cx="3765950" cy="5239525"/>
          </a:xfrm>
        </p:grpSpPr>
        <p:sp>
          <p:nvSpPr>
            <p:cNvPr id="5402" name="Google Shape;5402;g280de3d4a38_0_360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g280de3d4a38_0_360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g280de3d4a38_0_360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g280de3d4a38_0_360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g280de3d4a38_0_360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g280de3d4a38_0_360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g280de3d4a38_0_360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g280de3d4a38_0_360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g280de3d4a38_0_360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g280de3d4a38_0_360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g280de3d4a38_0_360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g280de3d4a38_0_360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g280de3d4a38_0_360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g280de3d4a38_0_360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g280de3d4a38_0_360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g280de3d4a38_0_360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g280de3d4a38_0_360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g280de3d4a38_0_360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g280de3d4a38_0_360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g280de3d4a38_0_360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g280de3d4a38_0_360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g280de3d4a38_0_360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g280de3d4a38_0_360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g280de3d4a38_0_360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g280de3d4a38_0_360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g280de3d4a38_0_360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g280de3d4a38_0_360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g280de3d4a38_0_360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g280de3d4a38_0_360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g280de3d4a38_0_360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g280de3d4a38_0_360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g280de3d4a38_0_360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g280de3d4a38_0_360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g280de3d4a38_0_360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g280de3d4a38_0_360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g280de3d4a38_0_360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g280de3d4a38_0_360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g280de3d4a38_0_360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g280de3d4a38_0_360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g280de3d4a38_0_360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g280de3d4a38_0_360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g280de3d4a38_0_360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g280de3d4a38_0_360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g280de3d4a38_0_360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g280de3d4a38_0_360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g280de3d4a38_0_360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g280de3d4a38_0_360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g280de3d4a38_0_360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g280de3d4a38_0_360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g280de3d4a38_0_360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g280de3d4a38_0_360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g280de3d4a38_0_360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g280de3d4a38_0_360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g280de3d4a38_0_360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g280de3d4a38_0_360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g280de3d4a38_0_360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g280de3d4a38_0_360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g280de3d4a38_0_360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g280de3d4a38_0_360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g280de3d4a38_0_360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2" name="Google Shape;5462;g280de3d4a38_0_36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63" name="Google Shape;5463;g280de3d4a38_0_3604"/>
          <p:cNvGrpSpPr/>
          <p:nvPr/>
        </p:nvGrpSpPr>
        <p:grpSpPr>
          <a:xfrm>
            <a:off x="2686262" y="2"/>
            <a:ext cx="2103910" cy="5143716"/>
            <a:chOff x="2726150" y="238125"/>
            <a:chExt cx="2142475" cy="5238000"/>
          </a:xfrm>
        </p:grpSpPr>
        <p:sp>
          <p:nvSpPr>
            <p:cNvPr id="5464" name="Google Shape;5464;g280de3d4a38_0_36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g280de3d4a38_0_36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g280de3d4a38_0_36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7" name="Google Shape;5467;g280de3d4a38_0_36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68" name="Google Shape;5468;g280de3d4a38_0_36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69" name="Google Shape;5469;g280de3d4a38_0_36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70" name="Google Shape;5470;g280de3d4a38_0_36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g280de3d4a38_0_3604"/>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472" name="Google Shape;5472;g280de3d4a38_0_36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473" name="Google Shape;5473;g280de3d4a38_0_36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474" name="Shape 5474"/>
        <p:cNvGrpSpPr/>
        <p:nvPr/>
      </p:nvGrpSpPr>
      <p:grpSpPr>
        <a:xfrm>
          <a:off x="0" y="0"/>
          <a:ext cx="0" cy="0"/>
          <a:chOff x="0" y="0"/>
          <a:chExt cx="0" cy="0"/>
        </a:xfrm>
      </p:grpSpPr>
      <p:sp>
        <p:nvSpPr>
          <p:cNvPr id="5475" name="Google Shape;5475;g280de3d4a38_0_3678"/>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76" name="Google Shape;5476;g280de3d4a38_0_3678"/>
          <p:cNvGrpSpPr/>
          <p:nvPr/>
        </p:nvGrpSpPr>
        <p:grpSpPr>
          <a:xfrm>
            <a:off x="2686262" y="2"/>
            <a:ext cx="2103910" cy="5143716"/>
            <a:chOff x="2726150" y="238125"/>
            <a:chExt cx="2142475" cy="5238000"/>
          </a:xfrm>
        </p:grpSpPr>
        <p:sp>
          <p:nvSpPr>
            <p:cNvPr id="5477" name="Google Shape;5477;g280de3d4a38_0_3678"/>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g280de3d4a38_0_3678"/>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g280de3d4a38_0_3678"/>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0" name="Google Shape;5480;g280de3d4a38_0_3678"/>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1" name="Google Shape;5481;g280de3d4a38_0_3678"/>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82" name="Google Shape;5482;g280de3d4a38_0_36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83" name="Google Shape;5483;g280de3d4a38_0_3678"/>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g280de3d4a38_0_3678"/>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85" name="Google Shape;5485;g280de3d4a38_0_3678"/>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86" name="Google Shape;5486;g280de3d4a38_0_367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87" name="Shape 5487"/>
        <p:cNvGrpSpPr/>
        <p:nvPr/>
      </p:nvGrpSpPr>
      <p:grpSpPr>
        <a:xfrm>
          <a:off x="0" y="0"/>
          <a:ext cx="0" cy="0"/>
          <a:chOff x="0" y="0"/>
          <a:chExt cx="0" cy="0"/>
        </a:xfrm>
      </p:grpSpPr>
      <p:sp>
        <p:nvSpPr>
          <p:cNvPr id="5488" name="Google Shape;5488;g280de3d4a38_0_369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9" name="Google Shape;5489;g280de3d4a38_0_369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0" name="Google Shape;5490;g280de3d4a38_0_369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1" name="Google Shape;5491;g280de3d4a38_0_36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92" name="Google Shape;5492;g280de3d4a38_0_3691"/>
          <p:cNvGrpSpPr/>
          <p:nvPr/>
        </p:nvGrpSpPr>
        <p:grpSpPr>
          <a:xfrm>
            <a:off x="8041173" y="4778596"/>
            <a:ext cx="598277" cy="170409"/>
            <a:chOff x="238125" y="1822850"/>
            <a:chExt cx="7080200" cy="2016675"/>
          </a:xfrm>
        </p:grpSpPr>
        <p:sp>
          <p:nvSpPr>
            <p:cNvPr id="5493" name="Google Shape;5493;g280de3d4a38_0_36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g280de3d4a38_0_36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g280de3d4a38_0_36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g280de3d4a38_0_36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g280de3d4a38_0_36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g280de3d4a38_0_36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g280de3d4a38_0_36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00" name="Google Shape;5500;g280de3d4a38_0_36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5501" name="Shape 5501"/>
        <p:cNvGrpSpPr/>
        <p:nvPr/>
      </p:nvGrpSpPr>
      <p:grpSpPr>
        <a:xfrm>
          <a:off x="0" y="0"/>
          <a:ext cx="0" cy="0"/>
          <a:chOff x="0" y="0"/>
          <a:chExt cx="0" cy="0"/>
        </a:xfrm>
      </p:grpSpPr>
      <p:sp>
        <p:nvSpPr>
          <p:cNvPr id="5502" name="Google Shape;5502;g280de3d4a38_0_3705"/>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g280de3d4a38_0_37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504" name="Google Shape;5504;g280de3d4a38_0_37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05" name="Google Shape;5505;g280de3d4a38_0_37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06" name="Shape 5506"/>
        <p:cNvGrpSpPr/>
        <p:nvPr/>
      </p:nvGrpSpPr>
      <p:grpSpPr>
        <a:xfrm>
          <a:off x="0" y="0"/>
          <a:ext cx="0" cy="0"/>
          <a:chOff x="0" y="0"/>
          <a:chExt cx="0" cy="0"/>
        </a:xfrm>
      </p:grpSpPr>
      <p:sp>
        <p:nvSpPr>
          <p:cNvPr id="5507" name="Google Shape;5507;g280de3d4a38_0_371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508" name="Google Shape;5508;g280de3d4a38_0_37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09" name="Google Shape;5509;g280de3d4a38_0_371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510" name="Google Shape;5510;g280de3d4a38_0_3710"/>
          <p:cNvGrpSpPr/>
          <p:nvPr/>
        </p:nvGrpSpPr>
        <p:grpSpPr>
          <a:xfrm>
            <a:off x="8041173" y="4778596"/>
            <a:ext cx="598277" cy="170409"/>
            <a:chOff x="238125" y="1822850"/>
            <a:chExt cx="7080200" cy="2016675"/>
          </a:xfrm>
        </p:grpSpPr>
        <p:sp>
          <p:nvSpPr>
            <p:cNvPr id="5511" name="Google Shape;5511;g280de3d4a38_0_37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g280de3d4a38_0_37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g280de3d4a38_0_37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g280de3d4a38_0_37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g280de3d4a38_0_37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g280de3d4a38_0_37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g280de3d4a38_0_37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18" name="Google Shape;5518;g280de3d4a38_0_37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19" name="Shape 5519"/>
        <p:cNvGrpSpPr/>
        <p:nvPr/>
      </p:nvGrpSpPr>
      <p:grpSpPr>
        <a:xfrm>
          <a:off x="0" y="0"/>
          <a:ext cx="0" cy="0"/>
          <a:chOff x="0" y="0"/>
          <a:chExt cx="0" cy="0"/>
        </a:xfrm>
      </p:grpSpPr>
      <p:sp>
        <p:nvSpPr>
          <p:cNvPr id="5520" name="Google Shape;5520;g280de3d4a38_0_3723"/>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521" name="Google Shape;5521;g280de3d4a38_0_372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5522" name="Shape 5522"/>
        <p:cNvGrpSpPr/>
        <p:nvPr/>
      </p:nvGrpSpPr>
      <p:grpSpPr>
        <a:xfrm>
          <a:off x="0" y="0"/>
          <a:ext cx="0" cy="0"/>
          <a:chOff x="0" y="0"/>
          <a:chExt cx="0" cy="0"/>
        </a:xfrm>
      </p:grpSpPr>
      <p:grpSp>
        <p:nvGrpSpPr>
          <p:cNvPr id="5523" name="Google Shape;5523;g280de3d4a38_0_3726"/>
          <p:cNvGrpSpPr/>
          <p:nvPr/>
        </p:nvGrpSpPr>
        <p:grpSpPr>
          <a:xfrm>
            <a:off x="3698727" y="6"/>
            <a:ext cx="3697033" cy="5143642"/>
            <a:chOff x="1926275" y="238125"/>
            <a:chExt cx="3765950" cy="5239525"/>
          </a:xfrm>
        </p:grpSpPr>
        <p:sp>
          <p:nvSpPr>
            <p:cNvPr id="5524" name="Google Shape;5524;g280de3d4a38_0_37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g280de3d4a38_0_37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g280de3d4a38_0_37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g280de3d4a38_0_37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g280de3d4a38_0_37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g280de3d4a38_0_37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g280de3d4a38_0_37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g280de3d4a38_0_37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g280de3d4a38_0_37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g280de3d4a38_0_37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g280de3d4a38_0_37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g280de3d4a38_0_37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g280de3d4a38_0_37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g280de3d4a38_0_37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g280de3d4a38_0_37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g280de3d4a38_0_37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g280de3d4a38_0_37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g280de3d4a38_0_37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g280de3d4a38_0_37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g280de3d4a38_0_37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g280de3d4a38_0_37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g280de3d4a38_0_37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g280de3d4a38_0_37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g280de3d4a38_0_37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g280de3d4a38_0_37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g280de3d4a38_0_37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g280de3d4a38_0_37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g280de3d4a38_0_37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g280de3d4a38_0_37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g280de3d4a38_0_37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g280de3d4a38_0_37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g280de3d4a38_0_37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g280de3d4a38_0_37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g280de3d4a38_0_37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g280de3d4a38_0_37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g280de3d4a38_0_37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g280de3d4a38_0_37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g280de3d4a38_0_37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g280de3d4a38_0_37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g280de3d4a38_0_37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g280de3d4a38_0_37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g280de3d4a38_0_37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g280de3d4a38_0_37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g280de3d4a38_0_37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g280de3d4a38_0_37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g280de3d4a38_0_37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g280de3d4a38_0_37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g280de3d4a38_0_37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g280de3d4a38_0_37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g280de3d4a38_0_37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g280de3d4a38_0_37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g280de3d4a38_0_37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g280de3d4a38_0_37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g280de3d4a38_0_37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g280de3d4a38_0_37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g280de3d4a38_0_37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g280de3d4a38_0_37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g280de3d4a38_0_37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g280de3d4a38_0_37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g280de3d4a38_0_37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84" name="Google Shape;5584;g280de3d4a38_0_372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g280de3d4a38_0_37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86" name="Google Shape;5586;g280de3d4a38_0_372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5587" name="Google Shape;5587;g280de3d4a38_0_372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588" name="Google Shape;5588;g280de3d4a38_0_3726"/>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5589" name="Shape 5589"/>
        <p:cNvGrpSpPr/>
        <p:nvPr/>
      </p:nvGrpSpPr>
      <p:grpSpPr>
        <a:xfrm>
          <a:off x="0" y="0"/>
          <a:ext cx="0" cy="0"/>
          <a:chOff x="0" y="0"/>
          <a:chExt cx="0" cy="0"/>
        </a:xfrm>
      </p:grpSpPr>
      <p:sp>
        <p:nvSpPr>
          <p:cNvPr id="5590" name="Google Shape;5590;g280de3d4a38_0_3793"/>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g280de3d4a38_0_37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92" name="Google Shape;5592;g280de3d4a38_0_3793"/>
          <p:cNvGrpSpPr/>
          <p:nvPr/>
        </p:nvGrpSpPr>
        <p:grpSpPr>
          <a:xfrm>
            <a:off x="1285921" y="2144122"/>
            <a:ext cx="2868897" cy="817157"/>
            <a:chOff x="238125" y="1822850"/>
            <a:chExt cx="7080200" cy="2016675"/>
          </a:xfrm>
        </p:grpSpPr>
        <p:sp>
          <p:nvSpPr>
            <p:cNvPr id="5593" name="Google Shape;5593;g280de3d4a38_0_37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g280de3d4a38_0_37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g280de3d4a38_0_37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g280de3d4a38_0_37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g280de3d4a38_0_37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g280de3d4a38_0_37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g280de3d4a38_0_37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0" name="Google Shape;5600;g280de3d4a38_0_3793"/>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5601" name="Google Shape;5601;g280de3d4a38_0_37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5602" name="Shape 5602"/>
        <p:cNvGrpSpPr/>
        <p:nvPr/>
      </p:nvGrpSpPr>
      <p:grpSpPr>
        <a:xfrm>
          <a:off x="0" y="0"/>
          <a:ext cx="0" cy="0"/>
          <a:chOff x="0" y="0"/>
          <a:chExt cx="0" cy="0"/>
        </a:xfrm>
      </p:grpSpPr>
      <p:sp>
        <p:nvSpPr>
          <p:cNvPr id="5603" name="Google Shape;5603;g280de3d4a38_0_380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5604" name="Google Shape;5604;g280de3d4a38_0_380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64" name="Shape 964"/>
        <p:cNvGrpSpPr/>
        <p:nvPr/>
      </p:nvGrpSpPr>
      <p:grpSpPr>
        <a:xfrm>
          <a:off x="0" y="0"/>
          <a:ext cx="0" cy="0"/>
          <a:chOff x="0" y="0"/>
          <a:chExt cx="0" cy="0"/>
        </a:xfrm>
      </p:grpSpPr>
      <p:sp>
        <p:nvSpPr>
          <p:cNvPr id="965" name="Google Shape;965;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67" name="Google Shape;967;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68" name="Google Shape;968;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69" name="Google Shape;969;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0" name="Google Shape;970;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1" name="Google Shape;971;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09" name="Shape 5609"/>
        <p:cNvGrpSpPr/>
        <p:nvPr/>
      </p:nvGrpSpPr>
      <p:grpSpPr>
        <a:xfrm>
          <a:off x="0" y="0"/>
          <a:ext cx="0" cy="0"/>
          <a:chOff x="0" y="0"/>
          <a:chExt cx="0" cy="0"/>
        </a:xfrm>
      </p:grpSpPr>
      <p:sp>
        <p:nvSpPr>
          <p:cNvPr id="5610" name="Google Shape;5610;g280de3d4a38_0_75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5611" name="Shape 5611"/>
        <p:cNvGrpSpPr/>
        <p:nvPr/>
      </p:nvGrpSpPr>
      <p:grpSpPr>
        <a:xfrm>
          <a:off x="0" y="0"/>
          <a:ext cx="0" cy="0"/>
          <a:chOff x="0" y="0"/>
          <a:chExt cx="0" cy="0"/>
        </a:xfrm>
      </p:grpSpPr>
      <p:sp>
        <p:nvSpPr>
          <p:cNvPr id="5612" name="Google Shape;5612;g280e44c372a_0_3836"/>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13" name="Google Shape;5613;g280e44c372a_0_383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614" name="Google Shape;5614;g280e44c372a_0_383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5615" name="Shape 5615"/>
        <p:cNvGrpSpPr/>
        <p:nvPr/>
      </p:nvGrpSpPr>
      <p:grpSpPr>
        <a:xfrm>
          <a:off x="0" y="0"/>
          <a:ext cx="0" cy="0"/>
          <a:chOff x="0" y="0"/>
          <a:chExt cx="0" cy="0"/>
        </a:xfrm>
      </p:grpSpPr>
      <p:sp>
        <p:nvSpPr>
          <p:cNvPr id="5616" name="Google Shape;5616;g280de3d4a38_0_5694"/>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617" name="Google Shape;5617;g280de3d4a38_0_5694"/>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5618" name="Google Shape;5618;g280de3d4a38_0_5694"/>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5619" name="Google Shape;5619;g280de3d4a38_0_5694"/>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5620" name="Google Shape;5620;g280de3d4a38_0_5694"/>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g280de3d4a38_0_5694"/>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622" name="Google Shape;5622;g280de3d4a38_0_5694"/>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5623" name="Google Shape;5623;g280de3d4a38_0_5694"/>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5624" name="Google Shape;5624;g280de3d4a38_0_5694"/>
          <p:cNvGrpSpPr/>
          <p:nvPr/>
        </p:nvGrpSpPr>
        <p:grpSpPr>
          <a:xfrm>
            <a:off x="5714586" y="1714973"/>
            <a:ext cx="1714747" cy="1713968"/>
            <a:chOff x="1189450" y="238125"/>
            <a:chExt cx="5177375" cy="5175025"/>
          </a:xfrm>
        </p:grpSpPr>
        <p:sp>
          <p:nvSpPr>
            <p:cNvPr id="5625" name="Google Shape;5625;g280de3d4a38_0_569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g280de3d4a38_0_569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g280de3d4a38_0_569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g280de3d4a38_0_569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g280de3d4a38_0_569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g280de3d4a38_0_569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g280de3d4a38_0_569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g280de3d4a38_0_569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g280de3d4a38_0_569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g280de3d4a38_0_569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g280de3d4a38_0_569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g280de3d4a38_0_569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g280de3d4a38_0_569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g280de3d4a38_0_569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g280de3d4a38_0_569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g280de3d4a38_0_569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g280de3d4a38_0_569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g280de3d4a38_0_569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g280de3d4a38_0_569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g280de3d4a38_0_569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g280de3d4a38_0_569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g280de3d4a38_0_569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g280de3d4a38_0_569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g280de3d4a38_0_569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g280de3d4a38_0_569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g280de3d4a38_0_569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g280de3d4a38_0_569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g280de3d4a38_0_569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g280de3d4a38_0_569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g280de3d4a38_0_569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g280de3d4a38_0_569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g280de3d4a38_0_569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g280de3d4a38_0_569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g280de3d4a38_0_569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g280de3d4a38_0_569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g280de3d4a38_0_569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g280de3d4a38_0_569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g280de3d4a38_0_569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g280de3d4a38_0_569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g280de3d4a38_0_569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g280de3d4a38_0_569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g280de3d4a38_0_569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g280de3d4a38_0_569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g280de3d4a38_0_569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g280de3d4a38_0_569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g280de3d4a38_0_569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g280de3d4a38_0_569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g280de3d4a38_0_569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g280de3d4a38_0_569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g280de3d4a38_0_569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g280de3d4a38_0_569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g280de3d4a38_0_569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g280de3d4a38_0_569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g280de3d4a38_0_569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g280de3d4a38_0_569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g280de3d4a38_0_569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g280de3d4a38_0_569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g280de3d4a38_0_569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g280de3d4a38_0_569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g280de3d4a38_0_569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g280de3d4a38_0_569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g280de3d4a38_0_569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g280de3d4a38_0_569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g280de3d4a38_0_569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g280de3d4a38_0_569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g280de3d4a38_0_569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g280de3d4a38_0_569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g280de3d4a38_0_569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g280de3d4a38_0_569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g280de3d4a38_0_569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g280de3d4a38_0_569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g280de3d4a38_0_569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g280de3d4a38_0_569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g280de3d4a38_0_569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g280de3d4a38_0_569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g280de3d4a38_0_569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g280de3d4a38_0_569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g280de3d4a38_0_569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g280de3d4a38_0_569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g280de3d4a38_0_569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g280de3d4a38_0_569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g280de3d4a38_0_569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g280de3d4a38_0_569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g280de3d4a38_0_569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g280de3d4a38_0_569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g280de3d4a38_0_569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g280de3d4a38_0_569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g280de3d4a38_0_569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g280de3d4a38_0_569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g280de3d4a38_0_569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g280de3d4a38_0_569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g280de3d4a38_0_569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g280de3d4a38_0_569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g280de3d4a38_0_569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g280de3d4a38_0_569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g280de3d4a38_0_569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g280de3d4a38_0_569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g280de3d4a38_0_569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g280de3d4a38_0_569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g280de3d4a38_0_569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g280de3d4a38_0_569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g280de3d4a38_0_569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g280de3d4a38_0_569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g280de3d4a38_0_569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g280de3d4a38_0_569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g280de3d4a38_0_569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g280de3d4a38_0_569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g280de3d4a38_0_569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g280de3d4a38_0_569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g280de3d4a38_0_569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g280de3d4a38_0_569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g280de3d4a38_0_569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g280de3d4a38_0_569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g280de3d4a38_0_569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g280de3d4a38_0_569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g280de3d4a38_0_569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g280de3d4a38_0_569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g280de3d4a38_0_569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g280de3d4a38_0_569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g280de3d4a38_0_569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g280de3d4a38_0_569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g280de3d4a38_0_569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g280de3d4a38_0_569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g280de3d4a38_0_569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g280de3d4a38_0_569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g280de3d4a38_0_569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g280de3d4a38_0_569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g280de3d4a38_0_569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g280de3d4a38_0_569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g280de3d4a38_0_569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g280de3d4a38_0_569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g280de3d4a38_0_569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g280de3d4a38_0_569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g280de3d4a38_0_569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g280de3d4a38_0_569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g280de3d4a38_0_569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g280de3d4a38_0_569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g280de3d4a38_0_569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g280de3d4a38_0_569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g280de3d4a38_0_569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g280de3d4a38_0_569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g280de3d4a38_0_569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g280de3d4a38_0_569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g280de3d4a38_0_569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g280de3d4a38_0_569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g280de3d4a38_0_569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g280de3d4a38_0_569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g280de3d4a38_0_569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g280de3d4a38_0_569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g280de3d4a38_0_569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g280de3d4a38_0_569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g280de3d4a38_0_569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g280de3d4a38_0_569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g280de3d4a38_0_569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g280de3d4a38_0_569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g280de3d4a38_0_569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g280de3d4a38_0_569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g280de3d4a38_0_569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g280de3d4a38_0_569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g280de3d4a38_0_569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g280de3d4a38_0_569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g280de3d4a38_0_569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g280de3d4a38_0_569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g280de3d4a38_0_569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g280de3d4a38_0_569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g280de3d4a38_0_569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g280de3d4a38_0_569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g280de3d4a38_0_569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g280de3d4a38_0_569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g280de3d4a38_0_569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g280de3d4a38_0_569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g280de3d4a38_0_569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g280de3d4a38_0_569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g280de3d4a38_0_569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g280de3d4a38_0_569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g280de3d4a38_0_569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g280de3d4a38_0_569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g280de3d4a38_0_569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g280de3d4a38_0_569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g280de3d4a38_0_569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g280de3d4a38_0_569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g280de3d4a38_0_569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g280de3d4a38_0_569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g280de3d4a38_0_569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g280de3d4a38_0_569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g280de3d4a38_0_569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g280de3d4a38_0_569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g280de3d4a38_0_569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g280de3d4a38_0_569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g280de3d4a38_0_569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g280de3d4a38_0_569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g280de3d4a38_0_569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g280de3d4a38_0_569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g280de3d4a38_0_569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g280de3d4a38_0_569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g280de3d4a38_0_569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g280de3d4a38_0_569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g280de3d4a38_0_569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g280de3d4a38_0_569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g280de3d4a38_0_569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g280de3d4a38_0_569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g280de3d4a38_0_569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g280de3d4a38_0_569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g280de3d4a38_0_569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g280de3d4a38_0_569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g280de3d4a38_0_569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g280de3d4a38_0_569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g280de3d4a38_0_569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g280de3d4a38_0_569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g280de3d4a38_0_569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g280de3d4a38_0_569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g280de3d4a38_0_569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g280de3d4a38_0_569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g280de3d4a38_0_569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g280de3d4a38_0_569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g280de3d4a38_0_569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g280de3d4a38_0_569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g280de3d4a38_0_569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g280de3d4a38_0_569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g280de3d4a38_0_569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g280de3d4a38_0_569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g280de3d4a38_0_569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g280de3d4a38_0_569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g280de3d4a38_0_569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g280de3d4a38_0_569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g280de3d4a38_0_569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g280de3d4a38_0_569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g280de3d4a38_0_569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g280de3d4a38_0_569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g280de3d4a38_0_569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g280de3d4a38_0_569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g280de3d4a38_0_569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g280de3d4a38_0_569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g280de3d4a38_0_569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g280de3d4a38_0_569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g280de3d4a38_0_569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g280de3d4a38_0_569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g280de3d4a38_0_569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g280de3d4a38_0_569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g280de3d4a38_0_569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g280de3d4a38_0_569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g280de3d4a38_0_569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g280de3d4a38_0_569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g280de3d4a38_0_569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g280de3d4a38_0_569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g280de3d4a38_0_569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g280de3d4a38_0_569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g280de3d4a38_0_569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g280de3d4a38_0_569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g280de3d4a38_0_569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g280de3d4a38_0_569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g280de3d4a38_0_569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g280de3d4a38_0_569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g280de3d4a38_0_569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g280de3d4a38_0_569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g280de3d4a38_0_569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g280de3d4a38_0_569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g280de3d4a38_0_569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g280de3d4a38_0_569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g280de3d4a38_0_569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g280de3d4a38_0_569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g280de3d4a38_0_569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g280de3d4a38_0_569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g280de3d4a38_0_569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g280de3d4a38_0_569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g280de3d4a38_0_569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g280de3d4a38_0_569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g280de3d4a38_0_569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g280de3d4a38_0_569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g280de3d4a38_0_569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g280de3d4a38_0_569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g280de3d4a38_0_569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g280de3d4a38_0_569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g280de3d4a38_0_569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g280de3d4a38_0_569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g280de3d4a38_0_569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g280de3d4a38_0_569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g280de3d4a38_0_569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g280de3d4a38_0_569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g280de3d4a38_0_569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g280de3d4a38_0_569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g280de3d4a38_0_569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g280de3d4a38_0_569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g280de3d4a38_0_569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g280de3d4a38_0_569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g280de3d4a38_0_569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g280de3d4a38_0_569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g280de3d4a38_0_569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g280de3d4a38_0_569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g280de3d4a38_0_569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g280de3d4a38_0_569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g280de3d4a38_0_569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g280de3d4a38_0_569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g280de3d4a38_0_569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g280de3d4a38_0_569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g280de3d4a38_0_569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g280de3d4a38_0_569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g280de3d4a38_0_569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g280de3d4a38_0_569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g280de3d4a38_0_569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g280de3d4a38_0_569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g280de3d4a38_0_569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g280de3d4a38_0_569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g280de3d4a38_0_569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g280de3d4a38_0_569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g280de3d4a38_0_569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g280de3d4a38_0_569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g280de3d4a38_0_569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g280de3d4a38_0_569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g280de3d4a38_0_569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g280de3d4a38_0_569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g280de3d4a38_0_569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g280de3d4a38_0_569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g280de3d4a38_0_569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g280de3d4a38_0_569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g280de3d4a38_0_569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g280de3d4a38_0_569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g280de3d4a38_0_569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g280de3d4a38_0_569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g280de3d4a38_0_569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g280de3d4a38_0_569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g280de3d4a38_0_569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g280de3d4a38_0_569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g280de3d4a38_0_569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g280de3d4a38_0_569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g280de3d4a38_0_569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g280de3d4a38_0_569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g280de3d4a38_0_569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g280de3d4a38_0_569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g280de3d4a38_0_569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g280de3d4a38_0_569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g280de3d4a38_0_569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g280de3d4a38_0_569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g280de3d4a38_0_569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g280de3d4a38_0_569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g280de3d4a38_0_569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g280de3d4a38_0_569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g280de3d4a38_0_569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g280de3d4a38_0_569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g280de3d4a38_0_569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g280de3d4a38_0_569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g280de3d4a38_0_569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g280de3d4a38_0_569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g280de3d4a38_0_569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g280de3d4a38_0_569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g280de3d4a38_0_569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g280de3d4a38_0_569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g280de3d4a38_0_569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g280de3d4a38_0_569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g280de3d4a38_0_569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g280de3d4a38_0_569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g280de3d4a38_0_569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g280de3d4a38_0_569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g280de3d4a38_0_569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g280de3d4a38_0_569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g280de3d4a38_0_569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g280de3d4a38_0_569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g280de3d4a38_0_569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g280de3d4a38_0_569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g280de3d4a38_0_569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g280de3d4a38_0_569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g280de3d4a38_0_569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g280de3d4a38_0_569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g280de3d4a38_0_569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g280de3d4a38_0_569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g280de3d4a38_0_569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g280de3d4a38_0_569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g280de3d4a38_0_569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g280de3d4a38_0_569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g280de3d4a38_0_569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g280de3d4a38_0_569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g280de3d4a38_0_569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g280de3d4a38_0_569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g280de3d4a38_0_569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g280de3d4a38_0_569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g280de3d4a38_0_569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g280de3d4a38_0_569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g280de3d4a38_0_569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g280de3d4a38_0_569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g280de3d4a38_0_569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g280de3d4a38_0_569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g280de3d4a38_0_569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g280de3d4a38_0_569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g280de3d4a38_0_569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g280de3d4a38_0_569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g280de3d4a38_0_569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g280de3d4a38_0_569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g280de3d4a38_0_569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g280de3d4a38_0_569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g280de3d4a38_0_569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g280de3d4a38_0_569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g280de3d4a38_0_569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g280de3d4a38_0_569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g280de3d4a38_0_569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g280de3d4a38_0_569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g280de3d4a38_0_569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g280de3d4a38_0_569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g280de3d4a38_0_569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g280de3d4a38_0_569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g280de3d4a38_0_569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g280de3d4a38_0_569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g280de3d4a38_0_569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g280de3d4a38_0_569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g280de3d4a38_0_569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g280de3d4a38_0_569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g280de3d4a38_0_569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g280de3d4a38_0_569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g280de3d4a38_0_569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g280de3d4a38_0_569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g280de3d4a38_0_569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g280de3d4a38_0_569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g280de3d4a38_0_569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g280de3d4a38_0_569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g280de3d4a38_0_569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g280de3d4a38_0_569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g280de3d4a38_0_569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g280de3d4a38_0_569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g280de3d4a38_0_569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g280de3d4a38_0_569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g280de3d4a38_0_569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g280de3d4a38_0_569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g280de3d4a38_0_569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g280de3d4a38_0_569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g280de3d4a38_0_569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g280de3d4a38_0_569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g280de3d4a38_0_569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g280de3d4a38_0_569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g280de3d4a38_0_569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g280de3d4a38_0_569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g280de3d4a38_0_569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g280de3d4a38_0_569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g280de3d4a38_0_569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g280de3d4a38_0_569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g280de3d4a38_0_569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g280de3d4a38_0_569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g280de3d4a38_0_569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g280de3d4a38_0_569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g280de3d4a38_0_569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g280de3d4a38_0_569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g280de3d4a38_0_569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g280de3d4a38_0_569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g280de3d4a38_0_569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g280de3d4a38_0_569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g280de3d4a38_0_569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g280de3d4a38_0_569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g280de3d4a38_0_569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g280de3d4a38_0_569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g280de3d4a38_0_569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g280de3d4a38_0_569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g280de3d4a38_0_569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g280de3d4a38_0_569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g280de3d4a38_0_569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g280de3d4a38_0_569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g280de3d4a38_0_569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g280de3d4a38_0_569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g280de3d4a38_0_569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g280de3d4a38_0_569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g280de3d4a38_0_569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g280de3d4a38_0_569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g280de3d4a38_0_569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g280de3d4a38_0_569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g280de3d4a38_0_569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g280de3d4a38_0_569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g280de3d4a38_0_569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g280de3d4a38_0_569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g280de3d4a38_0_569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g280de3d4a38_0_569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g280de3d4a38_0_569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g280de3d4a38_0_569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g280de3d4a38_0_569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g280de3d4a38_0_569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g280de3d4a38_0_569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g280de3d4a38_0_569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g280de3d4a38_0_569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g280de3d4a38_0_569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g280de3d4a38_0_569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g280de3d4a38_0_569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g280de3d4a38_0_569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g280de3d4a38_0_569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g280de3d4a38_0_569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g280de3d4a38_0_569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g280de3d4a38_0_569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g280de3d4a38_0_569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g280de3d4a38_0_569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g280de3d4a38_0_569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g280de3d4a38_0_569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g280de3d4a38_0_569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g280de3d4a38_0_569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g280de3d4a38_0_569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g280de3d4a38_0_569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g280de3d4a38_0_569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g280de3d4a38_0_569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g280de3d4a38_0_569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g280de3d4a38_0_569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g280de3d4a38_0_569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g280de3d4a38_0_569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g280de3d4a38_0_569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g280de3d4a38_0_569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g280de3d4a38_0_569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g280de3d4a38_0_569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g280de3d4a38_0_569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g280de3d4a38_0_569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g280de3d4a38_0_569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g280de3d4a38_0_569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g280de3d4a38_0_569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g280de3d4a38_0_569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g280de3d4a38_0_569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g280de3d4a38_0_569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g280de3d4a38_0_569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g280de3d4a38_0_569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g280de3d4a38_0_569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g280de3d4a38_0_569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g280de3d4a38_0_569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g280de3d4a38_0_569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g280de3d4a38_0_569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g280de3d4a38_0_569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g280de3d4a38_0_569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g280de3d4a38_0_569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g280de3d4a38_0_569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g280de3d4a38_0_569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g280de3d4a38_0_569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g280de3d4a38_0_569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g280de3d4a38_0_569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g280de3d4a38_0_569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g280de3d4a38_0_569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g280de3d4a38_0_569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g280de3d4a38_0_569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g280de3d4a38_0_569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g280de3d4a38_0_569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g280de3d4a38_0_569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g280de3d4a38_0_569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g280de3d4a38_0_569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g280de3d4a38_0_569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g280de3d4a38_0_569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g280de3d4a38_0_569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g280de3d4a38_0_569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g280de3d4a38_0_569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g280de3d4a38_0_569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g280de3d4a38_0_569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g280de3d4a38_0_569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g280de3d4a38_0_569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g280de3d4a38_0_569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g280de3d4a38_0_569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g280de3d4a38_0_569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g280de3d4a38_0_569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g280de3d4a38_0_569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g280de3d4a38_0_569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g280de3d4a38_0_569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g280de3d4a38_0_569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g280de3d4a38_0_569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g280de3d4a38_0_569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g280de3d4a38_0_569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g280de3d4a38_0_569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g280de3d4a38_0_569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g280de3d4a38_0_569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g280de3d4a38_0_569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g280de3d4a38_0_569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g280de3d4a38_0_569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g280de3d4a38_0_569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g280de3d4a38_0_569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g280de3d4a38_0_569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g280de3d4a38_0_569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g280de3d4a38_0_569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g280de3d4a38_0_569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g280de3d4a38_0_569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g280de3d4a38_0_569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g280de3d4a38_0_569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g280de3d4a38_0_569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6193" name="Google Shape;6193;g280de3d4a38_0_5694"/>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6194" name="Shape 6194"/>
        <p:cNvGrpSpPr/>
        <p:nvPr/>
      </p:nvGrpSpPr>
      <p:grpSpPr>
        <a:xfrm>
          <a:off x="0" y="0"/>
          <a:ext cx="0" cy="0"/>
          <a:chOff x="0" y="0"/>
          <a:chExt cx="0" cy="0"/>
        </a:xfrm>
      </p:grpSpPr>
      <p:grpSp>
        <p:nvGrpSpPr>
          <p:cNvPr id="6195" name="Google Shape;6195;g280de3d4a38_0_6273"/>
          <p:cNvGrpSpPr/>
          <p:nvPr/>
        </p:nvGrpSpPr>
        <p:grpSpPr>
          <a:xfrm>
            <a:off x="2693441" y="10"/>
            <a:ext cx="3757132" cy="5143716"/>
            <a:chOff x="1895100" y="238125"/>
            <a:chExt cx="3826000" cy="5238000"/>
          </a:xfrm>
        </p:grpSpPr>
        <p:sp>
          <p:nvSpPr>
            <p:cNvPr id="6196" name="Google Shape;6196;g280de3d4a38_0_627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g280de3d4a38_0_627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198" name="Google Shape;6198;g280de3d4a38_0_627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6199" name="Google Shape;6199;g280de3d4a38_0_62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00" name="Google Shape;6200;g280de3d4a38_0_627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254"/>
          </a:srgbClr>
        </a:solidFill>
      </p:bgPr>
    </p:bg>
    <p:spTree>
      <p:nvGrpSpPr>
        <p:cNvPr id="6201" name="Shape 6201"/>
        <p:cNvGrpSpPr/>
        <p:nvPr/>
      </p:nvGrpSpPr>
      <p:grpSpPr>
        <a:xfrm>
          <a:off x="0" y="0"/>
          <a:ext cx="0" cy="0"/>
          <a:chOff x="0" y="0"/>
          <a:chExt cx="0" cy="0"/>
        </a:xfrm>
      </p:grpSpPr>
      <p:sp>
        <p:nvSpPr>
          <p:cNvPr id="6202" name="Google Shape;6202;g280de3d4a38_0_6280"/>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203" name="Google Shape;6203;g280de3d4a38_0_6280"/>
          <p:cNvGrpSpPr/>
          <p:nvPr/>
        </p:nvGrpSpPr>
        <p:grpSpPr>
          <a:xfrm>
            <a:off x="6808167" y="782935"/>
            <a:ext cx="1845454" cy="1820070"/>
            <a:chOff x="5927502" y="551678"/>
            <a:chExt cx="2377550" cy="2344847"/>
          </a:xfrm>
        </p:grpSpPr>
        <p:grpSp>
          <p:nvGrpSpPr>
            <p:cNvPr id="6204" name="Google Shape;6204;g280de3d4a38_0_6280"/>
            <p:cNvGrpSpPr/>
            <p:nvPr/>
          </p:nvGrpSpPr>
          <p:grpSpPr>
            <a:xfrm>
              <a:off x="5927502" y="551678"/>
              <a:ext cx="2377550" cy="653782"/>
              <a:chOff x="2159414" y="3486447"/>
              <a:chExt cx="2606105" cy="720500"/>
            </a:xfrm>
          </p:grpSpPr>
          <p:grpSp>
            <p:nvGrpSpPr>
              <p:cNvPr id="6205" name="Google Shape;6205;g280de3d4a38_0_6280"/>
              <p:cNvGrpSpPr/>
              <p:nvPr/>
            </p:nvGrpSpPr>
            <p:grpSpPr>
              <a:xfrm>
                <a:off x="2159414" y="3486447"/>
                <a:ext cx="2606105" cy="49200"/>
                <a:chOff x="2159414" y="3486447"/>
                <a:chExt cx="2606105" cy="49200"/>
              </a:xfrm>
            </p:grpSpPr>
            <p:sp>
              <p:nvSpPr>
                <p:cNvPr id="6206" name="Google Shape;6206;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2" name="Google Shape;6222;g280de3d4a38_0_6280"/>
              <p:cNvGrpSpPr/>
              <p:nvPr/>
            </p:nvGrpSpPr>
            <p:grpSpPr>
              <a:xfrm>
                <a:off x="2159414" y="3652838"/>
                <a:ext cx="2606105" cy="49200"/>
                <a:chOff x="2159414" y="3486447"/>
                <a:chExt cx="2606105" cy="49200"/>
              </a:xfrm>
            </p:grpSpPr>
            <p:sp>
              <p:nvSpPr>
                <p:cNvPr id="6223" name="Google Shape;6223;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9" name="Google Shape;6239;g280de3d4a38_0_6280"/>
              <p:cNvGrpSpPr/>
              <p:nvPr/>
            </p:nvGrpSpPr>
            <p:grpSpPr>
              <a:xfrm>
                <a:off x="2159414" y="3819188"/>
                <a:ext cx="2606105" cy="49200"/>
                <a:chOff x="2159414" y="3486447"/>
                <a:chExt cx="2606105" cy="49200"/>
              </a:xfrm>
            </p:grpSpPr>
            <p:sp>
              <p:nvSpPr>
                <p:cNvPr id="6240" name="Google Shape;6240;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56" name="Google Shape;6256;g280de3d4a38_0_6280"/>
              <p:cNvGrpSpPr/>
              <p:nvPr/>
            </p:nvGrpSpPr>
            <p:grpSpPr>
              <a:xfrm>
                <a:off x="2159414" y="3983540"/>
                <a:ext cx="2606105" cy="49200"/>
                <a:chOff x="2159414" y="3486447"/>
                <a:chExt cx="2606105" cy="49200"/>
              </a:xfrm>
            </p:grpSpPr>
            <p:sp>
              <p:nvSpPr>
                <p:cNvPr id="6257" name="Google Shape;6257;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3" name="Google Shape;6273;g280de3d4a38_0_6280"/>
              <p:cNvGrpSpPr/>
              <p:nvPr/>
            </p:nvGrpSpPr>
            <p:grpSpPr>
              <a:xfrm>
                <a:off x="2159414" y="4157747"/>
                <a:ext cx="2606105" cy="49200"/>
                <a:chOff x="2159414" y="3486447"/>
                <a:chExt cx="2606105" cy="49200"/>
              </a:xfrm>
            </p:grpSpPr>
            <p:sp>
              <p:nvSpPr>
                <p:cNvPr id="6274" name="Google Shape;6274;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290" name="Google Shape;6290;g280de3d4a38_0_6280"/>
            <p:cNvGrpSpPr/>
            <p:nvPr/>
          </p:nvGrpSpPr>
          <p:grpSpPr>
            <a:xfrm>
              <a:off x="5927502" y="1318161"/>
              <a:ext cx="2377550" cy="653782"/>
              <a:chOff x="2159414" y="3486447"/>
              <a:chExt cx="2606105" cy="720500"/>
            </a:xfrm>
          </p:grpSpPr>
          <p:grpSp>
            <p:nvGrpSpPr>
              <p:cNvPr id="6291" name="Google Shape;6291;g280de3d4a38_0_6280"/>
              <p:cNvGrpSpPr/>
              <p:nvPr/>
            </p:nvGrpSpPr>
            <p:grpSpPr>
              <a:xfrm>
                <a:off x="2159414" y="3486447"/>
                <a:ext cx="2606105" cy="49200"/>
                <a:chOff x="2159414" y="3486447"/>
                <a:chExt cx="2606105" cy="49200"/>
              </a:xfrm>
            </p:grpSpPr>
            <p:sp>
              <p:nvSpPr>
                <p:cNvPr id="6292" name="Google Shape;6292;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8" name="Google Shape;6308;g280de3d4a38_0_6280"/>
              <p:cNvGrpSpPr/>
              <p:nvPr/>
            </p:nvGrpSpPr>
            <p:grpSpPr>
              <a:xfrm>
                <a:off x="2159414" y="3652838"/>
                <a:ext cx="2606105" cy="49200"/>
                <a:chOff x="2159414" y="3486447"/>
                <a:chExt cx="2606105" cy="49200"/>
              </a:xfrm>
            </p:grpSpPr>
            <p:sp>
              <p:nvSpPr>
                <p:cNvPr id="6309" name="Google Shape;6309;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5" name="Google Shape;6325;g280de3d4a38_0_6280"/>
              <p:cNvGrpSpPr/>
              <p:nvPr/>
            </p:nvGrpSpPr>
            <p:grpSpPr>
              <a:xfrm>
                <a:off x="2159414" y="3819188"/>
                <a:ext cx="2606105" cy="49200"/>
                <a:chOff x="2159414" y="3486447"/>
                <a:chExt cx="2606105" cy="49200"/>
              </a:xfrm>
            </p:grpSpPr>
            <p:sp>
              <p:nvSpPr>
                <p:cNvPr id="6326" name="Google Shape;6326;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42" name="Google Shape;6342;g280de3d4a38_0_6280"/>
              <p:cNvGrpSpPr/>
              <p:nvPr/>
            </p:nvGrpSpPr>
            <p:grpSpPr>
              <a:xfrm>
                <a:off x="2159414" y="3983540"/>
                <a:ext cx="2606105" cy="49200"/>
                <a:chOff x="2159414" y="3486447"/>
                <a:chExt cx="2606105" cy="49200"/>
              </a:xfrm>
            </p:grpSpPr>
            <p:sp>
              <p:nvSpPr>
                <p:cNvPr id="6343" name="Google Shape;6343;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59" name="Google Shape;6359;g280de3d4a38_0_6280"/>
              <p:cNvGrpSpPr/>
              <p:nvPr/>
            </p:nvGrpSpPr>
            <p:grpSpPr>
              <a:xfrm>
                <a:off x="2159414" y="4157747"/>
                <a:ext cx="2606105" cy="49200"/>
                <a:chOff x="2159414" y="3486447"/>
                <a:chExt cx="2606105" cy="49200"/>
              </a:xfrm>
            </p:grpSpPr>
            <p:sp>
              <p:nvSpPr>
                <p:cNvPr id="6360" name="Google Shape;6360;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376" name="Google Shape;6376;g280de3d4a38_0_6280"/>
            <p:cNvGrpSpPr/>
            <p:nvPr/>
          </p:nvGrpSpPr>
          <p:grpSpPr>
            <a:xfrm>
              <a:off x="5927502" y="2084668"/>
              <a:ext cx="2377550" cy="44644"/>
              <a:chOff x="2159414" y="3486447"/>
              <a:chExt cx="2606105" cy="49200"/>
            </a:xfrm>
          </p:grpSpPr>
          <p:sp>
            <p:nvSpPr>
              <p:cNvPr id="6377" name="Google Shape;6377;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3" name="Google Shape;6393;g280de3d4a38_0_6280"/>
            <p:cNvGrpSpPr/>
            <p:nvPr/>
          </p:nvGrpSpPr>
          <p:grpSpPr>
            <a:xfrm>
              <a:off x="5927502" y="2235651"/>
              <a:ext cx="2377550" cy="44644"/>
              <a:chOff x="2159414" y="3486447"/>
              <a:chExt cx="2606105" cy="49200"/>
            </a:xfrm>
          </p:grpSpPr>
          <p:sp>
            <p:nvSpPr>
              <p:cNvPr id="6394" name="Google Shape;6394;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0" name="Google Shape;6410;g280de3d4a38_0_6280"/>
            <p:cNvGrpSpPr/>
            <p:nvPr/>
          </p:nvGrpSpPr>
          <p:grpSpPr>
            <a:xfrm>
              <a:off x="5927502" y="2386597"/>
              <a:ext cx="2377550" cy="44644"/>
              <a:chOff x="2159414" y="3486447"/>
              <a:chExt cx="2606105" cy="49200"/>
            </a:xfrm>
          </p:grpSpPr>
          <p:sp>
            <p:nvSpPr>
              <p:cNvPr id="6411" name="Google Shape;6411;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7" name="Google Shape;6427;g280de3d4a38_0_6280"/>
            <p:cNvGrpSpPr/>
            <p:nvPr/>
          </p:nvGrpSpPr>
          <p:grpSpPr>
            <a:xfrm>
              <a:off x="5927502" y="2535730"/>
              <a:ext cx="2377550" cy="44644"/>
              <a:chOff x="2159414" y="3486447"/>
              <a:chExt cx="2606105" cy="49200"/>
            </a:xfrm>
          </p:grpSpPr>
          <p:sp>
            <p:nvSpPr>
              <p:cNvPr id="6428" name="Google Shape;6428;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44" name="Google Shape;6444;g280de3d4a38_0_6280"/>
            <p:cNvGrpSpPr/>
            <p:nvPr/>
          </p:nvGrpSpPr>
          <p:grpSpPr>
            <a:xfrm>
              <a:off x="5927502" y="2693806"/>
              <a:ext cx="2377550" cy="44644"/>
              <a:chOff x="2159414" y="3486447"/>
              <a:chExt cx="2606105" cy="49200"/>
            </a:xfrm>
          </p:grpSpPr>
          <p:sp>
            <p:nvSpPr>
              <p:cNvPr id="6445" name="Google Shape;6445;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61" name="Google Shape;6461;g280de3d4a38_0_6280"/>
            <p:cNvGrpSpPr/>
            <p:nvPr/>
          </p:nvGrpSpPr>
          <p:grpSpPr>
            <a:xfrm>
              <a:off x="5927502" y="2851881"/>
              <a:ext cx="2377550" cy="44644"/>
              <a:chOff x="2159414" y="3486447"/>
              <a:chExt cx="2606105" cy="49200"/>
            </a:xfrm>
          </p:grpSpPr>
          <p:sp>
            <p:nvSpPr>
              <p:cNvPr id="6462" name="Google Shape;6462;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478" name="Google Shape;6478;g280de3d4a38_0_62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79" name="Google Shape;6479;g280de3d4a38_0_6280"/>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480" name="Google Shape;6480;g280de3d4a38_0_6280"/>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481" name="Google Shape;6481;g280de3d4a38_0_62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82" name="Google Shape;6482;g280de3d4a38_0_6280"/>
          <p:cNvGrpSpPr/>
          <p:nvPr/>
        </p:nvGrpSpPr>
        <p:grpSpPr>
          <a:xfrm>
            <a:off x="8041173" y="4778596"/>
            <a:ext cx="598277" cy="170409"/>
            <a:chOff x="238125" y="1822850"/>
            <a:chExt cx="7080200" cy="2016675"/>
          </a:xfrm>
        </p:grpSpPr>
        <p:sp>
          <p:nvSpPr>
            <p:cNvPr id="6483" name="Google Shape;6483;g280de3d4a38_0_62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g280de3d4a38_0_62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g280de3d4a38_0_62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g280de3d4a38_0_62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g280de3d4a38_0_62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g280de3d4a38_0_62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g280de3d4a38_0_62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90" name="Google Shape;6490;g280de3d4a38_0_62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491" name="Shape 6491"/>
        <p:cNvGrpSpPr/>
        <p:nvPr/>
      </p:nvGrpSpPr>
      <p:grpSpPr>
        <a:xfrm>
          <a:off x="0" y="0"/>
          <a:ext cx="0" cy="0"/>
          <a:chOff x="0" y="0"/>
          <a:chExt cx="0" cy="0"/>
        </a:xfrm>
      </p:grpSpPr>
      <p:sp>
        <p:nvSpPr>
          <p:cNvPr id="6492" name="Google Shape;6492;g280de3d4a38_0_657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93" name="Google Shape;6493;g280de3d4a38_0_65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94" name="Google Shape;6494;g280de3d4a38_0_6570"/>
          <p:cNvGrpSpPr/>
          <p:nvPr/>
        </p:nvGrpSpPr>
        <p:grpSpPr>
          <a:xfrm>
            <a:off x="8041173" y="4778596"/>
            <a:ext cx="598277" cy="170409"/>
            <a:chOff x="238125" y="1822850"/>
            <a:chExt cx="7080200" cy="2016675"/>
          </a:xfrm>
        </p:grpSpPr>
        <p:sp>
          <p:nvSpPr>
            <p:cNvPr id="6495" name="Google Shape;6495;g280de3d4a38_0_65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g280de3d4a38_0_65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g280de3d4a38_0_65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g280de3d4a38_0_65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g280de3d4a38_0_65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g280de3d4a38_0_65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g280de3d4a38_0_65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02" name="Google Shape;6502;g280de3d4a38_0_65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503" name="Shape 6503"/>
        <p:cNvGrpSpPr/>
        <p:nvPr/>
      </p:nvGrpSpPr>
      <p:grpSpPr>
        <a:xfrm>
          <a:off x="0" y="0"/>
          <a:ext cx="0" cy="0"/>
          <a:chOff x="0" y="0"/>
          <a:chExt cx="0" cy="0"/>
        </a:xfrm>
      </p:grpSpPr>
      <p:sp>
        <p:nvSpPr>
          <p:cNvPr id="6504" name="Google Shape;6504;g280de3d4a38_0_6582"/>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g280de3d4a38_0_6582"/>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6506" name="Google Shape;6506;g280de3d4a38_0_6582"/>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6507" name="Google Shape;6507;g280de3d4a38_0_6582"/>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6508" name="Google Shape;6508;g280de3d4a38_0_658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09" name="Google Shape;6509;g280de3d4a38_0_658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6510" name="Google Shape;6510;g280de3d4a38_0_658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511" name="Shape 6511"/>
        <p:cNvGrpSpPr/>
        <p:nvPr/>
      </p:nvGrpSpPr>
      <p:grpSpPr>
        <a:xfrm>
          <a:off x="0" y="0"/>
          <a:ext cx="0" cy="0"/>
          <a:chOff x="0" y="0"/>
          <a:chExt cx="0" cy="0"/>
        </a:xfrm>
      </p:grpSpPr>
      <p:sp>
        <p:nvSpPr>
          <p:cNvPr id="6512" name="Google Shape;6512;g280de3d4a38_0_65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13" name="Google Shape;6513;g280de3d4a38_0_6590"/>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6514" name="Google Shape;6514;g280de3d4a38_0_65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6515" name="Google Shape;6515;g280de3d4a38_0_659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6516" name="Shape 6516"/>
        <p:cNvGrpSpPr/>
        <p:nvPr/>
      </p:nvGrpSpPr>
      <p:grpSpPr>
        <a:xfrm>
          <a:off x="0" y="0"/>
          <a:ext cx="0" cy="0"/>
          <a:chOff x="0" y="0"/>
          <a:chExt cx="0" cy="0"/>
        </a:xfrm>
      </p:grpSpPr>
      <p:grpSp>
        <p:nvGrpSpPr>
          <p:cNvPr id="6517" name="Google Shape;6517;g280de3d4a38_0_6595"/>
          <p:cNvGrpSpPr/>
          <p:nvPr/>
        </p:nvGrpSpPr>
        <p:grpSpPr>
          <a:xfrm>
            <a:off x="3698727" y="6"/>
            <a:ext cx="3697033" cy="5143642"/>
            <a:chOff x="1926275" y="238125"/>
            <a:chExt cx="3765950" cy="5239525"/>
          </a:xfrm>
        </p:grpSpPr>
        <p:sp>
          <p:nvSpPr>
            <p:cNvPr id="6518" name="Google Shape;6518;g280de3d4a38_0_659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g280de3d4a38_0_659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g280de3d4a38_0_659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g280de3d4a38_0_659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g280de3d4a38_0_659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g280de3d4a38_0_659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g280de3d4a38_0_659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g280de3d4a38_0_659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g280de3d4a38_0_659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g280de3d4a38_0_659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g280de3d4a38_0_659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g280de3d4a38_0_659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g280de3d4a38_0_659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g280de3d4a38_0_659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g280de3d4a38_0_659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g280de3d4a38_0_659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g280de3d4a38_0_659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g280de3d4a38_0_659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g280de3d4a38_0_659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g280de3d4a38_0_659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g280de3d4a38_0_659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g280de3d4a38_0_659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g280de3d4a38_0_659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g280de3d4a38_0_659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g280de3d4a38_0_659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g280de3d4a38_0_659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g280de3d4a38_0_659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g280de3d4a38_0_659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g280de3d4a38_0_659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g280de3d4a38_0_659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g280de3d4a38_0_659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g280de3d4a38_0_659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g280de3d4a38_0_659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g280de3d4a38_0_659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g280de3d4a38_0_659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g280de3d4a38_0_659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g280de3d4a38_0_659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g280de3d4a38_0_659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g280de3d4a38_0_659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g280de3d4a38_0_659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g280de3d4a38_0_659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g280de3d4a38_0_659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g280de3d4a38_0_659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g280de3d4a38_0_659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g280de3d4a38_0_659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g280de3d4a38_0_659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g280de3d4a38_0_659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g280de3d4a38_0_659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g280de3d4a38_0_659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g280de3d4a38_0_659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g280de3d4a38_0_659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g280de3d4a38_0_659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g280de3d4a38_0_659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g280de3d4a38_0_659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g280de3d4a38_0_659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g280de3d4a38_0_659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g280de3d4a38_0_659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g280de3d4a38_0_659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g280de3d4a38_0_659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g280de3d4a38_0_659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78" name="Google Shape;6578;g280de3d4a38_0_6595"/>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g280de3d4a38_0_65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580" name="Google Shape;6580;g280de3d4a38_0_6595"/>
          <p:cNvGrpSpPr/>
          <p:nvPr/>
        </p:nvGrpSpPr>
        <p:grpSpPr>
          <a:xfrm>
            <a:off x="1285921" y="2144122"/>
            <a:ext cx="2868897" cy="817157"/>
            <a:chOff x="238125" y="1822850"/>
            <a:chExt cx="7080200" cy="2016675"/>
          </a:xfrm>
        </p:grpSpPr>
        <p:sp>
          <p:nvSpPr>
            <p:cNvPr id="6581" name="Google Shape;6581;g280de3d4a38_0_65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g280de3d4a38_0_65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g280de3d4a38_0_65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g280de3d4a38_0_65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g280de3d4a38_0_65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g280de3d4a38_0_65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g280de3d4a38_0_65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88" name="Google Shape;6588;g280de3d4a38_0_659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6589" name="Google Shape;6589;g280de3d4a38_0_65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6590" name="Shape 6590"/>
        <p:cNvGrpSpPr/>
        <p:nvPr/>
      </p:nvGrpSpPr>
      <p:grpSpPr>
        <a:xfrm>
          <a:off x="0" y="0"/>
          <a:ext cx="0" cy="0"/>
          <a:chOff x="0" y="0"/>
          <a:chExt cx="0" cy="0"/>
        </a:xfrm>
      </p:grpSpPr>
      <p:sp>
        <p:nvSpPr>
          <p:cNvPr id="6591" name="Google Shape;6591;g280de3d4a38_0_666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g280de3d4a38_0_666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593" name="Google Shape;6593;g280de3d4a38_0_666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6594" name="Google Shape;6594;g280de3d4a38_0_666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2" name="Shape 972"/>
        <p:cNvGrpSpPr/>
        <p:nvPr/>
      </p:nvGrpSpPr>
      <p:grpSpPr>
        <a:xfrm>
          <a:off x="0" y="0"/>
          <a:ext cx="0" cy="0"/>
          <a:chOff x="0" y="0"/>
          <a:chExt cx="0" cy="0"/>
        </a:xfrm>
      </p:grpSpPr>
      <p:sp>
        <p:nvSpPr>
          <p:cNvPr id="973" name="Google Shape;973;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4" name="Google Shape;974;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6595" name="Shape 6595"/>
        <p:cNvGrpSpPr/>
        <p:nvPr/>
      </p:nvGrpSpPr>
      <p:grpSpPr>
        <a:xfrm>
          <a:off x="0" y="0"/>
          <a:ext cx="0" cy="0"/>
          <a:chOff x="0" y="0"/>
          <a:chExt cx="0" cy="0"/>
        </a:xfrm>
      </p:grpSpPr>
      <p:sp>
        <p:nvSpPr>
          <p:cNvPr id="6596" name="Google Shape;6596;g280de3d4a38_0_6674"/>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597" name="Google Shape;6597;g280de3d4a38_0_667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598" name="Google Shape;6598;g280de3d4a38_0_6674"/>
          <p:cNvGrpSpPr/>
          <p:nvPr/>
        </p:nvGrpSpPr>
        <p:grpSpPr>
          <a:xfrm>
            <a:off x="455001" y="401909"/>
            <a:ext cx="908390" cy="258739"/>
            <a:chOff x="238125" y="1822850"/>
            <a:chExt cx="7080200" cy="2016675"/>
          </a:xfrm>
        </p:grpSpPr>
        <p:sp>
          <p:nvSpPr>
            <p:cNvPr id="6599" name="Google Shape;6599;g280de3d4a38_0_66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g280de3d4a38_0_66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g280de3d4a38_0_66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g280de3d4a38_0_66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g280de3d4a38_0_66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g280de3d4a38_0_66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g280de3d4a38_0_66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606" name="Google Shape;6606;g280de3d4a38_0_667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6607" name="Shape 6607"/>
        <p:cNvGrpSpPr/>
        <p:nvPr/>
      </p:nvGrpSpPr>
      <p:grpSpPr>
        <a:xfrm>
          <a:off x="0" y="0"/>
          <a:ext cx="0" cy="0"/>
          <a:chOff x="0" y="0"/>
          <a:chExt cx="0" cy="0"/>
        </a:xfrm>
      </p:grpSpPr>
      <p:sp>
        <p:nvSpPr>
          <p:cNvPr id="6608" name="Google Shape;6608;g280de3d4a38_0_6686"/>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609" name="Google Shape;6609;g280de3d4a38_0_6686"/>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6610" name="Google Shape;6610;g280de3d4a38_0_6686"/>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6611" name="Google Shape;6611;g280de3d4a38_0_6686"/>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6612" name="Google Shape;6612;g280de3d4a38_0_6686"/>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g280de3d4a38_0_6686"/>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g280de3d4a38_0_6686"/>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615" name="Google Shape;6615;g280de3d4a38_0_6686"/>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6616" name="Google Shape;6616;g280de3d4a38_0_6686"/>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6617" name="Google Shape;6617;g280de3d4a38_0_6686"/>
          <p:cNvGrpSpPr/>
          <p:nvPr/>
        </p:nvGrpSpPr>
        <p:grpSpPr>
          <a:xfrm>
            <a:off x="5825945" y="3085919"/>
            <a:ext cx="1376700" cy="330600"/>
            <a:chOff x="5457350" y="2701375"/>
            <a:chExt cx="1376700" cy="330600"/>
          </a:xfrm>
        </p:grpSpPr>
        <p:sp>
          <p:nvSpPr>
            <p:cNvPr id="6618" name="Google Shape;6618;g280de3d4a38_0_6686"/>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6619" name="Google Shape;6619;g280de3d4a38_0_6686"/>
            <p:cNvGrpSpPr/>
            <p:nvPr/>
          </p:nvGrpSpPr>
          <p:grpSpPr>
            <a:xfrm>
              <a:off x="5541202" y="2774463"/>
              <a:ext cx="183000" cy="183000"/>
              <a:chOff x="5541202" y="2774463"/>
              <a:chExt cx="183000" cy="183000"/>
            </a:xfrm>
          </p:grpSpPr>
          <p:sp>
            <p:nvSpPr>
              <p:cNvPr id="6620" name="Google Shape;6620;g280de3d4a38_0_6686"/>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g280de3d4a38_0_6686"/>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622" name="Google Shape;6622;g280de3d4a38_0_6686"/>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23" name="Google Shape;6623;g280de3d4a38_0_6686"/>
          <p:cNvGrpSpPr/>
          <p:nvPr/>
        </p:nvGrpSpPr>
        <p:grpSpPr>
          <a:xfrm>
            <a:off x="2446250" y="4626181"/>
            <a:ext cx="845188" cy="162953"/>
            <a:chOff x="3701600" y="2570125"/>
            <a:chExt cx="1503625" cy="289900"/>
          </a:xfrm>
        </p:grpSpPr>
        <p:sp>
          <p:nvSpPr>
            <p:cNvPr id="6624" name="Google Shape;6624;g280de3d4a38_0_6686"/>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g280de3d4a38_0_6686"/>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g280de3d4a38_0_6686"/>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g280de3d4a38_0_6686"/>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g280de3d4a38_0_6686"/>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g280de3d4a38_0_6686"/>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g280de3d4a38_0_6686"/>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g280de3d4a38_0_6686"/>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g280de3d4a38_0_6686"/>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g280de3d4a38_0_6686"/>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g280de3d4a38_0_6686"/>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g280de3d4a38_0_6686"/>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6" name="Google Shape;6636;g280de3d4a38_0_6686"/>
          <p:cNvGrpSpPr/>
          <p:nvPr/>
        </p:nvGrpSpPr>
        <p:grpSpPr>
          <a:xfrm>
            <a:off x="5267233" y="4595311"/>
            <a:ext cx="908377" cy="201300"/>
            <a:chOff x="5577025" y="2564875"/>
            <a:chExt cx="1764525" cy="390950"/>
          </a:xfrm>
        </p:grpSpPr>
        <p:sp>
          <p:nvSpPr>
            <p:cNvPr id="6637" name="Google Shape;6637;g280de3d4a38_0_6686"/>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g280de3d4a38_0_6686"/>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g280de3d4a38_0_6686"/>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g280de3d4a38_0_6686"/>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g280de3d4a38_0_6686"/>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g280de3d4a38_0_6686"/>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g280de3d4a38_0_6686"/>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g280de3d4a38_0_6686"/>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g280de3d4a38_0_6686"/>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g280de3d4a38_0_6686"/>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g280de3d4a38_0_6686"/>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g280de3d4a38_0_6686"/>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g280de3d4a38_0_6686"/>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g280de3d4a38_0_6686"/>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g280de3d4a38_0_6686"/>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g280de3d4a38_0_6686"/>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3" name="Google Shape;6653;g280de3d4a38_0_6686"/>
          <p:cNvGrpSpPr/>
          <p:nvPr/>
        </p:nvGrpSpPr>
        <p:grpSpPr>
          <a:xfrm>
            <a:off x="3882459" y="4590168"/>
            <a:ext cx="682107" cy="266863"/>
            <a:chOff x="238125" y="2500825"/>
            <a:chExt cx="1678825" cy="656650"/>
          </a:xfrm>
        </p:grpSpPr>
        <p:sp>
          <p:nvSpPr>
            <p:cNvPr id="6654" name="Google Shape;6654;g280de3d4a38_0_6686"/>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g280de3d4a38_0_6686"/>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g280de3d4a38_0_6686"/>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g280de3d4a38_0_6686"/>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g280de3d4a38_0_6686"/>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g280de3d4a38_0_6686"/>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g280de3d4a38_0_6686"/>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g280de3d4a38_0_6686"/>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g280de3d4a38_0_6686"/>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g280de3d4a38_0_6686"/>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g280de3d4a38_0_6686"/>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g280de3d4a38_0_6686"/>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g280de3d4a38_0_6686"/>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g280de3d4a38_0_6686"/>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g280de3d4a38_0_6686"/>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g280de3d4a38_0_6686"/>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g280de3d4a38_0_6686"/>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g280de3d4a38_0_6686"/>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g280de3d4a38_0_6686"/>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3" name="Google Shape;6673;g280de3d4a38_0_6686"/>
          <p:cNvGrpSpPr/>
          <p:nvPr/>
        </p:nvGrpSpPr>
        <p:grpSpPr>
          <a:xfrm>
            <a:off x="6779578" y="4626181"/>
            <a:ext cx="845188" cy="162953"/>
            <a:chOff x="3701600" y="2570125"/>
            <a:chExt cx="1503625" cy="289900"/>
          </a:xfrm>
        </p:grpSpPr>
        <p:sp>
          <p:nvSpPr>
            <p:cNvPr id="6674" name="Google Shape;6674;g280de3d4a38_0_6686"/>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g280de3d4a38_0_6686"/>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g280de3d4a38_0_6686"/>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g280de3d4a38_0_6686"/>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g280de3d4a38_0_6686"/>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g280de3d4a38_0_6686"/>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g280de3d4a38_0_6686"/>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g280de3d4a38_0_6686"/>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g280de3d4a38_0_6686"/>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g280de3d4a38_0_6686"/>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g280de3d4a38_0_6686"/>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g280de3d4a38_0_6686"/>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86" name="Google Shape;6686;g280de3d4a38_0_6686"/>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g280de3d4a38_0_6686"/>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6688" name="Google Shape;6688;g280de3d4a38_0_6686"/>
          <p:cNvGrpSpPr/>
          <p:nvPr/>
        </p:nvGrpSpPr>
        <p:grpSpPr>
          <a:xfrm>
            <a:off x="6292189" y="1426141"/>
            <a:ext cx="1425849" cy="1425202"/>
            <a:chOff x="1189450" y="238125"/>
            <a:chExt cx="5177375" cy="5175025"/>
          </a:xfrm>
        </p:grpSpPr>
        <p:sp>
          <p:nvSpPr>
            <p:cNvPr id="6689" name="Google Shape;6689;g280de3d4a38_0_668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g280de3d4a38_0_668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g280de3d4a38_0_668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g280de3d4a38_0_668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g280de3d4a38_0_668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g280de3d4a38_0_668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g280de3d4a38_0_668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g280de3d4a38_0_668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g280de3d4a38_0_668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g280de3d4a38_0_668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g280de3d4a38_0_668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g280de3d4a38_0_668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g280de3d4a38_0_668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g280de3d4a38_0_668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g280de3d4a38_0_668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g280de3d4a38_0_668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g280de3d4a38_0_668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g280de3d4a38_0_668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g280de3d4a38_0_668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g280de3d4a38_0_668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g280de3d4a38_0_668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g280de3d4a38_0_668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g280de3d4a38_0_668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g280de3d4a38_0_668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g280de3d4a38_0_668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g280de3d4a38_0_668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g280de3d4a38_0_668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g280de3d4a38_0_668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g280de3d4a38_0_668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g280de3d4a38_0_668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g280de3d4a38_0_668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g280de3d4a38_0_668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g280de3d4a38_0_668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g280de3d4a38_0_668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g280de3d4a38_0_668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g280de3d4a38_0_668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g280de3d4a38_0_668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g280de3d4a38_0_668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g280de3d4a38_0_668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g280de3d4a38_0_668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g280de3d4a38_0_668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g280de3d4a38_0_668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g280de3d4a38_0_668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g280de3d4a38_0_668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g280de3d4a38_0_668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g280de3d4a38_0_668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g280de3d4a38_0_668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g280de3d4a38_0_668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g280de3d4a38_0_668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g280de3d4a38_0_668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g280de3d4a38_0_668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g280de3d4a38_0_668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g280de3d4a38_0_668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g280de3d4a38_0_668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g280de3d4a38_0_668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g280de3d4a38_0_668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g280de3d4a38_0_668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g280de3d4a38_0_668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g280de3d4a38_0_668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g280de3d4a38_0_668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g280de3d4a38_0_668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g280de3d4a38_0_668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g280de3d4a38_0_668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g280de3d4a38_0_668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g280de3d4a38_0_668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g280de3d4a38_0_668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g280de3d4a38_0_668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g280de3d4a38_0_668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g280de3d4a38_0_668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g280de3d4a38_0_668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g280de3d4a38_0_668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g280de3d4a38_0_668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g280de3d4a38_0_668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g280de3d4a38_0_668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g280de3d4a38_0_668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g280de3d4a38_0_668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g280de3d4a38_0_668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g280de3d4a38_0_668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g280de3d4a38_0_668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g280de3d4a38_0_668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g280de3d4a38_0_668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g280de3d4a38_0_668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g280de3d4a38_0_668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g280de3d4a38_0_668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g280de3d4a38_0_668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g280de3d4a38_0_668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g280de3d4a38_0_668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g280de3d4a38_0_668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g280de3d4a38_0_668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g280de3d4a38_0_668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g280de3d4a38_0_668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g280de3d4a38_0_668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g280de3d4a38_0_668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g280de3d4a38_0_668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g280de3d4a38_0_668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g280de3d4a38_0_668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g280de3d4a38_0_668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g280de3d4a38_0_668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g280de3d4a38_0_668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g280de3d4a38_0_668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g280de3d4a38_0_668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g280de3d4a38_0_668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g280de3d4a38_0_668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g280de3d4a38_0_668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g280de3d4a38_0_668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g280de3d4a38_0_668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g280de3d4a38_0_668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g280de3d4a38_0_668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g280de3d4a38_0_668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g280de3d4a38_0_668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g280de3d4a38_0_668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g280de3d4a38_0_668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g280de3d4a38_0_668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g280de3d4a38_0_668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g280de3d4a38_0_668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g280de3d4a38_0_668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g280de3d4a38_0_668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g280de3d4a38_0_668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g280de3d4a38_0_668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g280de3d4a38_0_668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g280de3d4a38_0_668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g280de3d4a38_0_668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g280de3d4a38_0_668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g280de3d4a38_0_668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g280de3d4a38_0_668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g280de3d4a38_0_668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g280de3d4a38_0_668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g280de3d4a38_0_668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g280de3d4a38_0_668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g280de3d4a38_0_668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g280de3d4a38_0_668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g280de3d4a38_0_668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g280de3d4a38_0_668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g280de3d4a38_0_668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g280de3d4a38_0_668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g280de3d4a38_0_668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g280de3d4a38_0_668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g280de3d4a38_0_668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g280de3d4a38_0_668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g280de3d4a38_0_668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g280de3d4a38_0_668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g280de3d4a38_0_668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g280de3d4a38_0_668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g280de3d4a38_0_668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g280de3d4a38_0_668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g280de3d4a38_0_668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g280de3d4a38_0_668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g280de3d4a38_0_668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g280de3d4a38_0_668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g280de3d4a38_0_668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g280de3d4a38_0_668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g280de3d4a38_0_668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g280de3d4a38_0_668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g280de3d4a38_0_668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g280de3d4a38_0_668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g280de3d4a38_0_668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g280de3d4a38_0_668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g280de3d4a38_0_668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g280de3d4a38_0_668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g280de3d4a38_0_668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g280de3d4a38_0_668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g280de3d4a38_0_668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g280de3d4a38_0_668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g280de3d4a38_0_668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g280de3d4a38_0_668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g280de3d4a38_0_668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g280de3d4a38_0_668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g280de3d4a38_0_668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g280de3d4a38_0_668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g280de3d4a38_0_668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g280de3d4a38_0_668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g280de3d4a38_0_668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g280de3d4a38_0_668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g280de3d4a38_0_668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g280de3d4a38_0_668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g280de3d4a38_0_668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g280de3d4a38_0_668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g280de3d4a38_0_668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g280de3d4a38_0_668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g280de3d4a38_0_668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g280de3d4a38_0_668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g280de3d4a38_0_668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g280de3d4a38_0_668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g280de3d4a38_0_668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g280de3d4a38_0_668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g280de3d4a38_0_668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g280de3d4a38_0_668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g280de3d4a38_0_668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g280de3d4a38_0_668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g280de3d4a38_0_668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g280de3d4a38_0_668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g280de3d4a38_0_668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g280de3d4a38_0_668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g280de3d4a38_0_668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g280de3d4a38_0_668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g280de3d4a38_0_668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g280de3d4a38_0_668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g280de3d4a38_0_668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g280de3d4a38_0_668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g280de3d4a38_0_668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g280de3d4a38_0_668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g280de3d4a38_0_668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g280de3d4a38_0_668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g280de3d4a38_0_668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g280de3d4a38_0_668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g280de3d4a38_0_668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g280de3d4a38_0_668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g280de3d4a38_0_668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g280de3d4a38_0_668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g280de3d4a38_0_668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g280de3d4a38_0_668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g280de3d4a38_0_668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g280de3d4a38_0_668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g280de3d4a38_0_668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g280de3d4a38_0_668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g280de3d4a38_0_668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g280de3d4a38_0_668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g280de3d4a38_0_668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g280de3d4a38_0_668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g280de3d4a38_0_668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g280de3d4a38_0_668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g280de3d4a38_0_668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g280de3d4a38_0_668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g280de3d4a38_0_668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g280de3d4a38_0_668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g280de3d4a38_0_668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g280de3d4a38_0_668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g280de3d4a38_0_668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g280de3d4a38_0_668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g280de3d4a38_0_668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g280de3d4a38_0_668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g280de3d4a38_0_668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g280de3d4a38_0_668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g280de3d4a38_0_668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g280de3d4a38_0_668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g280de3d4a38_0_668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g280de3d4a38_0_668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g280de3d4a38_0_668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g280de3d4a38_0_668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g280de3d4a38_0_668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g280de3d4a38_0_668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g280de3d4a38_0_668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g280de3d4a38_0_668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g280de3d4a38_0_668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g280de3d4a38_0_668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g280de3d4a38_0_668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g280de3d4a38_0_668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g280de3d4a38_0_668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g280de3d4a38_0_668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g280de3d4a38_0_668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g280de3d4a38_0_668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g280de3d4a38_0_668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g280de3d4a38_0_668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g280de3d4a38_0_668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g280de3d4a38_0_668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g280de3d4a38_0_668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g280de3d4a38_0_668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g280de3d4a38_0_668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g280de3d4a38_0_668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g280de3d4a38_0_668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g280de3d4a38_0_668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g280de3d4a38_0_668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g280de3d4a38_0_668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g280de3d4a38_0_668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g280de3d4a38_0_668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g280de3d4a38_0_668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g280de3d4a38_0_668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g280de3d4a38_0_668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g280de3d4a38_0_668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g280de3d4a38_0_668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g280de3d4a38_0_668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g280de3d4a38_0_668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g280de3d4a38_0_668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g280de3d4a38_0_668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g280de3d4a38_0_668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g280de3d4a38_0_668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g280de3d4a38_0_668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g280de3d4a38_0_668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g280de3d4a38_0_668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g280de3d4a38_0_668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g280de3d4a38_0_668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g280de3d4a38_0_668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g280de3d4a38_0_668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g280de3d4a38_0_668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g280de3d4a38_0_668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g280de3d4a38_0_668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g280de3d4a38_0_668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g280de3d4a38_0_668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g280de3d4a38_0_668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g280de3d4a38_0_668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g280de3d4a38_0_668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g280de3d4a38_0_668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g280de3d4a38_0_668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g280de3d4a38_0_668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g280de3d4a38_0_668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g280de3d4a38_0_668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g280de3d4a38_0_668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g280de3d4a38_0_668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g280de3d4a38_0_668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g280de3d4a38_0_668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g280de3d4a38_0_668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g280de3d4a38_0_668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g280de3d4a38_0_668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g280de3d4a38_0_668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g280de3d4a38_0_668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g280de3d4a38_0_668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g280de3d4a38_0_668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g280de3d4a38_0_668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g280de3d4a38_0_668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g280de3d4a38_0_668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g280de3d4a38_0_668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g280de3d4a38_0_668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g280de3d4a38_0_668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g280de3d4a38_0_668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g280de3d4a38_0_668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g280de3d4a38_0_668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g280de3d4a38_0_668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g280de3d4a38_0_668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g280de3d4a38_0_668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g280de3d4a38_0_668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g280de3d4a38_0_668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g280de3d4a38_0_668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g280de3d4a38_0_668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g280de3d4a38_0_668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g280de3d4a38_0_668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g280de3d4a38_0_668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g280de3d4a38_0_668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g280de3d4a38_0_668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g280de3d4a38_0_668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g280de3d4a38_0_668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g280de3d4a38_0_668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g280de3d4a38_0_668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g280de3d4a38_0_668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g280de3d4a38_0_668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g280de3d4a38_0_668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g280de3d4a38_0_668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g280de3d4a38_0_668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g280de3d4a38_0_668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g280de3d4a38_0_668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g280de3d4a38_0_668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g280de3d4a38_0_668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g280de3d4a38_0_668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g280de3d4a38_0_668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g280de3d4a38_0_668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g280de3d4a38_0_668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g280de3d4a38_0_668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g280de3d4a38_0_668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g280de3d4a38_0_668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g280de3d4a38_0_668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g280de3d4a38_0_668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g280de3d4a38_0_668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g280de3d4a38_0_668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g280de3d4a38_0_668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g280de3d4a38_0_668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g280de3d4a38_0_668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g280de3d4a38_0_668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g280de3d4a38_0_668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g280de3d4a38_0_668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g280de3d4a38_0_668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g280de3d4a38_0_668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g280de3d4a38_0_668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g280de3d4a38_0_668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g280de3d4a38_0_668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g280de3d4a38_0_668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g280de3d4a38_0_668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g280de3d4a38_0_668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g280de3d4a38_0_668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g280de3d4a38_0_668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g280de3d4a38_0_668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g280de3d4a38_0_668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g280de3d4a38_0_668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g280de3d4a38_0_668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g280de3d4a38_0_668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g280de3d4a38_0_668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g280de3d4a38_0_668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g280de3d4a38_0_668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g280de3d4a38_0_668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g280de3d4a38_0_668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g280de3d4a38_0_668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g280de3d4a38_0_668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g280de3d4a38_0_668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g280de3d4a38_0_668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g280de3d4a38_0_668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g280de3d4a38_0_668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g280de3d4a38_0_668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g280de3d4a38_0_668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g280de3d4a38_0_668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g280de3d4a38_0_668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g280de3d4a38_0_668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g280de3d4a38_0_668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g280de3d4a38_0_668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g280de3d4a38_0_668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g280de3d4a38_0_668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g280de3d4a38_0_668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g280de3d4a38_0_668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g280de3d4a38_0_668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g280de3d4a38_0_668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g280de3d4a38_0_668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g280de3d4a38_0_668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g280de3d4a38_0_668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g280de3d4a38_0_668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g280de3d4a38_0_668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g280de3d4a38_0_668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g280de3d4a38_0_668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g280de3d4a38_0_668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g280de3d4a38_0_668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g280de3d4a38_0_668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g280de3d4a38_0_668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g280de3d4a38_0_668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g280de3d4a38_0_668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g280de3d4a38_0_668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g280de3d4a38_0_668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g280de3d4a38_0_668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g280de3d4a38_0_668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g280de3d4a38_0_668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g280de3d4a38_0_668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g280de3d4a38_0_668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g280de3d4a38_0_668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g280de3d4a38_0_668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g280de3d4a38_0_668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g280de3d4a38_0_668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g280de3d4a38_0_668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g280de3d4a38_0_668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g280de3d4a38_0_668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g280de3d4a38_0_668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g280de3d4a38_0_668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g280de3d4a38_0_668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g280de3d4a38_0_668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g280de3d4a38_0_668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g280de3d4a38_0_668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g280de3d4a38_0_668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g280de3d4a38_0_668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g280de3d4a38_0_668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g280de3d4a38_0_668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g280de3d4a38_0_668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g280de3d4a38_0_668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g280de3d4a38_0_668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g280de3d4a38_0_668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g280de3d4a38_0_668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g280de3d4a38_0_668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g280de3d4a38_0_668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g280de3d4a38_0_668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g280de3d4a38_0_668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g280de3d4a38_0_668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g280de3d4a38_0_668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g280de3d4a38_0_668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g280de3d4a38_0_668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g280de3d4a38_0_668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g280de3d4a38_0_668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g280de3d4a38_0_668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g280de3d4a38_0_668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g280de3d4a38_0_668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g280de3d4a38_0_668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g280de3d4a38_0_668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g280de3d4a38_0_668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g280de3d4a38_0_668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g280de3d4a38_0_668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g280de3d4a38_0_668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g280de3d4a38_0_668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g280de3d4a38_0_668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g280de3d4a38_0_668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g280de3d4a38_0_668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g280de3d4a38_0_668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g280de3d4a38_0_668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g280de3d4a38_0_668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g280de3d4a38_0_668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g280de3d4a38_0_668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g280de3d4a38_0_668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g280de3d4a38_0_668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g280de3d4a38_0_668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g280de3d4a38_0_668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g280de3d4a38_0_668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g280de3d4a38_0_668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g280de3d4a38_0_668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g280de3d4a38_0_668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g280de3d4a38_0_668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g280de3d4a38_0_668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g280de3d4a38_0_668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g280de3d4a38_0_668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g280de3d4a38_0_668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g280de3d4a38_0_668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g280de3d4a38_0_668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g280de3d4a38_0_668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g280de3d4a38_0_668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g280de3d4a38_0_668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g280de3d4a38_0_668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g280de3d4a38_0_668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g280de3d4a38_0_668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g280de3d4a38_0_668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g280de3d4a38_0_668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g280de3d4a38_0_668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g280de3d4a38_0_668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g280de3d4a38_0_668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g280de3d4a38_0_668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g280de3d4a38_0_668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g280de3d4a38_0_668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g280de3d4a38_0_668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g280de3d4a38_0_668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g280de3d4a38_0_668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g280de3d4a38_0_668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g280de3d4a38_0_668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g280de3d4a38_0_668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g280de3d4a38_0_668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g280de3d4a38_0_668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g280de3d4a38_0_668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g280de3d4a38_0_668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g280de3d4a38_0_668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g280de3d4a38_0_668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g280de3d4a38_0_668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g280de3d4a38_0_668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g280de3d4a38_0_668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g280de3d4a38_0_668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g280de3d4a38_0_668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g280de3d4a38_0_668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g280de3d4a38_0_668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g280de3d4a38_0_668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g280de3d4a38_0_668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g280de3d4a38_0_668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g280de3d4a38_0_668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g280de3d4a38_0_668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g280de3d4a38_0_668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g280de3d4a38_0_668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g280de3d4a38_0_668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g280de3d4a38_0_668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g280de3d4a38_0_668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g280de3d4a38_0_668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g280de3d4a38_0_668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g280de3d4a38_0_668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g280de3d4a38_0_668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g280de3d4a38_0_668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g280de3d4a38_0_668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g280de3d4a38_0_668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g280de3d4a38_0_668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g280de3d4a38_0_668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g280de3d4a38_0_668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g280de3d4a38_0_668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g280de3d4a38_0_668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g280de3d4a38_0_668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g280de3d4a38_0_668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g280de3d4a38_0_668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g280de3d4a38_0_668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g280de3d4a38_0_668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g280de3d4a38_0_668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g280de3d4a38_0_668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g280de3d4a38_0_668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g280de3d4a38_0_668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g280de3d4a38_0_668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g280de3d4a38_0_668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g280de3d4a38_0_668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g280de3d4a38_0_668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g280de3d4a38_0_668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g280de3d4a38_0_668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g280de3d4a38_0_668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g280de3d4a38_0_668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g280de3d4a38_0_668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g280de3d4a38_0_668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g280de3d4a38_0_668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g280de3d4a38_0_668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g280de3d4a38_0_668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g280de3d4a38_0_668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g280de3d4a38_0_668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g280de3d4a38_0_668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g280de3d4a38_0_668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g280de3d4a38_0_668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g280de3d4a38_0_668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g280de3d4a38_0_668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g280de3d4a38_0_668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g280de3d4a38_0_668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57" name="Google Shape;7257;g280de3d4a38_0_6686"/>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258" name="Google Shape;7258;g280de3d4a38_0_6686"/>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259" name="Shape 7259"/>
        <p:cNvGrpSpPr/>
        <p:nvPr/>
      </p:nvGrpSpPr>
      <p:grpSpPr>
        <a:xfrm>
          <a:off x="0" y="0"/>
          <a:ext cx="0" cy="0"/>
          <a:chOff x="0" y="0"/>
          <a:chExt cx="0" cy="0"/>
        </a:xfrm>
      </p:grpSpPr>
      <p:sp>
        <p:nvSpPr>
          <p:cNvPr id="7260" name="Google Shape;7260;g280de3d4a38_0_73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61" name="Google Shape;7261;g280de3d4a38_0_7338"/>
          <p:cNvGrpSpPr/>
          <p:nvPr/>
        </p:nvGrpSpPr>
        <p:grpSpPr>
          <a:xfrm>
            <a:off x="8041173" y="4778596"/>
            <a:ext cx="598277" cy="170409"/>
            <a:chOff x="238125" y="1822850"/>
            <a:chExt cx="7080200" cy="2016675"/>
          </a:xfrm>
        </p:grpSpPr>
        <p:sp>
          <p:nvSpPr>
            <p:cNvPr id="7262" name="Google Shape;7262;g280de3d4a38_0_73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g280de3d4a38_0_73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g280de3d4a38_0_73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g280de3d4a38_0_73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g280de3d4a38_0_73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g280de3d4a38_0_73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g280de3d4a38_0_73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69" name="Google Shape;7269;g280de3d4a38_0_733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70" name="Google Shape;7270;g280de3d4a38_0_7338"/>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271" name="Google Shape;7271;g280de3d4a38_0_7338"/>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g280de3d4a38_0_7338"/>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273" name="Google Shape;7273;g280de3d4a38_0_733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7274" name="Shape 7274"/>
        <p:cNvGrpSpPr/>
        <p:nvPr/>
      </p:nvGrpSpPr>
      <p:grpSpPr>
        <a:xfrm>
          <a:off x="0" y="0"/>
          <a:ext cx="0" cy="0"/>
          <a:chOff x="0" y="0"/>
          <a:chExt cx="0" cy="0"/>
        </a:xfrm>
      </p:grpSpPr>
      <p:grpSp>
        <p:nvGrpSpPr>
          <p:cNvPr id="7275" name="Google Shape;7275;g280de3d4a38_0_7353"/>
          <p:cNvGrpSpPr/>
          <p:nvPr/>
        </p:nvGrpSpPr>
        <p:grpSpPr>
          <a:xfrm>
            <a:off x="2726703" y="6"/>
            <a:ext cx="3697033" cy="5143642"/>
            <a:chOff x="1926275" y="238125"/>
            <a:chExt cx="3765950" cy="5239525"/>
          </a:xfrm>
        </p:grpSpPr>
        <p:sp>
          <p:nvSpPr>
            <p:cNvPr id="7276" name="Google Shape;7276;g280de3d4a38_0_735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g280de3d4a38_0_735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g280de3d4a38_0_735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g280de3d4a38_0_735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g280de3d4a38_0_735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g280de3d4a38_0_735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g280de3d4a38_0_735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g280de3d4a38_0_735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g280de3d4a38_0_735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g280de3d4a38_0_735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g280de3d4a38_0_735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g280de3d4a38_0_735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g280de3d4a38_0_735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g280de3d4a38_0_735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g280de3d4a38_0_735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g280de3d4a38_0_735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g280de3d4a38_0_735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g280de3d4a38_0_735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g280de3d4a38_0_735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g280de3d4a38_0_735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g280de3d4a38_0_735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g280de3d4a38_0_735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g280de3d4a38_0_735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g280de3d4a38_0_735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g280de3d4a38_0_735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g280de3d4a38_0_735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g280de3d4a38_0_735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g280de3d4a38_0_735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g280de3d4a38_0_735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g280de3d4a38_0_735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g280de3d4a38_0_735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g280de3d4a38_0_735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g280de3d4a38_0_735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g280de3d4a38_0_735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g280de3d4a38_0_735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g280de3d4a38_0_735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g280de3d4a38_0_735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g280de3d4a38_0_735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g280de3d4a38_0_735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g280de3d4a38_0_735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g280de3d4a38_0_735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g280de3d4a38_0_735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g280de3d4a38_0_735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g280de3d4a38_0_735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g280de3d4a38_0_735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g280de3d4a38_0_735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g280de3d4a38_0_735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g280de3d4a38_0_735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g280de3d4a38_0_735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g280de3d4a38_0_735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g280de3d4a38_0_735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g280de3d4a38_0_735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g280de3d4a38_0_735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g280de3d4a38_0_735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g280de3d4a38_0_735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g280de3d4a38_0_735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g280de3d4a38_0_735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g280de3d4a38_0_735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g280de3d4a38_0_735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g280de3d4a38_0_735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36" name="Google Shape;7336;g280de3d4a38_0_735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37" name="Google Shape;7337;g280de3d4a38_0_7353"/>
          <p:cNvGrpSpPr/>
          <p:nvPr/>
        </p:nvGrpSpPr>
        <p:grpSpPr>
          <a:xfrm>
            <a:off x="2686262" y="2"/>
            <a:ext cx="2103910" cy="5143716"/>
            <a:chOff x="2726150" y="238125"/>
            <a:chExt cx="2142475" cy="5238000"/>
          </a:xfrm>
        </p:grpSpPr>
        <p:sp>
          <p:nvSpPr>
            <p:cNvPr id="7338" name="Google Shape;7338;g280de3d4a38_0_735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g280de3d4a38_0_735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g280de3d4a38_0_735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41" name="Google Shape;7341;g280de3d4a38_0_735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42" name="Google Shape;7342;g280de3d4a38_0_735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343" name="Google Shape;7343;g280de3d4a38_0_735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44" name="Google Shape;7344;g280de3d4a38_0_735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g280de3d4a38_0_735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346" name="Google Shape;7346;g280de3d4a38_0_735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7347" name="Google Shape;7347;g280de3d4a38_0_735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7348" name="Shape 7348"/>
        <p:cNvGrpSpPr/>
        <p:nvPr/>
      </p:nvGrpSpPr>
      <p:grpSpPr>
        <a:xfrm>
          <a:off x="0" y="0"/>
          <a:ext cx="0" cy="0"/>
          <a:chOff x="0" y="0"/>
          <a:chExt cx="0" cy="0"/>
        </a:xfrm>
      </p:grpSpPr>
      <p:sp>
        <p:nvSpPr>
          <p:cNvPr id="7349" name="Google Shape;7349;g280de3d4a38_0_742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50" name="Google Shape;7350;g280de3d4a38_0_7427"/>
          <p:cNvGrpSpPr/>
          <p:nvPr/>
        </p:nvGrpSpPr>
        <p:grpSpPr>
          <a:xfrm>
            <a:off x="2686262" y="2"/>
            <a:ext cx="2103910" cy="5143716"/>
            <a:chOff x="2726150" y="238125"/>
            <a:chExt cx="2142475" cy="5238000"/>
          </a:xfrm>
        </p:grpSpPr>
        <p:sp>
          <p:nvSpPr>
            <p:cNvPr id="7351" name="Google Shape;7351;g280de3d4a38_0_74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g280de3d4a38_0_74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g280de3d4a38_0_74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54" name="Google Shape;7354;g280de3d4a38_0_742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55" name="Google Shape;7355;g280de3d4a38_0_74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356" name="Google Shape;7356;g280de3d4a38_0_74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57" name="Google Shape;7357;g280de3d4a38_0_742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g280de3d4a38_0_74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359" name="Google Shape;7359;g280de3d4a38_0_7427"/>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360" name="Google Shape;7360;g280de3d4a38_0_742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361" name="Shape 7361"/>
        <p:cNvGrpSpPr/>
        <p:nvPr/>
      </p:nvGrpSpPr>
      <p:grpSpPr>
        <a:xfrm>
          <a:off x="0" y="0"/>
          <a:ext cx="0" cy="0"/>
          <a:chOff x="0" y="0"/>
          <a:chExt cx="0" cy="0"/>
        </a:xfrm>
      </p:grpSpPr>
      <p:sp>
        <p:nvSpPr>
          <p:cNvPr id="7362" name="Google Shape;7362;g280de3d4a38_0_744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63" name="Google Shape;7363;g280de3d4a38_0_7440"/>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364" name="Google Shape;7364;g280de3d4a38_0_7440"/>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365" name="Google Shape;7365;g280de3d4a38_0_744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366" name="Google Shape;7366;g280de3d4a38_0_7440"/>
          <p:cNvGrpSpPr/>
          <p:nvPr/>
        </p:nvGrpSpPr>
        <p:grpSpPr>
          <a:xfrm>
            <a:off x="8041173" y="4778596"/>
            <a:ext cx="598277" cy="170409"/>
            <a:chOff x="238125" y="1822850"/>
            <a:chExt cx="7080200" cy="2016675"/>
          </a:xfrm>
        </p:grpSpPr>
        <p:sp>
          <p:nvSpPr>
            <p:cNvPr id="7367" name="Google Shape;7367;g280de3d4a38_0_744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g280de3d4a38_0_744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g280de3d4a38_0_744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g280de3d4a38_0_744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g280de3d4a38_0_744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g280de3d4a38_0_744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g280de3d4a38_0_744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74" name="Google Shape;7374;g280de3d4a38_0_744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7375" name="Shape 7375"/>
        <p:cNvGrpSpPr/>
        <p:nvPr/>
      </p:nvGrpSpPr>
      <p:grpSpPr>
        <a:xfrm>
          <a:off x="0" y="0"/>
          <a:ext cx="0" cy="0"/>
          <a:chOff x="0" y="0"/>
          <a:chExt cx="0" cy="0"/>
        </a:xfrm>
      </p:grpSpPr>
      <p:sp>
        <p:nvSpPr>
          <p:cNvPr id="7376" name="Google Shape;7376;g280de3d4a38_0_745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g280de3d4a38_0_745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78" name="Google Shape;7378;g280de3d4a38_0_74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79" name="Google Shape;7379;g280de3d4a38_0_74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380" name="Shape 7380"/>
        <p:cNvGrpSpPr/>
        <p:nvPr/>
      </p:nvGrpSpPr>
      <p:grpSpPr>
        <a:xfrm>
          <a:off x="0" y="0"/>
          <a:ext cx="0" cy="0"/>
          <a:chOff x="0" y="0"/>
          <a:chExt cx="0" cy="0"/>
        </a:xfrm>
      </p:grpSpPr>
      <p:sp>
        <p:nvSpPr>
          <p:cNvPr id="7381" name="Google Shape;7381;g280de3d4a38_0_7459"/>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7382" name="Google Shape;7382;g280de3d4a38_0_74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83" name="Google Shape;7383;g280de3d4a38_0_7459"/>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7384" name="Google Shape;7384;g280de3d4a38_0_7459"/>
          <p:cNvGrpSpPr/>
          <p:nvPr/>
        </p:nvGrpSpPr>
        <p:grpSpPr>
          <a:xfrm>
            <a:off x="8041173" y="4778596"/>
            <a:ext cx="598277" cy="170409"/>
            <a:chOff x="238125" y="1822850"/>
            <a:chExt cx="7080200" cy="2016675"/>
          </a:xfrm>
        </p:grpSpPr>
        <p:sp>
          <p:nvSpPr>
            <p:cNvPr id="7385" name="Google Shape;7385;g280de3d4a38_0_74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g280de3d4a38_0_74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g280de3d4a38_0_74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g280de3d4a38_0_74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g280de3d4a38_0_74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g280de3d4a38_0_74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g280de3d4a38_0_74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92" name="Google Shape;7392;g280de3d4a38_0_74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393" name="Shape 7393"/>
        <p:cNvGrpSpPr/>
        <p:nvPr/>
      </p:nvGrpSpPr>
      <p:grpSpPr>
        <a:xfrm>
          <a:off x="0" y="0"/>
          <a:ext cx="0" cy="0"/>
          <a:chOff x="0" y="0"/>
          <a:chExt cx="0" cy="0"/>
        </a:xfrm>
      </p:grpSpPr>
      <p:sp>
        <p:nvSpPr>
          <p:cNvPr id="7394" name="Google Shape;7394;g280de3d4a38_0_747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7395" name="Google Shape;7395;g280de3d4a38_0_747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7396" name="Shape 7396"/>
        <p:cNvGrpSpPr/>
        <p:nvPr/>
      </p:nvGrpSpPr>
      <p:grpSpPr>
        <a:xfrm>
          <a:off x="0" y="0"/>
          <a:ext cx="0" cy="0"/>
          <a:chOff x="0" y="0"/>
          <a:chExt cx="0" cy="0"/>
        </a:xfrm>
      </p:grpSpPr>
      <p:grpSp>
        <p:nvGrpSpPr>
          <p:cNvPr id="7397" name="Google Shape;7397;g280de3d4a38_0_7475"/>
          <p:cNvGrpSpPr/>
          <p:nvPr/>
        </p:nvGrpSpPr>
        <p:grpSpPr>
          <a:xfrm>
            <a:off x="3698727" y="6"/>
            <a:ext cx="3697033" cy="5143642"/>
            <a:chOff x="1926275" y="238125"/>
            <a:chExt cx="3765950" cy="5239525"/>
          </a:xfrm>
        </p:grpSpPr>
        <p:sp>
          <p:nvSpPr>
            <p:cNvPr id="7398" name="Google Shape;7398;g280de3d4a38_0_747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g280de3d4a38_0_747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g280de3d4a38_0_747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g280de3d4a38_0_747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g280de3d4a38_0_747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g280de3d4a38_0_747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g280de3d4a38_0_747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g280de3d4a38_0_747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g280de3d4a38_0_747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g280de3d4a38_0_747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g280de3d4a38_0_747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g280de3d4a38_0_747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g280de3d4a38_0_747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g280de3d4a38_0_747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g280de3d4a38_0_747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g280de3d4a38_0_747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g280de3d4a38_0_747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g280de3d4a38_0_747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g280de3d4a38_0_747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g280de3d4a38_0_747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g280de3d4a38_0_747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g280de3d4a38_0_747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g280de3d4a38_0_747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g280de3d4a38_0_747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g280de3d4a38_0_747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g280de3d4a38_0_747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g280de3d4a38_0_747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g280de3d4a38_0_747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g280de3d4a38_0_747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g280de3d4a38_0_747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g280de3d4a38_0_747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g280de3d4a38_0_747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g280de3d4a38_0_747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g280de3d4a38_0_747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g280de3d4a38_0_747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g280de3d4a38_0_747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g280de3d4a38_0_747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g280de3d4a38_0_747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g280de3d4a38_0_747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g280de3d4a38_0_747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g280de3d4a38_0_747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g280de3d4a38_0_747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g280de3d4a38_0_747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g280de3d4a38_0_747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g280de3d4a38_0_747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g280de3d4a38_0_747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g280de3d4a38_0_747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g280de3d4a38_0_747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g280de3d4a38_0_747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g280de3d4a38_0_747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g280de3d4a38_0_747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g280de3d4a38_0_747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g280de3d4a38_0_747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g280de3d4a38_0_747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g280de3d4a38_0_747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g280de3d4a38_0_747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g280de3d4a38_0_747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g280de3d4a38_0_747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g280de3d4a38_0_747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g280de3d4a38_0_747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58" name="Google Shape;7458;g280de3d4a38_0_7475"/>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g280de3d4a38_0_74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460" name="Google Shape;7460;g280de3d4a38_0_747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7461" name="Google Shape;7461;g280de3d4a38_0_74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7462" name="Google Shape;7462;g280de3d4a38_0_7475"/>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7463" name="Shape 7463"/>
        <p:cNvGrpSpPr/>
        <p:nvPr/>
      </p:nvGrpSpPr>
      <p:grpSpPr>
        <a:xfrm>
          <a:off x="0" y="0"/>
          <a:ext cx="0" cy="0"/>
          <a:chOff x="0" y="0"/>
          <a:chExt cx="0" cy="0"/>
        </a:xfrm>
      </p:grpSpPr>
      <p:sp>
        <p:nvSpPr>
          <p:cNvPr id="7464" name="Google Shape;7464;g280de3d4a38_0_754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g280de3d4a38_0_754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66" name="Google Shape;7466;g280de3d4a38_0_7542"/>
          <p:cNvGrpSpPr/>
          <p:nvPr/>
        </p:nvGrpSpPr>
        <p:grpSpPr>
          <a:xfrm>
            <a:off x="1285921" y="2144122"/>
            <a:ext cx="2868897" cy="817157"/>
            <a:chOff x="238125" y="1822850"/>
            <a:chExt cx="7080200" cy="2016675"/>
          </a:xfrm>
        </p:grpSpPr>
        <p:sp>
          <p:nvSpPr>
            <p:cNvPr id="7467" name="Google Shape;7467;g280de3d4a38_0_75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g280de3d4a38_0_75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g280de3d4a38_0_75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g280de3d4a38_0_75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g280de3d4a38_0_75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g280de3d4a38_0_75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g280de3d4a38_0_75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74" name="Google Shape;7474;g280de3d4a38_0_754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7475" name="Google Shape;7475;g280de3d4a38_0_754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480" name="Shape 7480"/>
        <p:cNvGrpSpPr/>
        <p:nvPr/>
      </p:nvGrpSpPr>
      <p:grpSpPr>
        <a:xfrm>
          <a:off x="0" y="0"/>
          <a:ext cx="0" cy="0"/>
          <a:chOff x="0" y="0"/>
          <a:chExt cx="0" cy="0"/>
        </a:xfrm>
      </p:grpSpPr>
      <p:sp>
        <p:nvSpPr>
          <p:cNvPr id="7481" name="Google Shape;7481;g280e44c372a_0_698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482" name="Google Shape;7482;g280e44c372a_0_69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83" name="Google Shape;7483;g280e44c372a_0_6985"/>
          <p:cNvGrpSpPr/>
          <p:nvPr/>
        </p:nvGrpSpPr>
        <p:grpSpPr>
          <a:xfrm>
            <a:off x="8041173" y="4778596"/>
            <a:ext cx="598277" cy="170409"/>
            <a:chOff x="238125" y="1822850"/>
            <a:chExt cx="7080200" cy="2016675"/>
          </a:xfrm>
        </p:grpSpPr>
        <p:sp>
          <p:nvSpPr>
            <p:cNvPr id="7484" name="Google Shape;7484;g280e44c372a_0_698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g280e44c372a_0_698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g280e44c372a_0_698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g280e44c372a_0_698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g280e44c372a_0_698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g280e44c372a_0_698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g280e44c372a_0_698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91" name="Google Shape;7491;g280e44c372a_0_69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7492" name="Shape 7492"/>
        <p:cNvGrpSpPr/>
        <p:nvPr/>
      </p:nvGrpSpPr>
      <p:grpSpPr>
        <a:xfrm>
          <a:off x="0" y="0"/>
          <a:ext cx="0" cy="0"/>
          <a:chOff x="0" y="0"/>
          <a:chExt cx="0" cy="0"/>
        </a:xfrm>
      </p:grpSpPr>
      <p:sp>
        <p:nvSpPr>
          <p:cNvPr id="7493" name="Google Shape;7493;g280e44c372a_0_6978"/>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494" name="Google Shape;7494;g280e44c372a_0_6978"/>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495" name="Google Shape;7495;g280e44c372a_0_69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496" name="Google Shape;7496;g280e44c372a_0_6978"/>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g280e44c372a_0_6978"/>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498" name="Google Shape;7498;g280e44c372a_0_69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499" name="Shape 7499"/>
        <p:cNvGrpSpPr/>
        <p:nvPr/>
      </p:nvGrpSpPr>
      <p:grpSpPr>
        <a:xfrm>
          <a:off x="0" y="0"/>
          <a:ext cx="0" cy="0"/>
          <a:chOff x="0" y="0"/>
          <a:chExt cx="0" cy="0"/>
        </a:xfrm>
      </p:grpSpPr>
      <p:sp>
        <p:nvSpPr>
          <p:cNvPr id="7500" name="Google Shape;7500;g280e44c372a_0_699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501" name="Shape 7501"/>
        <p:cNvGrpSpPr/>
        <p:nvPr/>
      </p:nvGrpSpPr>
      <p:grpSpPr>
        <a:xfrm>
          <a:off x="0" y="0"/>
          <a:ext cx="0" cy="0"/>
          <a:chOff x="0" y="0"/>
          <a:chExt cx="0" cy="0"/>
        </a:xfrm>
      </p:grpSpPr>
      <p:sp>
        <p:nvSpPr>
          <p:cNvPr id="7502" name="Google Shape;7502;g280e44c372a_0_6999"/>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03" name="Google Shape;7503;g280e44c372a_0_6999"/>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04" name="Google Shape;7504;g280e44c372a_0_6999"/>
          <p:cNvGrpSpPr/>
          <p:nvPr/>
        </p:nvGrpSpPr>
        <p:grpSpPr>
          <a:xfrm>
            <a:off x="7833119" y="4564515"/>
            <a:ext cx="1026629" cy="292418"/>
            <a:chOff x="238125" y="1822850"/>
            <a:chExt cx="7080200" cy="2016675"/>
          </a:xfrm>
        </p:grpSpPr>
        <p:sp>
          <p:nvSpPr>
            <p:cNvPr id="7505" name="Google Shape;7505;g280e44c372a_0_69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g280e44c372a_0_69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g280e44c372a_0_69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g280e44c372a_0_69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g280e44c372a_0_69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g280e44c372a_0_69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g280e44c372a_0_69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7512" name="Shape 7512"/>
        <p:cNvGrpSpPr/>
        <p:nvPr/>
      </p:nvGrpSpPr>
      <p:grpSpPr>
        <a:xfrm>
          <a:off x="0" y="0"/>
          <a:ext cx="0" cy="0"/>
          <a:chOff x="0" y="0"/>
          <a:chExt cx="0" cy="0"/>
        </a:xfrm>
      </p:grpSpPr>
      <p:sp>
        <p:nvSpPr>
          <p:cNvPr id="7513" name="Google Shape;7513;g280e44c372a_0_7010"/>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g280e44c372a_0_701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15" name="Google Shape;7515;g280e44c372a_0_701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7516" name="Google Shape;7516;g280e44c372a_0_7010"/>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7517" name="Shape 7517"/>
        <p:cNvGrpSpPr/>
        <p:nvPr/>
      </p:nvGrpSpPr>
      <p:grpSpPr>
        <a:xfrm>
          <a:off x="0" y="0"/>
          <a:ext cx="0" cy="0"/>
          <a:chOff x="0" y="0"/>
          <a:chExt cx="0" cy="0"/>
        </a:xfrm>
      </p:grpSpPr>
      <p:sp>
        <p:nvSpPr>
          <p:cNvPr id="7518" name="Google Shape;7518;g280e44c372a_0_701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19" name="Google Shape;7519;g280e44c372a_0_70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20" name="Google Shape;7520;g280e44c372a_0_7015"/>
          <p:cNvGrpSpPr/>
          <p:nvPr/>
        </p:nvGrpSpPr>
        <p:grpSpPr>
          <a:xfrm>
            <a:off x="455001" y="401909"/>
            <a:ext cx="908390" cy="258739"/>
            <a:chOff x="238125" y="1822850"/>
            <a:chExt cx="7080200" cy="2016675"/>
          </a:xfrm>
        </p:grpSpPr>
        <p:sp>
          <p:nvSpPr>
            <p:cNvPr id="7521" name="Google Shape;7521;g280e44c372a_0_70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g280e44c372a_0_70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g280e44c372a_0_70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g280e44c372a_0_70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g280e44c372a_0_70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g280e44c372a_0_70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g280e44c372a_0_70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28" name="Google Shape;7528;g280e44c372a_0_70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7529" name="Shape 7529"/>
        <p:cNvGrpSpPr/>
        <p:nvPr/>
      </p:nvGrpSpPr>
      <p:grpSpPr>
        <a:xfrm>
          <a:off x="0" y="0"/>
          <a:ext cx="0" cy="0"/>
          <a:chOff x="0" y="0"/>
          <a:chExt cx="0" cy="0"/>
        </a:xfrm>
      </p:grpSpPr>
      <p:sp>
        <p:nvSpPr>
          <p:cNvPr id="7530" name="Google Shape;7530;g280e44c372a_0_702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31" name="Google Shape;7531;g280e44c372a_0_702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32" name="Google Shape;7532;g280e44c372a_0_7027"/>
          <p:cNvGrpSpPr/>
          <p:nvPr/>
        </p:nvGrpSpPr>
        <p:grpSpPr>
          <a:xfrm>
            <a:off x="455001" y="401909"/>
            <a:ext cx="908390" cy="258739"/>
            <a:chOff x="238125" y="1822850"/>
            <a:chExt cx="7080200" cy="2016675"/>
          </a:xfrm>
        </p:grpSpPr>
        <p:sp>
          <p:nvSpPr>
            <p:cNvPr id="7533" name="Google Shape;7533;g280e44c372a_0_70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g280e44c372a_0_70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g280e44c372a_0_70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g280e44c372a_0_70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g280e44c372a_0_70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g280e44c372a_0_70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g280e44c372a_0_70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40" name="Google Shape;7540;g280e44c372a_0_702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7541" name="Shape 7541"/>
        <p:cNvGrpSpPr/>
        <p:nvPr/>
      </p:nvGrpSpPr>
      <p:grpSpPr>
        <a:xfrm>
          <a:off x="0" y="0"/>
          <a:ext cx="0" cy="0"/>
          <a:chOff x="0" y="0"/>
          <a:chExt cx="0" cy="0"/>
        </a:xfrm>
      </p:grpSpPr>
      <p:sp>
        <p:nvSpPr>
          <p:cNvPr id="7542" name="Google Shape;7542;g280e44c372a_0_703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43" name="Google Shape;7543;g280e44c372a_0_7039"/>
          <p:cNvGrpSpPr/>
          <p:nvPr/>
        </p:nvGrpSpPr>
        <p:grpSpPr>
          <a:xfrm>
            <a:off x="2622652" y="3587453"/>
            <a:ext cx="2377550" cy="653782"/>
            <a:chOff x="2159414" y="3486447"/>
            <a:chExt cx="2606105" cy="720500"/>
          </a:xfrm>
        </p:grpSpPr>
        <p:grpSp>
          <p:nvGrpSpPr>
            <p:cNvPr id="7544" name="Google Shape;7544;g280e44c372a_0_7039"/>
            <p:cNvGrpSpPr/>
            <p:nvPr/>
          </p:nvGrpSpPr>
          <p:grpSpPr>
            <a:xfrm>
              <a:off x="2159414" y="3486447"/>
              <a:ext cx="2606105" cy="49200"/>
              <a:chOff x="2159414" y="3486447"/>
              <a:chExt cx="2606105" cy="49200"/>
            </a:xfrm>
          </p:grpSpPr>
          <p:sp>
            <p:nvSpPr>
              <p:cNvPr id="7545" name="Google Shape;7545;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61" name="Google Shape;7561;g280e44c372a_0_7039"/>
            <p:cNvGrpSpPr/>
            <p:nvPr/>
          </p:nvGrpSpPr>
          <p:grpSpPr>
            <a:xfrm>
              <a:off x="2159414" y="3652838"/>
              <a:ext cx="2606105" cy="49200"/>
              <a:chOff x="2159414" y="3486447"/>
              <a:chExt cx="2606105" cy="49200"/>
            </a:xfrm>
          </p:grpSpPr>
          <p:sp>
            <p:nvSpPr>
              <p:cNvPr id="7562" name="Google Shape;7562;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78" name="Google Shape;7578;g280e44c372a_0_7039"/>
            <p:cNvGrpSpPr/>
            <p:nvPr/>
          </p:nvGrpSpPr>
          <p:grpSpPr>
            <a:xfrm>
              <a:off x="2159414" y="3819188"/>
              <a:ext cx="2606105" cy="49200"/>
              <a:chOff x="2159414" y="3486447"/>
              <a:chExt cx="2606105" cy="49200"/>
            </a:xfrm>
          </p:grpSpPr>
          <p:sp>
            <p:nvSpPr>
              <p:cNvPr id="7579" name="Google Shape;7579;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5" name="Google Shape;7595;g280e44c372a_0_7039"/>
            <p:cNvGrpSpPr/>
            <p:nvPr/>
          </p:nvGrpSpPr>
          <p:grpSpPr>
            <a:xfrm>
              <a:off x="2159414" y="3983540"/>
              <a:ext cx="2606105" cy="49200"/>
              <a:chOff x="2159414" y="3486447"/>
              <a:chExt cx="2606105" cy="49200"/>
            </a:xfrm>
          </p:grpSpPr>
          <p:sp>
            <p:nvSpPr>
              <p:cNvPr id="7596" name="Google Shape;7596;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12" name="Google Shape;7612;g280e44c372a_0_7039"/>
            <p:cNvGrpSpPr/>
            <p:nvPr/>
          </p:nvGrpSpPr>
          <p:grpSpPr>
            <a:xfrm>
              <a:off x="2159414" y="4157747"/>
              <a:ext cx="2606105" cy="49200"/>
              <a:chOff x="2159414" y="3486447"/>
              <a:chExt cx="2606105" cy="49200"/>
            </a:xfrm>
          </p:grpSpPr>
          <p:sp>
            <p:nvSpPr>
              <p:cNvPr id="7613" name="Google Shape;7613;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29" name="Google Shape;7629;g280e44c372a_0_703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630" name="Google Shape;7630;g280e44c372a_0_703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631" name="Google Shape;7631;g280e44c372a_0_7039"/>
          <p:cNvGrpSpPr/>
          <p:nvPr/>
        </p:nvGrpSpPr>
        <p:grpSpPr>
          <a:xfrm>
            <a:off x="455001" y="401909"/>
            <a:ext cx="908390" cy="258739"/>
            <a:chOff x="238125" y="1822850"/>
            <a:chExt cx="7080200" cy="2016675"/>
          </a:xfrm>
        </p:grpSpPr>
        <p:sp>
          <p:nvSpPr>
            <p:cNvPr id="7632" name="Google Shape;7632;g280e44c372a_0_70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g280e44c372a_0_70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g280e44c372a_0_70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g280e44c372a_0_70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g280e44c372a_0_70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g280e44c372a_0_70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g280e44c372a_0_70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639" name="Google Shape;7639;g280e44c372a_0_703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640" name="Google Shape;7640;g280e44c372a_0_703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641" name="Shape 7641"/>
        <p:cNvGrpSpPr/>
        <p:nvPr/>
      </p:nvGrpSpPr>
      <p:grpSpPr>
        <a:xfrm>
          <a:off x="0" y="0"/>
          <a:ext cx="0" cy="0"/>
          <a:chOff x="0" y="0"/>
          <a:chExt cx="0" cy="0"/>
        </a:xfrm>
      </p:grpSpPr>
      <p:sp>
        <p:nvSpPr>
          <p:cNvPr id="7642" name="Google Shape;7642;g280e44c372a_0_7139"/>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43" name="Google Shape;7643;g280e44c372a_0_7139"/>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7644" name="Google Shape;7644;g280e44c372a_0_7139"/>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645" name="Google Shape;7645;g280e44c372a_0_7139"/>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646" name="Google Shape;7646;g280e44c372a_0_7139"/>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g280e44c372a_0_7139"/>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g280e44c372a_0_7139"/>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49" name="Google Shape;7649;g280e44c372a_0_7139"/>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7650" name="Google Shape;7650;g280e44c372a_0_7139"/>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7651" name="Google Shape;7651;g280e44c372a_0_7139"/>
          <p:cNvGrpSpPr/>
          <p:nvPr/>
        </p:nvGrpSpPr>
        <p:grpSpPr>
          <a:xfrm>
            <a:off x="5825945" y="3085919"/>
            <a:ext cx="1376700" cy="330600"/>
            <a:chOff x="5457350" y="2701375"/>
            <a:chExt cx="1376700" cy="330600"/>
          </a:xfrm>
        </p:grpSpPr>
        <p:sp>
          <p:nvSpPr>
            <p:cNvPr id="7652" name="Google Shape;7652;g280e44c372a_0_713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653" name="Google Shape;7653;g280e44c372a_0_7139"/>
            <p:cNvGrpSpPr/>
            <p:nvPr/>
          </p:nvGrpSpPr>
          <p:grpSpPr>
            <a:xfrm>
              <a:off x="5541202" y="2774463"/>
              <a:ext cx="183000" cy="183000"/>
              <a:chOff x="5541202" y="2774463"/>
              <a:chExt cx="183000" cy="183000"/>
            </a:xfrm>
          </p:grpSpPr>
          <p:sp>
            <p:nvSpPr>
              <p:cNvPr id="7654" name="Google Shape;7654;g280e44c372a_0_713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g280e44c372a_0_713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56" name="Google Shape;7656;g280e44c372a_0_7139"/>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57" name="Google Shape;7657;g280e44c372a_0_7139"/>
          <p:cNvGrpSpPr/>
          <p:nvPr/>
        </p:nvGrpSpPr>
        <p:grpSpPr>
          <a:xfrm>
            <a:off x="2446250" y="4626181"/>
            <a:ext cx="845188" cy="162953"/>
            <a:chOff x="3701600" y="2570125"/>
            <a:chExt cx="1503625" cy="289900"/>
          </a:xfrm>
        </p:grpSpPr>
        <p:sp>
          <p:nvSpPr>
            <p:cNvPr id="7658" name="Google Shape;7658;g280e44c372a_0_713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g280e44c372a_0_713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g280e44c372a_0_713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g280e44c372a_0_713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g280e44c372a_0_713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g280e44c372a_0_713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g280e44c372a_0_713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g280e44c372a_0_713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g280e44c372a_0_713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g280e44c372a_0_713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g280e44c372a_0_713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g280e44c372a_0_713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70" name="Google Shape;7670;g280e44c372a_0_7139"/>
          <p:cNvGrpSpPr/>
          <p:nvPr/>
        </p:nvGrpSpPr>
        <p:grpSpPr>
          <a:xfrm>
            <a:off x="5267233" y="4595311"/>
            <a:ext cx="908377" cy="201300"/>
            <a:chOff x="5577025" y="2564875"/>
            <a:chExt cx="1764525" cy="390950"/>
          </a:xfrm>
        </p:grpSpPr>
        <p:sp>
          <p:nvSpPr>
            <p:cNvPr id="7671" name="Google Shape;7671;g280e44c372a_0_713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g280e44c372a_0_713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g280e44c372a_0_713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g280e44c372a_0_713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g280e44c372a_0_713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g280e44c372a_0_713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g280e44c372a_0_713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g280e44c372a_0_713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g280e44c372a_0_713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g280e44c372a_0_713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g280e44c372a_0_713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g280e44c372a_0_713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g280e44c372a_0_713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g280e44c372a_0_713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g280e44c372a_0_713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g280e44c372a_0_713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87" name="Google Shape;7687;g280e44c372a_0_7139"/>
          <p:cNvGrpSpPr/>
          <p:nvPr/>
        </p:nvGrpSpPr>
        <p:grpSpPr>
          <a:xfrm>
            <a:off x="3882459" y="4590168"/>
            <a:ext cx="682107" cy="266863"/>
            <a:chOff x="238125" y="2500825"/>
            <a:chExt cx="1678825" cy="656650"/>
          </a:xfrm>
        </p:grpSpPr>
        <p:sp>
          <p:nvSpPr>
            <p:cNvPr id="7688" name="Google Shape;7688;g280e44c372a_0_713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g280e44c372a_0_713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g280e44c372a_0_713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g280e44c372a_0_713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g280e44c372a_0_713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g280e44c372a_0_713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g280e44c372a_0_713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g280e44c372a_0_713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g280e44c372a_0_713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g280e44c372a_0_713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g280e44c372a_0_713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g280e44c372a_0_713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g280e44c372a_0_713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g280e44c372a_0_713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g280e44c372a_0_713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g280e44c372a_0_713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g280e44c372a_0_713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g280e44c372a_0_713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g280e44c372a_0_713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7" name="Google Shape;7707;g280e44c372a_0_7139"/>
          <p:cNvGrpSpPr/>
          <p:nvPr/>
        </p:nvGrpSpPr>
        <p:grpSpPr>
          <a:xfrm>
            <a:off x="6779578" y="4626181"/>
            <a:ext cx="845188" cy="162953"/>
            <a:chOff x="3701600" y="2570125"/>
            <a:chExt cx="1503625" cy="289900"/>
          </a:xfrm>
        </p:grpSpPr>
        <p:sp>
          <p:nvSpPr>
            <p:cNvPr id="7708" name="Google Shape;7708;g280e44c372a_0_713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g280e44c372a_0_713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g280e44c372a_0_713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g280e44c372a_0_713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g280e44c372a_0_713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g280e44c372a_0_713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g280e44c372a_0_713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g280e44c372a_0_713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g280e44c372a_0_713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g280e44c372a_0_713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g280e44c372a_0_713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g280e44c372a_0_713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20" name="Google Shape;7720;g280e44c372a_0_7139"/>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g280e44c372a_0_7139"/>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722" name="Google Shape;7722;g280e44c372a_0_7139"/>
          <p:cNvGrpSpPr/>
          <p:nvPr/>
        </p:nvGrpSpPr>
        <p:grpSpPr>
          <a:xfrm>
            <a:off x="6292189" y="1426141"/>
            <a:ext cx="1425849" cy="1425202"/>
            <a:chOff x="1189450" y="238125"/>
            <a:chExt cx="5177375" cy="5175025"/>
          </a:xfrm>
        </p:grpSpPr>
        <p:sp>
          <p:nvSpPr>
            <p:cNvPr id="7723" name="Google Shape;7723;g280e44c372a_0_713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g280e44c372a_0_713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g280e44c372a_0_713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g280e44c372a_0_713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g280e44c372a_0_713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g280e44c372a_0_713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g280e44c372a_0_713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g280e44c372a_0_713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g280e44c372a_0_713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g280e44c372a_0_713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g280e44c372a_0_713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g280e44c372a_0_713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g280e44c372a_0_713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g280e44c372a_0_713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g280e44c372a_0_713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g280e44c372a_0_713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g280e44c372a_0_713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g280e44c372a_0_713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g280e44c372a_0_713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g280e44c372a_0_713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g280e44c372a_0_713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g280e44c372a_0_713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g280e44c372a_0_713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g280e44c372a_0_713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g280e44c372a_0_713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g280e44c372a_0_713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g280e44c372a_0_713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g280e44c372a_0_713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g280e44c372a_0_713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g280e44c372a_0_713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g280e44c372a_0_713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g280e44c372a_0_713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g280e44c372a_0_713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g280e44c372a_0_713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g280e44c372a_0_713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g280e44c372a_0_713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g280e44c372a_0_713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g280e44c372a_0_713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g280e44c372a_0_713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g280e44c372a_0_713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g280e44c372a_0_713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g280e44c372a_0_713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g280e44c372a_0_713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g280e44c372a_0_713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g280e44c372a_0_713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g280e44c372a_0_713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g280e44c372a_0_713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g280e44c372a_0_713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g280e44c372a_0_713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g280e44c372a_0_713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g280e44c372a_0_713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g280e44c372a_0_713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g280e44c372a_0_713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g280e44c372a_0_713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g280e44c372a_0_713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g280e44c372a_0_713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g280e44c372a_0_713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g280e44c372a_0_713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g280e44c372a_0_713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g280e44c372a_0_713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g280e44c372a_0_713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g280e44c372a_0_713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g280e44c372a_0_713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g280e44c372a_0_713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g280e44c372a_0_713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g280e44c372a_0_713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g280e44c372a_0_713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g280e44c372a_0_713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g280e44c372a_0_713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g280e44c372a_0_713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g280e44c372a_0_713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g280e44c372a_0_713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g280e44c372a_0_713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g280e44c372a_0_713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g280e44c372a_0_713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g280e44c372a_0_713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g280e44c372a_0_713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g280e44c372a_0_713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g280e44c372a_0_713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g280e44c372a_0_713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g280e44c372a_0_713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g280e44c372a_0_713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g280e44c372a_0_713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g280e44c372a_0_713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g280e44c372a_0_713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g280e44c372a_0_713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g280e44c372a_0_713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g280e44c372a_0_713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g280e44c372a_0_713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g280e44c372a_0_713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g280e44c372a_0_713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g280e44c372a_0_713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g280e44c372a_0_713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g280e44c372a_0_713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g280e44c372a_0_713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g280e44c372a_0_713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g280e44c372a_0_713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g280e44c372a_0_713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g280e44c372a_0_713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g280e44c372a_0_713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g280e44c372a_0_713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g280e44c372a_0_713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g280e44c372a_0_713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g280e44c372a_0_713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g280e44c372a_0_713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g280e44c372a_0_713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g280e44c372a_0_713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g280e44c372a_0_713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g280e44c372a_0_713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g280e44c372a_0_713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g280e44c372a_0_713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g280e44c372a_0_713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g280e44c372a_0_713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g280e44c372a_0_713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g280e44c372a_0_713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g280e44c372a_0_713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g280e44c372a_0_713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g280e44c372a_0_713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g280e44c372a_0_713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g280e44c372a_0_713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g280e44c372a_0_713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g280e44c372a_0_713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g280e44c372a_0_713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g280e44c372a_0_713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g280e44c372a_0_713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g280e44c372a_0_713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g280e44c372a_0_713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g280e44c372a_0_713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g280e44c372a_0_713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g280e44c372a_0_713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g280e44c372a_0_713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g280e44c372a_0_713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g280e44c372a_0_713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g280e44c372a_0_713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g280e44c372a_0_713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g280e44c372a_0_713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g280e44c372a_0_713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g280e44c372a_0_713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g280e44c372a_0_713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g280e44c372a_0_713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g280e44c372a_0_713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g280e44c372a_0_713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g280e44c372a_0_713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g280e44c372a_0_713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g280e44c372a_0_713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g280e44c372a_0_713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g280e44c372a_0_713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g280e44c372a_0_713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g280e44c372a_0_713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g280e44c372a_0_713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g280e44c372a_0_713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g280e44c372a_0_713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g280e44c372a_0_713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g280e44c372a_0_713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g280e44c372a_0_713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g280e44c372a_0_713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g280e44c372a_0_713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g280e44c372a_0_713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g280e44c372a_0_713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g280e44c372a_0_713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g280e44c372a_0_713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g280e44c372a_0_713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g280e44c372a_0_713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g280e44c372a_0_713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g280e44c372a_0_713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g280e44c372a_0_713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g280e44c372a_0_713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g280e44c372a_0_713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g280e44c372a_0_713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g280e44c372a_0_713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g280e44c372a_0_713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g280e44c372a_0_713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g280e44c372a_0_713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g280e44c372a_0_713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g280e44c372a_0_713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g280e44c372a_0_713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g280e44c372a_0_713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g280e44c372a_0_713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g280e44c372a_0_713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g280e44c372a_0_713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g280e44c372a_0_713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g280e44c372a_0_713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g280e44c372a_0_713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g280e44c372a_0_713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g280e44c372a_0_713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g280e44c372a_0_713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g280e44c372a_0_713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g280e44c372a_0_713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g280e44c372a_0_713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g280e44c372a_0_713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g280e44c372a_0_713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g280e44c372a_0_713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g280e44c372a_0_713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g280e44c372a_0_713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g280e44c372a_0_713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g280e44c372a_0_713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g280e44c372a_0_713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g280e44c372a_0_713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g280e44c372a_0_713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g280e44c372a_0_713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g280e44c372a_0_713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g280e44c372a_0_713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g280e44c372a_0_713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g280e44c372a_0_713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g280e44c372a_0_713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g280e44c372a_0_713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g280e44c372a_0_713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g280e44c372a_0_713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g280e44c372a_0_713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g280e44c372a_0_713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g280e44c372a_0_713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g280e44c372a_0_713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g280e44c372a_0_713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g280e44c372a_0_713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g280e44c372a_0_713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g280e44c372a_0_713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g280e44c372a_0_713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g280e44c372a_0_713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g280e44c372a_0_713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g280e44c372a_0_713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g280e44c372a_0_713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g280e44c372a_0_713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g280e44c372a_0_713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g280e44c372a_0_713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g280e44c372a_0_713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g280e44c372a_0_713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g280e44c372a_0_713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g280e44c372a_0_713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g280e44c372a_0_713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g280e44c372a_0_713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g280e44c372a_0_713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g280e44c372a_0_713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g280e44c372a_0_713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g280e44c372a_0_713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g280e44c372a_0_713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g280e44c372a_0_713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g280e44c372a_0_713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g280e44c372a_0_713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g280e44c372a_0_713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g280e44c372a_0_713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g280e44c372a_0_713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g280e44c372a_0_713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g280e44c372a_0_713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g280e44c372a_0_713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g280e44c372a_0_713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g280e44c372a_0_713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g280e44c372a_0_713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g280e44c372a_0_713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g280e44c372a_0_713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g280e44c372a_0_713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g280e44c372a_0_713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g280e44c372a_0_713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g280e44c372a_0_713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g280e44c372a_0_713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g280e44c372a_0_713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g280e44c372a_0_713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g280e44c372a_0_713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g280e44c372a_0_713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g280e44c372a_0_713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g280e44c372a_0_713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g280e44c372a_0_713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g280e44c372a_0_713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g280e44c372a_0_713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g280e44c372a_0_713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g280e44c372a_0_713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g280e44c372a_0_713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g280e44c372a_0_713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g280e44c372a_0_713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g280e44c372a_0_713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g280e44c372a_0_713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g280e44c372a_0_713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g280e44c372a_0_713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g280e44c372a_0_713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g280e44c372a_0_713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g280e44c372a_0_713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g280e44c372a_0_713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g280e44c372a_0_713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g280e44c372a_0_713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g280e44c372a_0_713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g280e44c372a_0_713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g280e44c372a_0_713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g280e44c372a_0_713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g280e44c372a_0_713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g280e44c372a_0_713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g280e44c372a_0_713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g280e44c372a_0_713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g280e44c372a_0_713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g280e44c372a_0_713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g280e44c372a_0_713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g280e44c372a_0_713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g280e44c372a_0_713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g280e44c372a_0_713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g280e44c372a_0_713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g280e44c372a_0_713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g280e44c372a_0_713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g280e44c372a_0_713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g280e44c372a_0_713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g280e44c372a_0_713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g280e44c372a_0_713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g280e44c372a_0_713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g280e44c372a_0_713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g280e44c372a_0_713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g280e44c372a_0_713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g280e44c372a_0_713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g280e44c372a_0_713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g280e44c372a_0_713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g280e44c372a_0_713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g280e44c372a_0_713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g280e44c372a_0_713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g280e44c372a_0_713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g280e44c372a_0_713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g280e44c372a_0_713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g280e44c372a_0_713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g280e44c372a_0_713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g280e44c372a_0_713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g280e44c372a_0_713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g280e44c372a_0_713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g280e44c372a_0_713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g280e44c372a_0_713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g280e44c372a_0_713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g280e44c372a_0_713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g280e44c372a_0_713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g280e44c372a_0_713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g280e44c372a_0_713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g280e44c372a_0_713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g280e44c372a_0_713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g280e44c372a_0_713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g280e44c372a_0_713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g280e44c372a_0_713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g280e44c372a_0_713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g280e44c372a_0_713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g280e44c372a_0_713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g280e44c372a_0_713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g280e44c372a_0_713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g280e44c372a_0_713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g280e44c372a_0_713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g280e44c372a_0_713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g280e44c372a_0_713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g280e44c372a_0_713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g280e44c372a_0_713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g280e44c372a_0_713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g280e44c372a_0_713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g280e44c372a_0_713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g280e44c372a_0_713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g280e44c372a_0_713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g280e44c372a_0_713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g280e44c372a_0_713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g280e44c372a_0_713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g280e44c372a_0_713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g280e44c372a_0_713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g280e44c372a_0_713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g280e44c372a_0_713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g280e44c372a_0_713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g280e44c372a_0_713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g280e44c372a_0_713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g280e44c372a_0_713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g280e44c372a_0_713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g280e44c372a_0_713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g280e44c372a_0_713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g280e44c372a_0_713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g280e44c372a_0_713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g280e44c372a_0_713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g280e44c372a_0_713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g280e44c372a_0_713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g280e44c372a_0_713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g280e44c372a_0_713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g280e44c372a_0_713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g280e44c372a_0_713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g280e44c372a_0_713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g280e44c372a_0_713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g280e44c372a_0_713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g280e44c372a_0_713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g280e44c372a_0_713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g280e44c372a_0_713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g280e44c372a_0_713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g280e44c372a_0_713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g280e44c372a_0_713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g280e44c372a_0_713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g280e44c372a_0_713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g280e44c372a_0_713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g280e44c372a_0_713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g280e44c372a_0_713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g280e44c372a_0_713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g280e44c372a_0_713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g280e44c372a_0_713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g280e44c372a_0_713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g280e44c372a_0_713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g280e44c372a_0_713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g280e44c372a_0_713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g280e44c372a_0_713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g280e44c372a_0_713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g280e44c372a_0_713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g280e44c372a_0_713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g280e44c372a_0_713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g280e44c372a_0_713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g280e44c372a_0_713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g280e44c372a_0_713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g280e44c372a_0_713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g280e44c372a_0_713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g280e44c372a_0_713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g280e44c372a_0_713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g280e44c372a_0_713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g280e44c372a_0_713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g280e44c372a_0_713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g280e44c372a_0_713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g280e44c372a_0_713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g280e44c372a_0_713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g280e44c372a_0_713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g280e44c372a_0_713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g280e44c372a_0_713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g280e44c372a_0_713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g280e44c372a_0_713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g280e44c372a_0_713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g280e44c372a_0_713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g280e44c372a_0_713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g280e44c372a_0_713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g280e44c372a_0_713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g280e44c372a_0_713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g280e44c372a_0_713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g280e44c372a_0_713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g280e44c372a_0_713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g280e44c372a_0_713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g280e44c372a_0_713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g280e44c372a_0_713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g280e44c372a_0_713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g280e44c372a_0_713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g280e44c372a_0_713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g280e44c372a_0_713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g280e44c372a_0_713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g280e44c372a_0_713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g280e44c372a_0_713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g280e44c372a_0_713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g280e44c372a_0_713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g280e44c372a_0_713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g280e44c372a_0_713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g280e44c372a_0_713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g280e44c372a_0_713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g280e44c372a_0_713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g280e44c372a_0_713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g280e44c372a_0_713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g280e44c372a_0_713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g280e44c372a_0_713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g280e44c372a_0_713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g280e44c372a_0_713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g280e44c372a_0_713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g280e44c372a_0_713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g280e44c372a_0_713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g280e44c372a_0_713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g280e44c372a_0_713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g280e44c372a_0_713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g280e44c372a_0_713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g280e44c372a_0_713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g280e44c372a_0_713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g280e44c372a_0_713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g280e44c372a_0_713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g280e44c372a_0_713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g280e44c372a_0_713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g280e44c372a_0_713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g280e44c372a_0_713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g280e44c372a_0_713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g280e44c372a_0_713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g280e44c372a_0_713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g280e44c372a_0_713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g280e44c372a_0_713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g280e44c372a_0_713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g280e44c372a_0_713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g280e44c372a_0_713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g280e44c372a_0_713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g280e44c372a_0_713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g280e44c372a_0_713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g280e44c372a_0_713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g280e44c372a_0_713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g280e44c372a_0_713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g280e44c372a_0_713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g280e44c372a_0_713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g280e44c372a_0_713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g280e44c372a_0_713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g280e44c372a_0_713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g280e44c372a_0_713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g280e44c372a_0_713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g280e44c372a_0_713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g280e44c372a_0_713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g280e44c372a_0_713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g280e44c372a_0_713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g280e44c372a_0_713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g280e44c372a_0_713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g280e44c372a_0_713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g280e44c372a_0_713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g280e44c372a_0_713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g280e44c372a_0_713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g280e44c372a_0_713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g280e44c372a_0_713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g280e44c372a_0_713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g280e44c372a_0_713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g280e44c372a_0_713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g280e44c372a_0_713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g280e44c372a_0_713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g280e44c372a_0_713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g280e44c372a_0_713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g280e44c372a_0_713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g280e44c372a_0_713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g280e44c372a_0_713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g280e44c372a_0_713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g280e44c372a_0_713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g280e44c372a_0_713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g280e44c372a_0_713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g280e44c372a_0_713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g280e44c372a_0_713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g280e44c372a_0_713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g280e44c372a_0_713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g280e44c372a_0_713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g280e44c372a_0_713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g280e44c372a_0_713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g280e44c372a_0_713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g280e44c372a_0_713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g280e44c372a_0_713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280e44c372a_0_713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280e44c372a_0_713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280e44c372a_0_713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280e44c372a_0_713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280e44c372a_0_713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280e44c372a_0_713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280e44c372a_0_713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280e44c372a_0_713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280e44c372a_0_713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280e44c372a_0_713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280e44c372a_0_713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280e44c372a_0_713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280e44c372a_0_713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280e44c372a_0_713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280e44c372a_0_713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280e44c372a_0_713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280e44c372a_0_713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280e44c372a_0_713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280e44c372a_0_713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280e44c372a_0_713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280e44c372a_0_713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280e44c372a_0_713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280e44c372a_0_713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280e44c372a_0_713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280e44c372a_0_713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280e44c372a_0_713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280e44c372a_0_713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280e44c372a_0_713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280e44c372a_0_713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280e44c372a_0_713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280e44c372a_0_713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280e44c372a_0_713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280e44c372a_0_713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280e44c372a_0_713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280e44c372a_0_713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280e44c372a_0_713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280e44c372a_0_713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280e44c372a_0_713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280e44c372a_0_713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280e44c372a_0_713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280e44c372a_0_713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280e44c372a_0_713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280e44c372a_0_713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280e44c372a_0_713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280e44c372a_0_713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280e44c372a_0_713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280e44c372a_0_713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280e44c372a_0_713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280e44c372a_0_713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280e44c372a_0_713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280e44c372a_0_713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280e44c372a_0_713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91" name="Google Shape;8291;g280e44c372a_0_7139"/>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292" name="Google Shape;8292;g280e44c372a_0_7139"/>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293" name="Shape 8293"/>
        <p:cNvGrpSpPr/>
        <p:nvPr/>
      </p:nvGrpSpPr>
      <p:grpSpPr>
        <a:xfrm>
          <a:off x="0" y="0"/>
          <a:ext cx="0" cy="0"/>
          <a:chOff x="0" y="0"/>
          <a:chExt cx="0" cy="0"/>
        </a:xfrm>
      </p:grpSpPr>
      <p:sp>
        <p:nvSpPr>
          <p:cNvPr id="8294" name="Google Shape;8294;g280e44c372a_0_779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295" name="Google Shape;8295;g280e44c372a_0_7791"/>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8296" name="Google Shape;8296;g280e44c372a_0_779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297" name="Google Shape;8297;g280e44c372a_0_779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298" name="Google Shape;8298;g280e44c372a_0_779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280e44c372a_0_779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00" name="Google Shape;8300;g280e44c372a_0_7791"/>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8301" name="Google Shape;8301;g280e44c372a_0_7791"/>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8302" name="Google Shape;8302;g280e44c372a_0_7791"/>
          <p:cNvGrpSpPr/>
          <p:nvPr/>
        </p:nvGrpSpPr>
        <p:grpSpPr>
          <a:xfrm>
            <a:off x="5714586" y="1714973"/>
            <a:ext cx="1714747" cy="1713968"/>
            <a:chOff x="1189450" y="238125"/>
            <a:chExt cx="5177375" cy="5175025"/>
          </a:xfrm>
        </p:grpSpPr>
        <p:sp>
          <p:nvSpPr>
            <p:cNvPr id="8303" name="Google Shape;8303;g280e44c372a_0_779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280e44c372a_0_779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280e44c372a_0_779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280e44c372a_0_779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280e44c372a_0_779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280e44c372a_0_779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280e44c372a_0_779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280e44c372a_0_779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280e44c372a_0_779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280e44c372a_0_779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280e44c372a_0_779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280e44c372a_0_779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280e44c372a_0_779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280e44c372a_0_779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280e44c372a_0_779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280e44c372a_0_779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280e44c372a_0_779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280e44c372a_0_779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280e44c372a_0_779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280e44c372a_0_779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280e44c372a_0_779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280e44c372a_0_779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280e44c372a_0_779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280e44c372a_0_779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280e44c372a_0_779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280e44c372a_0_779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280e44c372a_0_779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280e44c372a_0_779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g280e44c372a_0_779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g280e44c372a_0_779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g280e44c372a_0_779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g280e44c372a_0_779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280e44c372a_0_779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g280e44c372a_0_779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g280e44c372a_0_779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g280e44c372a_0_779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280e44c372a_0_779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g280e44c372a_0_779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g280e44c372a_0_779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g280e44c372a_0_779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g280e44c372a_0_779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280e44c372a_0_779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280e44c372a_0_779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280e44c372a_0_779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280e44c372a_0_779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280e44c372a_0_779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280e44c372a_0_779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280e44c372a_0_779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280e44c372a_0_779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280e44c372a_0_779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280e44c372a_0_779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280e44c372a_0_779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280e44c372a_0_779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280e44c372a_0_779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280e44c372a_0_779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280e44c372a_0_779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280e44c372a_0_779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280e44c372a_0_779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g280e44c372a_0_779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g280e44c372a_0_779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280e44c372a_0_779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280e44c372a_0_779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280e44c372a_0_779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280e44c372a_0_779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280e44c372a_0_779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280e44c372a_0_779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280e44c372a_0_779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280e44c372a_0_779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280e44c372a_0_779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280e44c372a_0_779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280e44c372a_0_779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280e44c372a_0_779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280e44c372a_0_779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280e44c372a_0_779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280e44c372a_0_779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280e44c372a_0_779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280e44c372a_0_779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280e44c372a_0_779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280e44c372a_0_779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280e44c372a_0_779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280e44c372a_0_779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280e44c372a_0_779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280e44c372a_0_779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280e44c372a_0_779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280e44c372a_0_779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280e44c372a_0_779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280e44c372a_0_779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280e44c372a_0_779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280e44c372a_0_779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280e44c372a_0_779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280e44c372a_0_779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280e44c372a_0_779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280e44c372a_0_779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280e44c372a_0_779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280e44c372a_0_779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280e44c372a_0_779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280e44c372a_0_779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280e44c372a_0_779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280e44c372a_0_779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280e44c372a_0_779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g280e44c372a_0_779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g280e44c372a_0_779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g280e44c372a_0_779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280e44c372a_0_779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280e44c372a_0_779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g280e44c372a_0_779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g280e44c372a_0_779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g280e44c372a_0_779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g280e44c372a_0_779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280e44c372a_0_779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g280e44c372a_0_779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g280e44c372a_0_779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g280e44c372a_0_779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g280e44c372a_0_779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g280e44c372a_0_779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g280e44c372a_0_779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280e44c372a_0_779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280e44c372a_0_779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g280e44c372a_0_779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g280e44c372a_0_779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g280e44c372a_0_779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g280e44c372a_0_779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280e44c372a_0_779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g280e44c372a_0_779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g280e44c372a_0_779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g280e44c372a_0_779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g280e44c372a_0_779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g280e44c372a_0_779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g280e44c372a_0_779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g280e44c372a_0_779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g280e44c372a_0_779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g280e44c372a_0_779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280e44c372a_0_779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280e44c372a_0_779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280e44c372a_0_779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280e44c372a_0_779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280e44c372a_0_779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280e44c372a_0_779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g280e44c372a_0_779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g280e44c372a_0_779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g280e44c372a_0_779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280e44c372a_0_779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g280e44c372a_0_779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g280e44c372a_0_779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g280e44c372a_0_779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g280e44c372a_0_779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g280e44c372a_0_779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g280e44c372a_0_779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g280e44c372a_0_779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g280e44c372a_0_779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280e44c372a_0_779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280e44c372a_0_779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280e44c372a_0_779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280e44c372a_0_779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280e44c372a_0_779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280e44c372a_0_779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g280e44c372a_0_779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g280e44c372a_0_779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g280e44c372a_0_779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g280e44c372a_0_779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g280e44c372a_0_779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g280e44c372a_0_779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280e44c372a_0_779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g280e44c372a_0_779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g280e44c372a_0_779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g280e44c372a_0_779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g280e44c372a_0_779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g280e44c372a_0_779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g280e44c372a_0_779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g280e44c372a_0_779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g280e44c372a_0_779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g280e44c372a_0_779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g280e44c372a_0_779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g280e44c372a_0_779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g280e44c372a_0_779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g280e44c372a_0_779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280e44c372a_0_779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280e44c372a_0_779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280e44c372a_0_779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280e44c372a_0_779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280e44c372a_0_779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280e44c372a_0_779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280e44c372a_0_779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280e44c372a_0_779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280e44c372a_0_779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280e44c372a_0_779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280e44c372a_0_779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280e44c372a_0_779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280e44c372a_0_779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280e44c372a_0_779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280e44c372a_0_779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280e44c372a_0_779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280e44c372a_0_779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280e44c372a_0_779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280e44c372a_0_779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280e44c372a_0_779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280e44c372a_0_779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280e44c372a_0_779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280e44c372a_0_779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280e44c372a_0_779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280e44c372a_0_779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280e44c372a_0_779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280e44c372a_0_779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280e44c372a_0_779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280e44c372a_0_779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280e44c372a_0_779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280e44c372a_0_779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280e44c372a_0_779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280e44c372a_0_779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280e44c372a_0_779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280e44c372a_0_779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280e44c372a_0_779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280e44c372a_0_779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280e44c372a_0_779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280e44c372a_0_779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280e44c372a_0_779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280e44c372a_0_779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280e44c372a_0_779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280e44c372a_0_779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280e44c372a_0_779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280e44c372a_0_779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280e44c372a_0_779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280e44c372a_0_779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280e44c372a_0_779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280e44c372a_0_779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280e44c372a_0_779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280e44c372a_0_779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280e44c372a_0_779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280e44c372a_0_779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280e44c372a_0_779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280e44c372a_0_779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280e44c372a_0_779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280e44c372a_0_779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280e44c372a_0_779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280e44c372a_0_779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g280e44c372a_0_779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280e44c372a_0_779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g280e44c372a_0_779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g280e44c372a_0_779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g280e44c372a_0_779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g280e44c372a_0_779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g280e44c372a_0_779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g280e44c372a_0_779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g280e44c372a_0_779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280e44c372a_0_779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280e44c372a_0_779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280e44c372a_0_779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280e44c372a_0_779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280e44c372a_0_779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280e44c372a_0_779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280e44c372a_0_779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280e44c372a_0_779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280e44c372a_0_779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280e44c372a_0_779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280e44c372a_0_779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280e44c372a_0_779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280e44c372a_0_779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280e44c372a_0_779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280e44c372a_0_779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280e44c372a_0_779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280e44c372a_0_779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280e44c372a_0_779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280e44c372a_0_779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280e44c372a_0_779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280e44c372a_0_779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280e44c372a_0_779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280e44c372a_0_779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280e44c372a_0_779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280e44c372a_0_779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280e44c372a_0_779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280e44c372a_0_779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280e44c372a_0_779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280e44c372a_0_779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280e44c372a_0_779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280e44c372a_0_779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280e44c372a_0_779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280e44c372a_0_779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280e44c372a_0_779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280e44c372a_0_779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280e44c372a_0_779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280e44c372a_0_779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280e44c372a_0_779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280e44c372a_0_779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280e44c372a_0_779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280e44c372a_0_779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280e44c372a_0_779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280e44c372a_0_779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280e44c372a_0_779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280e44c372a_0_779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280e44c372a_0_779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280e44c372a_0_779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280e44c372a_0_779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280e44c372a_0_779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280e44c372a_0_779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280e44c372a_0_779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280e44c372a_0_779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280e44c372a_0_779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280e44c372a_0_779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280e44c372a_0_779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280e44c372a_0_779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280e44c372a_0_779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280e44c372a_0_779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g280e44c372a_0_779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g280e44c372a_0_779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g280e44c372a_0_779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g280e44c372a_0_779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g280e44c372a_0_779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g280e44c372a_0_779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g280e44c372a_0_779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g280e44c372a_0_779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g280e44c372a_0_779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g280e44c372a_0_779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g280e44c372a_0_779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g280e44c372a_0_779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g280e44c372a_0_779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280e44c372a_0_779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280e44c372a_0_779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280e44c372a_0_779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280e44c372a_0_779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280e44c372a_0_779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280e44c372a_0_779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280e44c372a_0_779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280e44c372a_0_779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280e44c372a_0_779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280e44c372a_0_779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280e44c372a_0_779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280e44c372a_0_779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280e44c372a_0_779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280e44c372a_0_779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280e44c372a_0_779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280e44c372a_0_779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280e44c372a_0_779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280e44c372a_0_779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280e44c372a_0_779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280e44c372a_0_779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280e44c372a_0_779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280e44c372a_0_779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280e44c372a_0_779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280e44c372a_0_779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280e44c372a_0_779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280e44c372a_0_779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280e44c372a_0_779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280e44c372a_0_779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280e44c372a_0_779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280e44c372a_0_779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280e44c372a_0_779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280e44c372a_0_779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280e44c372a_0_779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280e44c372a_0_779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280e44c372a_0_779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280e44c372a_0_779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280e44c372a_0_779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280e44c372a_0_779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280e44c372a_0_779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280e44c372a_0_779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280e44c372a_0_779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280e44c372a_0_779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280e44c372a_0_779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280e44c372a_0_779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280e44c372a_0_779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280e44c372a_0_779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280e44c372a_0_779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280e44c372a_0_779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280e44c372a_0_779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280e44c372a_0_779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280e44c372a_0_779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280e44c372a_0_779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280e44c372a_0_779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280e44c372a_0_779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280e44c372a_0_779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g280e44c372a_0_779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280e44c372a_0_779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g280e44c372a_0_779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g280e44c372a_0_779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280e44c372a_0_779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280e44c372a_0_779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280e44c372a_0_779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280e44c372a_0_779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280e44c372a_0_779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280e44c372a_0_779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g280e44c372a_0_779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g280e44c372a_0_779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g280e44c372a_0_779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g280e44c372a_0_779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280e44c372a_0_779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g280e44c372a_0_779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g280e44c372a_0_779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280e44c372a_0_779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280e44c372a_0_779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280e44c372a_0_779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280e44c372a_0_779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280e44c372a_0_779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280e44c372a_0_779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g280e44c372a_0_779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g280e44c372a_0_779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g280e44c372a_0_779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g280e44c372a_0_779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g280e44c372a_0_779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g280e44c372a_0_779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g280e44c372a_0_779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g280e44c372a_0_779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g280e44c372a_0_779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g280e44c372a_0_779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g280e44c372a_0_779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g280e44c372a_0_779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g280e44c372a_0_779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g280e44c372a_0_779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g280e44c372a_0_779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g280e44c372a_0_779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g280e44c372a_0_779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g280e44c372a_0_779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g280e44c372a_0_779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g280e44c372a_0_779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g280e44c372a_0_779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g280e44c372a_0_779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g280e44c372a_0_779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g280e44c372a_0_779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g280e44c372a_0_779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g280e44c372a_0_779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g280e44c372a_0_779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g280e44c372a_0_779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g280e44c372a_0_779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g280e44c372a_0_779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g280e44c372a_0_779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g280e44c372a_0_779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g280e44c372a_0_779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g280e44c372a_0_779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g280e44c372a_0_779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g280e44c372a_0_779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g280e44c372a_0_779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g280e44c372a_0_779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g280e44c372a_0_779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g280e44c372a_0_779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g280e44c372a_0_779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g280e44c372a_0_779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g280e44c372a_0_779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g280e44c372a_0_779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g280e44c372a_0_779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g280e44c372a_0_779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g280e44c372a_0_779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g280e44c372a_0_779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g280e44c372a_0_779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g280e44c372a_0_779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g280e44c372a_0_779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g280e44c372a_0_779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g280e44c372a_0_779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g280e44c372a_0_779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g280e44c372a_0_779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g280e44c372a_0_779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g280e44c372a_0_779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g280e44c372a_0_779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g280e44c372a_0_779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g280e44c372a_0_779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g280e44c372a_0_779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g280e44c372a_0_779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g280e44c372a_0_779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g280e44c372a_0_779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g280e44c372a_0_779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g280e44c372a_0_779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g280e44c372a_0_779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g280e44c372a_0_779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g280e44c372a_0_779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g280e44c372a_0_779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g280e44c372a_0_779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g280e44c372a_0_779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g280e44c372a_0_779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g280e44c372a_0_779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g280e44c372a_0_779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g280e44c372a_0_779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g280e44c372a_0_779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g280e44c372a_0_779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g280e44c372a_0_779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g280e44c372a_0_779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g280e44c372a_0_779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g280e44c372a_0_779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g280e44c372a_0_779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g280e44c372a_0_779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g280e44c372a_0_779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g280e44c372a_0_779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g280e44c372a_0_779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g280e44c372a_0_779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g280e44c372a_0_779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g280e44c372a_0_779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g280e44c372a_0_779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g280e44c372a_0_779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g280e44c372a_0_779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g280e44c372a_0_779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g280e44c372a_0_779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g280e44c372a_0_779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g280e44c372a_0_779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g280e44c372a_0_779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g280e44c372a_0_779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g280e44c372a_0_779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g280e44c372a_0_779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g280e44c372a_0_779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g280e44c372a_0_779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g280e44c372a_0_779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g280e44c372a_0_779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g280e44c372a_0_779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g280e44c372a_0_779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g280e44c372a_0_779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g280e44c372a_0_779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g280e44c372a_0_779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g280e44c372a_0_779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g280e44c372a_0_779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g280e44c372a_0_779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g280e44c372a_0_779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g280e44c372a_0_779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g280e44c372a_0_779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g280e44c372a_0_779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g280e44c372a_0_779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g280e44c372a_0_779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g280e44c372a_0_779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g280e44c372a_0_779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g280e44c372a_0_779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g280e44c372a_0_779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g280e44c372a_0_779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g280e44c372a_0_779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g280e44c372a_0_779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g280e44c372a_0_779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g280e44c372a_0_779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g280e44c372a_0_779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g280e44c372a_0_779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g280e44c372a_0_779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g280e44c372a_0_779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g280e44c372a_0_779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g280e44c372a_0_779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g280e44c372a_0_779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g280e44c372a_0_779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g280e44c372a_0_779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g280e44c372a_0_779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g280e44c372a_0_779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g280e44c372a_0_779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g280e44c372a_0_779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g280e44c372a_0_779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g280e44c372a_0_779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g280e44c372a_0_779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g280e44c372a_0_779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g280e44c372a_0_779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g280e44c372a_0_779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g280e44c372a_0_779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g280e44c372a_0_779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g280e44c372a_0_779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g280e44c372a_0_779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g280e44c372a_0_779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g280e44c372a_0_779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g280e44c372a_0_779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g280e44c372a_0_779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g280e44c372a_0_779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g280e44c372a_0_779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g280e44c372a_0_779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g280e44c372a_0_779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g280e44c372a_0_779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g280e44c372a_0_779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g280e44c372a_0_779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g280e44c372a_0_779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g280e44c372a_0_779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g280e44c372a_0_779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g280e44c372a_0_779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g280e44c372a_0_779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g280e44c372a_0_779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g280e44c372a_0_779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g280e44c372a_0_779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g280e44c372a_0_779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g280e44c372a_0_779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g280e44c372a_0_779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g280e44c372a_0_779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g280e44c372a_0_779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871" name="Google Shape;8871;g280e44c372a_0_779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872" name="Shape 8872"/>
        <p:cNvGrpSpPr/>
        <p:nvPr/>
      </p:nvGrpSpPr>
      <p:grpSpPr>
        <a:xfrm>
          <a:off x="0" y="0"/>
          <a:ext cx="0" cy="0"/>
          <a:chOff x="0" y="0"/>
          <a:chExt cx="0" cy="0"/>
        </a:xfrm>
      </p:grpSpPr>
      <p:sp>
        <p:nvSpPr>
          <p:cNvPr id="8873" name="Google Shape;8873;g280e44c372a_0_8370"/>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874" name="Google Shape;8874;g280e44c372a_0_83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875" name="Google Shape;8875;g280e44c372a_0_83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876" name="Shape 8876"/>
        <p:cNvGrpSpPr/>
        <p:nvPr/>
      </p:nvGrpSpPr>
      <p:grpSpPr>
        <a:xfrm>
          <a:off x="0" y="0"/>
          <a:ext cx="0" cy="0"/>
          <a:chOff x="0" y="0"/>
          <a:chExt cx="0" cy="0"/>
        </a:xfrm>
      </p:grpSpPr>
      <p:grpSp>
        <p:nvGrpSpPr>
          <p:cNvPr id="8877" name="Google Shape;8877;g280e44c372a_0_8374"/>
          <p:cNvGrpSpPr/>
          <p:nvPr/>
        </p:nvGrpSpPr>
        <p:grpSpPr>
          <a:xfrm>
            <a:off x="2693441" y="10"/>
            <a:ext cx="3757132" cy="5143716"/>
            <a:chOff x="1895100" y="238125"/>
            <a:chExt cx="3826000" cy="5238000"/>
          </a:xfrm>
        </p:grpSpPr>
        <p:sp>
          <p:nvSpPr>
            <p:cNvPr id="8878" name="Google Shape;8878;g280e44c372a_0_83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g280e44c372a_0_83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80" name="Google Shape;8880;g280e44c372a_0_83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881" name="Google Shape;8881;g280e44c372a_0_83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882" name="Google Shape;8882;g280e44c372a_0_83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883" name="Shape 8883"/>
        <p:cNvGrpSpPr/>
        <p:nvPr/>
      </p:nvGrpSpPr>
      <p:grpSpPr>
        <a:xfrm>
          <a:off x="0" y="0"/>
          <a:ext cx="0" cy="0"/>
          <a:chOff x="0" y="0"/>
          <a:chExt cx="0" cy="0"/>
        </a:xfrm>
      </p:grpSpPr>
      <p:sp>
        <p:nvSpPr>
          <p:cNvPr id="8884" name="Google Shape;8884;g280e44c372a_0_838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885" name="Google Shape;8885;g280e44c372a_0_8381"/>
          <p:cNvGrpSpPr/>
          <p:nvPr/>
        </p:nvGrpSpPr>
        <p:grpSpPr>
          <a:xfrm>
            <a:off x="8041173" y="4778596"/>
            <a:ext cx="598277" cy="170409"/>
            <a:chOff x="238125" y="1822850"/>
            <a:chExt cx="7080200" cy="2016675"/>
          </a:xfrm>
        </p:grpSpPr>
        <p:sp>
          <p:nvSpPr>
            <p:cNvPr id="8886" name="Google Shape;8886;g280e44c372a_0_83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g280e44c372a_0_83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g280e44c372a_0_83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g280e44c372a_0_83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g280e44c372a_0_83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g280e44c372a_0_83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g280e44c372a_0_83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93" name="Google Shape;8893;g280e44c372a_0_838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894" name="Google Shape;8894;g280e44c372a_0_838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895" name="Google Shape;8895;g280e44c372a_0_8381"/>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g280e44c372a_0_8381"/>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897" name="Google Shape;8897;g280e44c372a_0_838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898" name="Shape 8898"/>
        <p:cNvGrpSpPr/>
        <p:nvPr/>
      </p:nvGrpSpPr>
      <p:grpSpPr>
        <a:xfrm>
          <a:off x="0" y="0"/>
          <a:ext cx="0" cy="0"/>
          <a:chOff x="0" y="0"/>
          <a:chExt cx="0" cy="0"/>
        </a:xfrm>
      </p:grpSpPr>
      <p:grpSp>
        <p:nvGrpSpPr>
          <p:cNvPr id="8899" name="Google Shape;8899;g280e44c372a_0_8396"/>
          <p:cNvGrpSpPr/>
          <p:nvPr/>
        </p:nvGrpSpPr>
        <p:grpSpPr>
          <a:xfrm>
            <a:off x="1936602" y="6"/>
            <a:ext cx="3697033" cy="5143642"/>
            <a:chOff x="1926275" y="238125"/>
            <a:chExt cx="3765950" cy="5239525"/>
          </a:xfrm>
        </p:grpSpPr>
        <p:sp>
          <p:nvSpPr>
            <p:cNvPr id="8900" name="Google Shape;8900;g280e44c372a_0_839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g280e44c372a_0_839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g280e44c372a_0_839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g280e44c372a_0_839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g280e44c372a_0_839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g280e44c372a_0_839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g280e44c372a_0_839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g280e44c372a_0_839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g280e44c372a_0_839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g280e44c372a_0_839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g280e44c372a_0_839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g280e44c372a_0_839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g280e44c372a_0_839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g280e44c372a_0_839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g280e44c372a_0_839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g280e44c372a_0_839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g280e44c372a_0_839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g280e44c372a_0_839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g280e44c372a_0_839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g280e44c372a_0_839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g280e44c372a_0_839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g280e44c372a_0_839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g280e44c372a_0_839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g280e44c372a_0_839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g280e44c372a_0_839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g280e44c372a_0_839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g280e44c372a_0_839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g280e44c372a_0_839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g280e44c372a_0_839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g280e44c372a_0_839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g280e44c372a_0_839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g280e44c372a_0_839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g280e44c372a_0_839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g280e44c372a_0_839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g280e44c372a_0_839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g280e44c372a_0_839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g280e44c372a_0_839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g280e44c372a_0_839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g280e44c372a_0_839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g280e44c372a_0_839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g280e44c372a_0_839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g280e44c372a_0_839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g280e44c372a_0_839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g280e44c372a_0_839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g280e44c372a_0_839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g280e44c372a_0_839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g280e44c372a_0_839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g280e44c372a_0_839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g280e44c372a_0_839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g280e44c372a_0_839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g280e44c372a_0_839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g280e44c372a_0_839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g280e44c372a_0_839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g280e44c372a_0_839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g280e44c372a_0_839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g280e44c372a_0_839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g280e44c372a_0_839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g280e44c372a_0_839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g280e44c372a_0_839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g280e44c372a_0_839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60" name="Google Shape;8960;g280e44c372a_0_839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961" name="Google Shape;8961;g280e44c372a_0_83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62" name="Google Shape;8962;g280e44c372a_0_839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63" name="Google Shape;8963;g280e44c372a_0_839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64" name="Google Shape;8964;g280e44c372a_0_8396"/>
          <p:cNvGrpSpPr/>
          <p:nvPr/>
        </p:nvGrpSpPr>
        <p:grpSpPr>
          <a:xfrm>
            <a:off x="8041173" y="4778596"/>
            <a:ext cx="598277" cy="170409"/>
            <a:chOff x="238125" y="1822850"/>
            <a:chExt cx="7080200" cy="2016675"/>
          </a:xfrm>
        </p:grpSpPr>
        <p:sp>
          <p:nvSpPr>
            <p:cNvPr id="8965" name="Google Shape;8965;g280e44c372a_0_83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g280e44c372a_0_83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g280e44c372a_0_83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g280e44c372a_0_83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g280e44c372a_0_83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g280e44c372a_0_83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g280e44c372a_0_83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72" name="Google Shape;8972;g280e44c372a_0_839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973" name="Google Shape;8973;g280e44c372a_0_83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8974" name="Shape 8974"/>
        <p:cNvGrpSpPr/>
        <p:nvPr/>
      </p:nvGrpSpPr>
      <p:grpSpPr>
        <a:xfrm>
          <a:off x="0" y="0"/>
          <a:ext cx="0" cy="0"/>
          <a:chOff x="0" y="0"/>
          <a:chExt cx="0" cy="0"/>
        </a:xfrm>
      </p:grpSpPr>
      <p:sp>
        <p:nvSpPr>
          <p:cNvPr id="8975" name="Google Shape;8975;g280e44c372a_0_847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976" name="Google Shape;8976;g280e44c372a_0_84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77" name="Google Shape;8977;g280e44c372a_0_847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78" name="Google Shape;8978;g280e44c372a_0_847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79" name="Google Shape;8979;g280e44c372a_0_8472"/>
          <p:cNvGrpSpPr/>
          <p:nvPr/>
        </p:nvGrpSpPr>
        <p:grpSpPr>
          <a:xfrm>
            <a:off x="8041173" y="4778596"/>
            <a:ext cx="598277" cy="170409"/>
            <a:chOff x="238125" y="1822850"/>
            <a:chExt cx="7080200" cy="2016675"/>
          </a:xfrm>
        </p:grpSpPr>
        <p:sp>
          <p:nvSpPr>
            <p:cNvPr id="8980" name="Google Shape;8980;g280e44c372a_0_847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g280e44c372a_0_847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g280e44c372a_0_847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g280e44c372a_0_847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g280e44c372a_0_847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g280e44c372a_0_847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g280e44c372a_0_847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87" name="Google Shape;8987;g280e44c372a_0_8472"/>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988" name="Google Shape;8988;g280e44c372a_0_847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8989" name="Shape 8989"/>
        <p:cNvGrpSpPr/>
        <p:nvPr/>
      </p:nvGrpSpPr>
      <p:grpSpPr>
        <a:xfrm>
          <a:off x="0" y="0"/>
          <a:ext cx="0" cy="0"/>
          <a:chOff x="0" y="0"/>
          <a:chExt cx="0" cy="0"/>
        </a:xfrm>
      </p:grpSpPr>
      <p:sp>
        <p:nvSpPr>
          <p:cNvPr id="8990" name="Google Shape;8990;g280e44c372a_0_848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91" name="Google Shape;8991;g280e44c372a_0_848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992" name="Google Shape;8992;g280e44c372a_0_84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93" name="Google Shape;8993;g280e44c372a_0_848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g280e44c372a_0_848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8995" name="Google Shape;8995;g280e44c372a_0_8487"/>
          <p:cNvGrpSpPr/>
          <p:nvPr/>
        </p:nvGrpSpPr>
        <p:grpSpPr>
          <a:xfrm>
            <a:off x="8041173" y="4778596"/>
            <a:ext cx="598277" cy="170409"/>
            <a:chOff x="238125" y="1822850"/>
            <a:chExt cx="7080200" cy="2016675"/>
          </a:xfrm>
        </p:grpSpPr>
        <p:sp>
          <p:nvSpPr>
            <p:cNvPr id="8996" name="Google Shape;8996;g280e44c372a_0_848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g280e44c372a_0_848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g280e44c372a_0_848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g280e44c372a_0_848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g280e44c372a_0_848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g280e44c372a_0_848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g280e44c372a_0_848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9003" name="Shape 9003"/>
        <p:cNvGrpSpPr/>
        <p:nvPr/>
      </p:nvGrpSpPr>
      <p:grpSpPr>
        <a:xfrm>
          <a:off x="0" y="0"/>
          <a:ext cx="0" cy="0"/>
          <a:chOff x="0" y="0"/>
          <a:chExt cx="0" cy="0"/>
        </a:xfrm>
      </p:grpSpPr>
      <p:sp>
        <p:nvSpPr>
          <p:cNvPr id="9004" name="Google Shape;9004;g280e44c372a_0_8501"/>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05" name="Google Shape;9005;g280e44c372a_0_85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06" name="Google Shape;9006;g280e44c372a_0_8501"/>
          <p:cNvGrpSpPr/>
          <p:nvPr/>
        </p:nvGrpSpPr>
        <p:grpSpPr>
          <a:xfrm>
            <a:off x="8041173" y="4778596"/>
            <a:ext cx="598277" cy="170409"/>
            <a:chOff x="238125" y="1822850"/>
            <a:chExt cx="7080200" cy="2016675"/>
          </a:xfrm>
        </p:grpSpPr>
        <p:sp>
          <p:nvSpPr>
            <p:cNvPr id="9007" name="Google Shape;9007;g280e44c372a_0_850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g280e44c372a_0_850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g280e44c372a_0_850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g280e44c372a_0_850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g280e44c372a_0_850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g280e44c372a_0_850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g280e44c372a_0_850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4" name="Google Shape;9014;g280e44c372a_0_8501"/>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g280e44c372a_0_8501"/>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g280e44c372a_0_8501"/>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017" name="Google Shape;9017;g280e44c372a_0_8501"/>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018" name="Google Shape;9018;g280e44c372a_0_8501"/>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019" name="Google Shape;9019;g280e44c372a_0_8501"/>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20" name="Google Shape;9020;g280e44c372a_0_8501"/>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9021" name="Google Shape;9021;g280e44c372a_0_8501"/>
          <p:cNvGrpSpPr/>
          <p:nvPr/>
        </p:nvGrpSpPr>
        <p:grpSpPr>
          <a:xfrm>
            <a:off x="-118" y="1714760"/>
            <a:ext cx="1714747" cy="1713968"/>
            <a:chOff x="1189450" y="238125"/>
            <a:chExt cx="5177375" cy="5175025"/>
          </a:xfrm>
        </p:grpSpPr>
        <p:sp>
          <p:nvSpPr>
            <p:cNvPr id="9022" name="Google Shape;9022;g280e44c372a_0_85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g280e44c372a_0_85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g280e44c372a_0_85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g280e44c372a_0_85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g280e44c372a_0_85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g280e44c372a_0_85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g280e44c372a_0_85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g280e44c372a_0_85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g280e44c372a_0_85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g280e44c372a_0_85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g280e44c372a_0_85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g280e44c372a_0_85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g280e44c372a_0_85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g280e44c372a_0_85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g280e44c372a_0_85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g280e44c372a_0_85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g280e44c372a_0_85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g280e44c372a_0_85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g280e44c372a_0_85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g280e44c372a_0_85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g280e44c372a_0_85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g280e44c372a_0_85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g280e44c372a_0_85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g280e44c372a_0_85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g280e44c372a_0_85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g280e44c372a_0_85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g280e44c372a_0_85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g280e44c372a_0_85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g280e44c372a_0_85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g280e44c372a_0_85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g280e44c372a_0_85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g280e44c372a_0_85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g280e44c372a_0_85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g280e44c372a_0_85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g280e44c372a_0_85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g280e44c372a_0_85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g280e44c372a_0_85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g280e44c372a_0_85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g280e44c372a_0_85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g280e44c372a_0_85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g280e44c372a_0_85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g280e44c372a_0_85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g280e44c372a_0_85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g280e44c372a_0_85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g280e44c372a_0_85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g280e44c372a_0_85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g280e44c372a_0_85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g280e44c372a_0_85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g280e44c372a_0_85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g280e44c372a_0_85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g280e44c372a_0_85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g280e44c372a_0_85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g280e44c372a_0_85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g280e44c372a_0_85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g280e44c372a_0_85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g280e44c372a_0_85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g280e44c372a_0_85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g280e44c372a_0_85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g280e44c372a_0_85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g280e44c372a_0_85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g280e44c372a_0_85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g280e44c372a_0_85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g280e44c372a_0_85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g280e44c372a_0_85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g280e44c372a_0_85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g280e44c372a_0_85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g280e44c372a_0_85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g280e44c372a_0_85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g280e44c372a_0_85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g280e44c372a_0_85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g280e44c372a_0_85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g280e44c372a_0_85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g280e44c372a_0_85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g280e44c372a_0_85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g280e44c372a_0_85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g280e44c372a_0_85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g280e44c372a_0_85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g280e44c372a_0_85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g280e44c372a_0_85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g280e44c372a_0_85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g280e44c372a_0_85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g280e44c372a_0_85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g280e44c372a_0_85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g280e44c372a_0_85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g280e44c372a_0_85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g280e44c372a_0_85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g280e44c372a_0_85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g280e44c372a_0_85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g280e44c372a_0_85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g280e44c372a_0_85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g280e44c372a_0_85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g280e44c372a_0_85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g280e44c372a_0_85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g280e44c372a_0_85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g280e44c372a_0_85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g280e44c372a_0_85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g280e44c372a_0_85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g280e44c372a_0_85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g280e44c372a_0_85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g280e44c372a_0_85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g280e44c372a_0_85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g280e44c372a_0_85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g280e44c372a_0_85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g280e44c372a_0_85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g280e44c372a_0_85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g280e44c372a_0_85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g280e44c372a_0_85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g280e44c372a_0_85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g280e44c372a_0_85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g280e44c372a_0_85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g280e44c372a_0_85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g280e44c372a_0_85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g280e44c372a_0_85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g280e44c372a_0_85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g280e44c372a_0_85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g280e44c372a_0_85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g280e44c372a_0_85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g280e44c372a_0_85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g280e44c372a_0_85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g280e44c372a_0_85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g280e44c372a_0_85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g280e44c372a_0_85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g280e44c372a_0_85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g280e44c372a_0_85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g280e44c372a_0_85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g280e44c372a_0_85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g280e44c372a_0_85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g280e44c372a_0_85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g280e44c372a_0_85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g280e44c372a_0_85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g280e44c372a_0_85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g280e44c372a_0_85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g280e44c372a_0_85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g280e44c372a_0_85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g280e44c372a_0_85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g280e44c372a_0_85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g280e44c372a_0_85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g280e44c372a_0_85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g280e44c372a_0_85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g280e44c372a_0_85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g280e44c372a_0_85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g280e44c372a_0_85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g280e44c372a_0_85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g280e44c372a_0_85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g280e44c372a_0_85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g280e44c372a_0_85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g280e44c372a_0_85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g280e44c372a_0_85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g280e44c372a_0_85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g280e44c372a_0_85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g280e44c372a_0_85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g280e44c372a_0_85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g280e44c372a_0_85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g280e44c372a_0_85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g280e44c372a_0_85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g280e44c372a_0_85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g280e44c372a_0_85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g280e44c372a_0_85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g280e44c372a_0_85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g280e44c372a_0_85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g280e44c372a_0_85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g280e44c372a_0_85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g280e44c372a_0_85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g280e44c372a_0_85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g280e44c372a_0_85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g280e44c372a_0_85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g280e44c372a_0_85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g280e44c372a_0_85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g280e44c372a_0_85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g280e44c372a_0_85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g280e44c372a_0_85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g280e44c372a_0_85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g280e44c372a_0_85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g280e44c372a_0_85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g280e44c372a_0_85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g280e44c372a_0_85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g280e44c372a_0_85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g280e44c372a_0_85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g280e44c372a_0_85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g280e44c372a_0_85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g280e44c372a_0_85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g280e44c372a_0_85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g280e44c372a_0_85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g280e44c372a_0_85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g280e44c372a_0_85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g280e44c372a_0_85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g280e44c372a_0_85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g280e44c372a_0_85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g280e44c372a_0_85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g280e44c372a_0_85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g280e44c372a_0_85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g280e44c372a_0_85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g280e44c372a_0_85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g280e44c372a_0_85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g280e44c372a_0_85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g280e44c372a_0_85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g280e44c372a_0_85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g280e44c372a_0_85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g280e44c372a_0_85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g280e44c372a_0_85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g280e44c372a_0_85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g280e44c372a_0_85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g280e44c372a_0_85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g280e44c372a_0_85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g280e44c372a_0_85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g280e44c372a_0_85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g280e44c372a_0_85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g280e44c372a_0_85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g280e44c372a_0_85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g280e44c372a_0_85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g280e44c372a_0_85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g280e44c372a_0_85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g280e44c372a_0_85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g280e44c372a_0_85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g280e44c372a_0_85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g280e44c372a_0_85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g280e44c372a_0_85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g280e44c372a_0_85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g280e44c372a_0_85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g280e44c372a_0_85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g280e44c372a_0_85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g280e44c372a_0_85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g280e44c372a_0_85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g280e44c372a_0_85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g280e44c372a_0_85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g280e44c372a_0_85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g280e44c372a_0_85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g280e44c372a_0_85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g280e44c372a_0_85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g280e44c372a_0_85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g280e44c372a_0_85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g280e44c372a_0_85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g280e44c372a_0_85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g280e44c372a_0_85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g280e44c372a_0_85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g280e44c372a_0_85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g280e44c372a_0_85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g280e44c372a_0_85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g280e44c372a_0_85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g280e44c372a_0_85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g280e44c372a_0_85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g280e44c372a_0_85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g280e44c372a_0_85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g280e44c372a_0_85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g280e44c372a_0_85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g280e44c372a_0_85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g280e44c372a_0_85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g280e44c372a_0_85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g280e44c372a_0_85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g280e44c372a_0_85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g280e44c372a_0_85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g280e44c372a_0_85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g280e44c372a_0_85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g280e44c372a_0_85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g280e44c372a_0_85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g280e44c372a_0_85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g280e44c372a_0_85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g280e44c372a_0_85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g280e44c372a_0_85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g280e44c372a_0_85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g280e44c372a_0_85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g280e44c372a_0_85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g280e44c372a_0_85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g280e44c372a_0_85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g280e44c372a_0_85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g280e44c372a_0_85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g280e44c372a_0_85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g280e44c372a_0_85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g280e44c372a_0_85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g280e44c372a_0_85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g280e44c372a_0_85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g280e44c372a_0_85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g280e44c372a_0_85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g280e44c372a_0_85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g280e44c372a_0_85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g280e44c372a_0_85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g280e44c372a_0_85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g280e44c372a_0_85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g280e44c372a_0_85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g280e44c372a_0_85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g280e44c372a_0_85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g280e44c372a_0_85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g280e44c372a_0_85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g280e44c372a_0_85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g280e44c372a_0_85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g280e44c372a_0_85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g280e44c372a_0_85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g280e44c372a_0_85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g280e44c372a_0_85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g280e44c372a_0_85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g280e44c372a_0_85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g280e44c372a_0_85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g280e44c372a_0_85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g280e44c372a_0_85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g280e44c372a_0_85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g280e44c372a_0_85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g280e44c372a_0_85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g280e44c372a_0_85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g280e44c372a_0_85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g280e44c372a_0_85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g280e44c372a_0_85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g280e44c372a_0_85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g280e44c372a_0_85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g280e44c372a_0_85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g280e44c372a_0_85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g280e44c372a_0_85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g280e44c372a_0_85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g280e44c372a_0_85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g280e44c372a_0_85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g280e44c372a_0_85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g280e44c372a_0_85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g280e44c372a_0_85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g280e44c372a_0_85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g280e44c372a_0_85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g280e44c372a_0_85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g280e44c372a_0_85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g280e44c372a_0_85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g280e44c372a_0_85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g280e44c372a_0_85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g280e44c372a_0_85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g280e44c372a_0_85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g280e44c372a_0_85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g280e44c372a_0_85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g280e44c372a_0_85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g280e44c372a_0_85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g280e44c372a_0_85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g280e44c372a_0_85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g280e44c372a_0_85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g280e44c372a_0_85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g280e44c372a_0_85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g280e44c372a_0_85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g280e44c372a_0_85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g280e44c372a_0_85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g280e44c372a_0_85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g280e44c372a_0_85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g280e44c372a_0_85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g280e44c372a_0_85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g280e44c372a_0_85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g280e44c372a_0_85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g280e44c372a_0_85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g280e44c372a_0_85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g280e44c372a_0_85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g280e44c372a_0_85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g280e44c372a_0_85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g280e44c372a_0_85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g280e44c372a_0_85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g280e44c372a_0_85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g280e44c372a_0_85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g280e44c372a_0_85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g280e44c372a_0_85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g280e44c372a_0_85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g280e44c372a_0_85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g280e44c372a_0_85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g280e44c372a_0_85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g280e44c372a_0_85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g280e44c372a_0_85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g280e44c372a_0_85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g280e44c372a_0_85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g280e44c372a_0_85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g280e44c372a_0_85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g280e44c372a_0_85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g280e44c372a_0_85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g280e44c372a_0_85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g280e44c372a_0_85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g280e44c372a_0_85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g280e44c372a_0_85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g280e44c372a_0_85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g280e44c372a_0_85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g280e44c372a_0_85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g280e44c372a_0_85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g280e44c372a_0_85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g280e44c372a_0_85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g280e44c372a_0_85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g280e44c372a_0_85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g280e44c372a_0_85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g280e44c372a_0_85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g280e44c372a_0_85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g280e44c372a_0_85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g280e44c372a_0_85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g280e44c372a_0_85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g280e44c372a_0_85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g280e44c372a_0_85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g280e44c372a_0_85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g280e44c372a_0_85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g280e44c372a_0_85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g280e44c372a_0_85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g280e44c372a_0_85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g280e44c372a_0_85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g280e44c372a_0_85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g280e44c372a_0_85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g280e44c372a_0_85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g280e44c372a_0_85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g280e44c372a_0_85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g280e44c372a_0_85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g280e44c372a_0_85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g280e44c372a_0_85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g280e44c372a_0_85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g280e44c372a_0_85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g280e44c372a_0_85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g280e44c372a_0_85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g280e44c372a_0_85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g280e44c372a_0_85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g280e44c372a_0_85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g280e44c372a_0_85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g280e44c372a_0_85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g280e44c372a_0_85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g280e44c372a_0_85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g280e44c372a_0_85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g280e44c372a_0_85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g280e44c372a_0_85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g280e44c372a_0_85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g280e44c372a_0_85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g280e44c372a_0_85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g280e44c372a_0_85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g280e44c372a_0_85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g280e44c372a_0_85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g280e44c372a_0_85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g280e44c372a_0_85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g280e44c372a_0_85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g280e44c372a_0_85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g280e44c372a_0_85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g280e44c372a_0_85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g280e44c372a_0_85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g280e44c372a_0_85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g280e44c372a_0_85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g280e44c372a_0_85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g280e44c372a_0_85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g280e44c372a_0_85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g280e44c372a_0_85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g280e44c372a_0_85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g280e44c372a_0_85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g280e44c372a_0_85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g280e44c372a_0_85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g280e44c372a_0_85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g280e44c372a_0_85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g280e44c372a_0_85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g280e44c372a_0_85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g280e44c372a_0_85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g280e44c372a_0_85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g280e44c372a_0_85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g280e44c372a_0_85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g280e44c372a_0_85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g280e44c372a_0_85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g280e44c372a_0_85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g280e44c372a_0_85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g280e44c372a_0_85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g280e44c372a_0_85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g280e44c372a_0_85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g280e44c372a_0_85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g280e44c372a_0_85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g280e44c372a_0_85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g280e44c372a_0_85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g280e44c372a_0_85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g280e44c372a_0_85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g280e44c372a_0_85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g280e44c372a_0_85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g280e44c372a_0_85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g280e44c372a_0_85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g280e44c372a_0_85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g280e44c372a_0_85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g280e44c372a_0_85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g280e44c372a_0_85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g280e44c372a_0_85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g280e44c372a_0_85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g280e44c372a_0_85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g280e44c372a_0_85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g280e44c372a_0_85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g280e44c372a_0_85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g280e44c372a_0_85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g280e44c372a_0_85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g280e44c372a_0_85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g280e44c372a_0_85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g280e44c372a_0_85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g280e44c372a_0_85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g280e44c372a_0_85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g280e44c372a_0_85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g280e44c372a_0_85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g280e44c372a_0_85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g280e44c372a_0_85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g280e44c372a_0_85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g280e44c372a_0_85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g280e44c372a_0_85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g280e44c372a_0_85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g280e44c372a_0_85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g280e44c372a_0_85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g280e44c372a_0_85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g280e44c372a_0_85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g280e44c372a_0_85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g280e44c372a_0_85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g280e44c372a_0_85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g280e44c372a_0_85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g280e44c372a_0_85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g280e44c372a_0_85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g280e44c372a_0_85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g280e44c372a_0_85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g280e44c372a_0_85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g280e44c372a_0_85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g280e44c372a_0_85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g280e44c372a_0_85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g280e44c372a_0_85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g280e44c372a_0_85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g280e44c372a_0_85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g280e44c372a_0_85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g280e44c372a_0_85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g280e44c372a_0_85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g280e44c372a_0_85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g280e44c372a_0_85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g280e44c372a_0_85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g280e44c372a_0_85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g280e44c372a_0_85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g280e44c372a_0_85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g280e44c372a_0_85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g280e44c372a_0_85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g280e44c372a_0_85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g280e44c372a_0_85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g280e44c372a_0_85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g280e44c372a_0_85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g280e44c372a_0_85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g280e44c372a_0_85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g280e44c372a_0_85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g280e44c372a_0_85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g280e44c372a_0_85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g280e44c372a_0_85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g280e44c372a_0_85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g280e44c372a_0_85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g280e44c372a_0_85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g280e44c372a_0_85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g280e44c372a_0_85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g280e44c372a_0_85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g280e44c372a_0_85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g280e44c372a_0_85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g280e44c372a_0_85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g280e44c372a_0_85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g280e44c372a_0_85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g280e44c372a_0_85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g280e44c372a_0_85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g280e44c372a_0_85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g280e44c372a_0_85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g280e44c372a_0_85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g280e44c372a_0_85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g280e44c372a_0_85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g280e44c372a_0_85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g280e44c372a_0_85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g280e44c372a_0_85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g280e44c372a_0_85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g280e44c372a_0_85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g280e44c372a_0_85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g280e44c372a_0_85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g280e44c372a_0_85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g280e44c372a_0_85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g280e44c372a_0_85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g280e44c372a_0_85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g280e44c372a_0_85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g280e44c372a_0_85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g280e44c372a_0_85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g280e44c372a_0_85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g280e44c372a_0_85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g280e44c372a_0_85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g280e44c372a_0_85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g280e44c372a_0_85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g280e44c372a_0_85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g280e44c372a_0_85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g280e44c372a_0_85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g280e44c372a_0_85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g280e44c372a_0_85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g280e44c372a_0_85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g280e44c372a_0_85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g280e44c372a_0_85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90" name="Google Shape;9590;g280e44c372a_0_8501"/>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591" name="Shape 9591"/>
        <p:cNvGrpSpPr/>
        <p:nvPr/>
      </p:nvGrpSpPr>
      <p:grpSpPr>
        <a:xfrm>
          <a:off x="0" y="0"/>
          <a:ext cx="0" cy="0"/>
          <a:chOff x="0" y="0"/>
          <a:chExt cx="0" cy="0"/>
        </a:xfrm>
      </p:grpSpPr>
      <p:sp>
        <p:nvSpPr>
          <p:cNvPr id="9592" name="Google Shape;9592;g280e44c372a_0_908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g280e44c372a_0_908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g280e44c372a_0_908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g280e44c372a_0_908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596" name="Google Shape;9596;g280e44c372a_0_90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597" name="Google Shape;9597;g280e44c372a_0_908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g280e44c372a_0_908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599" name="Google Shape;9599;g280e44c372a_0_908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600" name="Google Shape;9600;g280e44c372a_0_908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601" name="Google Shape;9601;g280e44c372a_0_908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602" name="Google Shape;9602;g280e44c372a_0_9089"/>
          <p:cNvGrpSpPr/>
          <p:nvPr/>
        </p:nvGrpSpPr>
        <p:grpSpPr>
          <a:xfrm>
            <a:off x="8041173" y="4778596"/>
            <a:ext cx="598277" cy="170409"/>
            <a:chOff x="238125" y="1822850"/>
            <a:chExt cx="7080200" cy="2016675"/>
          </a:xfrm>
        </p:grpSpPr>
        <p:sp>
          <p:nvSpPr>
            <p:cNvPr id="9603" name="Google Shape;9603;g280e44c372a_0_90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g280e44c372a_0_90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g280e44c372a_0_90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g280e44c372a_0_90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g280e44c372a_0_90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g280e44c372a_0_90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g280e44c372a_0_90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10" name="Google Shape;9610;g280e44c372a_0_9089"/>
          <p:cNvGrpSpPr/>
          <p:nvPr/>
        </p:nvGrpSpPr>
        <p:grpSpPr>
          <a:xfrm>
            <a:off x="7429557" y="273"/>
            <a:ext cx="1714747" cy="1713968"/>
            <a:chOff x="1189450" y="238125"/>
            <a:chExt cx="5177375" cy="5175025"/>
          </a:xfrm>
        </p:grpSpPr>
        <p:sp>
          <p:nvSpPr>
            <p:cNvPr id="9611" name="Google Shape;9611;g280e44c372a_0_908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g280e44c372a_0_908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g280e44c372a_0_908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g280e44c372a_0_908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g280e44c372a_0_908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g280e44c372a_0_908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g280e44c372a_0_908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g280e44c372a_0_908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g280e44c372a_0_908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g280e44c372a_0_908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g280e44c372a_0_908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g280e44c372a_0_908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g280e44c372a_0_908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g280e44c372a_0_908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g280e44c372a_0_908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g280e44c372a_0_908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g280e44c372a_0_908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g280e44c372a_0_908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g280e44c372a_0_908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g280e44c372a_0_908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g280e44c372a_0_908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g280e44c372a_0_908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g280e44c372a_0_908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g280e44c372a_0_908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g280e44c372a_0_908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g280e44c372a_0_908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g280e44c372a_0_908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g280e44c372a_0_908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g280e44c372a_0_908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g280e44c372a_0_908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g280e44c372a_0_908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g280e44c372a_0_908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g280e44c372a_0_908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g280e44c372a_0_908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g280e44c372a_0_908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g280e44c372a_0_908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g280e44c372a_0_908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g280e44c372a_0_908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g280e44c372a_0_908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g280e44c372a_0_908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g280e44c372a_0_908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g280e44c372a_0_908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g280e44c372a_0_908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g280e44c372a_0_908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g280e44c372a_0_908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g280e44c372a_0_908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g280e44c372a_0_908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g280e44c372a_0_908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g280e44c372a_0_908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g280e44c372a_0_908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g280e44c372a_0_908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g280e44c372a_0_908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g280e44c372a_0_908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g280e44c372a_0_908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g280e44c372a_0_908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g280e44c372a_0_908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g280e44c372a_0_908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g280e44c372a_0_908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g280e44c372a_0_908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g280e44c372a_0_908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g280e44c372a_0_908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g280e44c372a_0_908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g280e44c372a_0_908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g280e44c372a_0_908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g280e44c372a_0_908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g280e44c372a_0_908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g280e44c372a_0_908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g280e44c372a_0_908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g280e44c372a_0_908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g280e44c372a_0_908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g280e44c372a_0_908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g280e44c372a_0_908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g280e44c372a_0_908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g280e44c372a_0_908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g280e44c372a_0_908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g280e44c372a_0_908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g280e44c372a_0_908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g280e44c372a_0_908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g280e44c372a_0_908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g280e44c372a_0_908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g280e44c372a_0_908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g280e44c372a_0_908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g280e44c372a_0_908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g280e44c372a_0_908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g280e44c372a_0_908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g280e44c372a_0_908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g280e44c372a_0_908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g280e44c372a_0_908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g280e44c372a_0_908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g280e44c372a_0_908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g280e44c372a_0_908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g280e44c372a_0_908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g280e44c372a_0_908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g280e44c372a_0_908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g280e44c372a_0_908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g280e44c372a_0_908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g280e44c372a_0_908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g280e44c372a_0_908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g280e44c372a_0_908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g280e44c372a_0_908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g280e44c372a_0_908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g280e44c372a_0_908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g280e44c372a_0_908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g280e44c372a_0_908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g280e44c372a_0_908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g280e44c372a_0_908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g280e44c372a_0_908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g280e44c372a_0_908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g280e44c372a_0_908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g280e44c372a_0_908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g280e44c372a_0_908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g280e44c372a_0_908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g280e44c372a_0_908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g280e44c372a_0_908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g280e44c372a_0_908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g280e44c372a_0_908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g280e44c372a_0_908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g280e44c372a_0_908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g280e44c372a_0_908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g280e44c372a_0_908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g280e44c372a_0_908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g280e44c372a_0_908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g280e44c372a_0_908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g280e44c372a_0_908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g280e44c372a_0_908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g280e44c372a_0_908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g280e44c372a_0_908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g280e44c372a_0_908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g280e44c372a_0_908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g280e44c372a_0_908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g280e44c372a_0_908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g280e44c372a_0_908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g280e44c372a_0_908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g280e44c372a_0_908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g280e44c372a_0_908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g280e44c372a_0_908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g280e44c372a_0_908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g280e44c372a_0_908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g280e44c372a_0_908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g280e44c372a_0_908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g280e44c372a_0_908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g280e44c372a_0_908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g280e44c372a_0_908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g280e44c372a_0_908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g280e44c372a_0_908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g280e44c372a_0_908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g280e44c372a_0_908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g280e44c372a_0_908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g280e44c372a_0_908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g280e44c372a_0_908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g280e44c372a_0_908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g280e44c372a_0_908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g280e44c372a_0_908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g280e44c372a_0_908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g280e44c372a_0_908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g280e44c372a_0_908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g280e44c372a_0_908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g280e44c372a_0_908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g280e44c372a_0_908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g280e44c372a_0_908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g280e44c372a_0_908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g280e44c372a_0_908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g280e44c372a_0_908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g280e44c372a_0_908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g280e44c372a_0_908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g280e44c372a_0_908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g280e44c372a_0_908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g280e44c372a_0_908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g280e44c372a_0_908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g280e44c372a_0_908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g280e44c372a_0_908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g280e44c372a_0_908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g280e44c372a_0_908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g280e44c372a_0_908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g280e44c372a_0_908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g280e44c372a_0_908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g280e44c372a_0_908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g280e44c372a_0_908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g280e44c372a_0_908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g280e44c372a_0_908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g280e44c372a_0_908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g280e44c372a_0_908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g280e44c372a_0_908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g280e44c372a_0_908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g280e44c372a_0_908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g280e44c372a_0_908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g280e44c372a_0_908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g280e44c372a_0_908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g280e44c372a_0_908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g280e44c372a_0_908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g280e44c372a_0_908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g280e44c372a_0_908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g280e44c372a_0_908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g280e44c372a_0_908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g280e44c372a_0_908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g280e44c372a_0_908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g280e44c372a_0_908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g280e44c372a_0_908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g280e44c372a_0_908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g280e44c372a_0_908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g280e44c372a_0_908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g280e44c372a_0_908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g280e44c372a_0_908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g280e44c372a_0_908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g280e44c372a_0_908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g280e44c372a_0_908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g280e44c372a_0_908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g280e44c372a_0_908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g280e44c372a_0_908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g280e44c372a_0_908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g280e44c372a_0_908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g280e44c372a_0_908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g280e44c372a_0_908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g280e44c372a_0_908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g280e44c372a_0_908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g280e44c372a_0_908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g280e44c372a_0_908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g280e44c372a_0_908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g280e44c372a_0_908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g280e44c372a_0_908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g280e44c372a_0_908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g280e44c372a_0_908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g280e44c372a_0_908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g280e44c372a_0_908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g280e44c372a_0_908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g280e44c372a_0_908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g280e44c372a_0_908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g280e44c372a_0_908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g280e44c372a_0_908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g280e44c372a_0_908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g280e44c372a_0_908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g280e44c372a_0_908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g280e44c372a_0_908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g280e44c372a_0_908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g280e44c372a_0_908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g280e44c372a_0_908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g280e44c372a_0_908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g280e44c372a_0_908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g280e44c372a_0_908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g280e44c372a_0_908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g280e44c372a_0_908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g280e44c372a_0_908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g280e44c372a_0_908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g280e44c372a_0_908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g280e44c372a_0_908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g280e44c372a_0_908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g280e44c372a_0_908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g280e44c372a_0_908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g280e44c372a_0_908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g280e44c372a_0_908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g280e44c372a_0_908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g280e44c372a_0_908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g280e44c372a_0_908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g280e44c372a_0_908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g280e44c372a_0_908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g280e44c372a_0_908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g280e44c372a_0_908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g280e44c372a_0_908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g280e44c372a_0_908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g280e44c372a_0_908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g280e44c372a_0_908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g280e44c372a_0_908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g280e44c372a_0_908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g280e44c372a_0_908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g280e44c372a_0_908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g280e44c372a_0_908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g280e44c372a_0_908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g280e44c372a_0_908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g280e44c372a_0_908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g280e44c372a_0_908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g280e44c372a_0_908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g280e44c372a_0_908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g280e44c372a_0_908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g280e44c372a_0_908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g280e44c372a_0_908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g280e44c372a_0_908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g280e44c372a_0_908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g280e44c372a_0_908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g280e44c372a_0_908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g280e44c372a_0_908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g280e44c372a_0_908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g280e44c372a_0_908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g280e44c372a_0_908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g280e44c372a_0_908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g280e44c372a_0_908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g280e44c372a_0_908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g280e44c372a_0_908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g280e44c372a_0_908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g280e44c372a_0_908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g280e44c372a_0_908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g280e44c372a_0_908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g280e44c372a_0_908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g280e44c372a_0_908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g280e44c372a_0_908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g280e44c372a_0_908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g280e44c372a_0_908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g280e44c372a_0_908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g280e44c372a_0_908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g280e44c372a_0_908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g280e44c372a_0_908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g280e44c372a_0_908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g280e44c372a_0_908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g280e44c372a_0_908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g280e44c372a_0_908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g280e44c372a_0_908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g280e44c372a_0_908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g280e44c372a_0_908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g280e44c372a_0_908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g280e44c372a_0_908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g280e44c372a_0_908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g280e44c372a_0_908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g280e44c372a_0_908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g280e44c372a_0_908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g280e44c372a_0_908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g280e44c372a_0_908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g280e44c372a_0_908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g280e44c372a_0_908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g280e44c372a_0_908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g280e44c372a_0_908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g280e44c372a_0_908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g280e44c372a_0_908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g280e44c372a_0_908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g280e44c372a_0_908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g280e44c372a_0_908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g280e44c372a_0_908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g280e44c372a_0_908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g280e44c372a_0_908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g280e44c372a_0_908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g280e44c372a_0_908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g280e44c372a_0_908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g280e44c372a_0_908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g280e44c372a_0_908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g280e44c372a_0_908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g280e44c372a_0_908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g280e44c372a_0_908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g280e44c372a_0_908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g280e44c372a_0_908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g280e44c372a_0_908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g280e44c372a_0_908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g280e44c372a_0_908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g280e44c372a_0_908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g280e44c372a_0_908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g280e44c372a_0_908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g280e44c372a_0_908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g280e44c372a_0_908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g280e44c372a_0_908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g280e44c372a_0_908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g280e44c372a_0_908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g280e44c372a_0_908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g280e44c372a_0_908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g280e44c372a_0_908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g280e44c372a_0_908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g280e44c372a_0_908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g280e44c372a_0_908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g280e44c372a_0_908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g280e44c372a_0_908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g280e44c372a_0_908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g280e44c372a_0_908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g280e44c372a_0_908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g280e44c372a_0_908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g280e44c372a_0_908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g280e44c372a_0_908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g280e44c372a_0_908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g280e44c372a_0_908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g280e44c372a_0_908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g280e44c372a_0_908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g280e44c372a_0_908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g280e44c372a_0_908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g280e44c372a_0_908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g280e44c372a_0_908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g280e44c372a_0_908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g280e44c372a_0_908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g280e44c372a_0_908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g280e44c372a_0_908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g280e44c372a_0_908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g280e44c372a_0_908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g280e44c372a_0_908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g280e44c372a_0_908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g280e44c372a_0_908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g280e44c372a_0_908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g280e44c372a_0_908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g280e44c372a_0_908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g280e44c372a_0_908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g280e44c372a_0_908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g280e44c372a_0_908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g280e44c372a_0_908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g280e44c372a_0_908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g280e44c372a_0_908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g280e44c372a_0_908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g280e44c372a_0_908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g280e44c372a_0_908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g280e44c372a_0_908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g280e44c372a_0_908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g280e44c372a_0_908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g280e44c372a_0_908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g280e44c372a_0_908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g280e44c372a_0_908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g280e44c372a_0_908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g280e44c372a_0_908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g280e44c372a_0_908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g280e44c372a_0_908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g280e44c372a_0_908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g280e44c372a_0_908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g280e44c372a_0_908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g280e44c372a_0_908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g280e44c372a_0_908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g280e44c372a_0_908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g280e44c372a_0_908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g280e44c372a_0_908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g280e44c372a_0_908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g280e44c372a_0_908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g280e44c372a_0_908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g280e44c372a_0_908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g280e44c372a_0_908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g280e44c372a_0_908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g280e44c372a_0_908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g280e44c372a_0_908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g280e44c372a_0_908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g280e44c372a_0_908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g280e44c372a_0_908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g280e44c372a_0_908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g280e44c372a_0_908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g280e44c372a_0_908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g280e44c372a_0_908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g280e44c372a_0_908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g280e44c372a_0_908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g280e44c372a_0_908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g280e44c372a_0_908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g280e44c372a_0_908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g280e44c372a_0_908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g280e44c372a_0_908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g280e44c372a_0_908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g280e44c372a_0_908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g280e44c372a_0_908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g280e44c372a_0_908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g280e44c372a_0_908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g280e44c372a_0_908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g280e44c372a_0_908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g280e44c372a_0_908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g280e44c372a_0_908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g280e44c372a_0_908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g280e44c372a_0_908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g280e44c372a_0_908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g280e44c372a_0_908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g280e44c372a_0_908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g280e44c372a_0_908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g280e44c372a_0_908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g280e44c372a_0_908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g280e44c372a_0_908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g280e44c372a_0_908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g280e44c372a_0_908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g280e44c372a_0_908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g280e44c372a_0_908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g280e44c372a_0_908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g280e44c372a_0_908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g280e44c372a_0_908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g280e44c372a_0_908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g280e44c372a_0_908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g280e44c372a_0_908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g280e44c372a_0_908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g280e44c372a_0_908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g280e44c372a_0_908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g280e44c372a_0_908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g280e44c372a_0_908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g280e44c372a_0_908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g280e44c372a_0_908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g280e44c372a_0_908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g280e44c372a_0_908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g280e44c372a_0_908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g280e44c372a_0_908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g280e44c372a_0_908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g280e44c372a_0_908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g280e44c372a_0_908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g280e44c372a_0_908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g280e44c372a_0_908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g280e44c372a_0_908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g280e44c372a_0_908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g280e44c372a_0_908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g280e44c372a_0_908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g280e44c372a_0_908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g280e44c372a_0_908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g280e44c372a_0_908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g280e44c372a_0_908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g280e44c372a_0_908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g280e44c372a_0_908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g280e44c372a_0_908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g280e44c372a_0_908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g280e44c372a_0_908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g280e44c372a_0_908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g280e44c372a_0_908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g280e44c372a_0_908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g280e44c372a_0_908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g280e44c372a_0_908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g280e44c372a_0_908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g280e44c372a_0_908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g280e44c372a_0_908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g280e44c372a_0_908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g280e44c372a_0_908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g280e44c372a_0_908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g280e44c372a_0_908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g280e44c372a_0_908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g280e44c372a_0_908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g280e44c372a_0_908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g280e44c372a_0_908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g280e44c372a_0_908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g280e44c372a_0_908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g280e44c372a_0_908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g280e44c372a_0_908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g280e44c372a_0_908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g280e44c372a_0_908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g280e44c372a_0_908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g280e44c372a_0_908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g280e44c372a_0_908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g280e44c372a_0_908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g280e44c372a_0_908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g280e44c372a_0_908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g280e44c372a_0_908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g280e44c372a_0_908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g280e44c372a_0_908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g280e44c372a_0_908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g280e44c372a_0_908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g280e44c372a_0_908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g280e44c372a_0_908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g280e44c372a_0_908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g280e44c372a_0_908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g280e44c372a_0_908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g280e44c372a_0_908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g280e44c372a_0_908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g280e44c372a_0_908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g280e44c372a_0_908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g280e44c372a_0_908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g280e44c372a_0_908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g280e44c372a_0_908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g280e44c372a_0_908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g280e44c372a_0_908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g280e44c372a_0_908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g280e44c372a_0_908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g280e44c372a_0_908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g280e44c372a_0_908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g280e44c372a_0_908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g280e44c372a_0_908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g280e44c372a_0_908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g280e44c372a_0_908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g280e44c372a_0_908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g280e44c372a_0_908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g280e44c372a_0_908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g280e44c372a_0_908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g280e44c372a_0_908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g280e44c372a_0_908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g280e44c372a_0_908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g280e44c372a_0_908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g280e44c372a_0_908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g280e44c372a_0_908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g280e44c372a_0_908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g280e44c372a_0_908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g280e44c372a_0_908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g280e44c372a_0_908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g280e44c372a_0_908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g280e44c372a_0_908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g280e44c372a_0_908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g280e44c372a_0_908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g280e44c372a_0_908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g280e44c372a_0_908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g280e44c372a_0_908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g280e44c372a_0_908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g280e44c372a_0_908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g280e44c372a_0_908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g280e44c372a_0_908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79" name="Google Shape;10179;g280e44c372a_0_908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0180" name="Shape 10180"/>
        <p:cNvGrpSpPr/>
        <p:nvPr/>
      </p:nvGrpSpPr>
      <p:grpSpPr>
        <a:xfrm>
          <a:off x="0" y="0"/>
          <a:ext cx="0" cy="0"/>
          <a:chOff x="0" y="0"/>
          <a:chExt cx="0" cy="0"/>
        </a:xfrm>
      </p:grpSpPr>
      <p:pic>
        <p:nvPicPr>
          <p:cNvPr id="10181" name="Google Shape;10181;g280e44c372a_0_967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0182" name="Google Shape;10182;g280e44c372a_0_9678"/>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g280e44c372a_0_9678"/>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184" name="Google Shape;10184;g280e44c372a_0_9678"/>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185" name="Google Shape;10185;g280e44c372a_0_96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86" name="Google Shape;10186;g280e44c372a_0_9678"/>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g280e44c372a_0_9678"/>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188" name="Google Shape;10188;g280e44c372a_0_96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theme" Target="../theme/theme7.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59.xml"/><Relationship Id="rId11" Type="http://schemas.openxmlformats.org/officeDocument/2006/relationships/slideLayout" Target="../slideLayouts/slideLayout50.xml"/><Relationship Id="rId10" Type="http://schemas.openxmlformats.org/officeDocument/2006/relationships/slideLayout" Target="../slideLayouts/slideLayout49.xml"/><Relationship Id="rId21" Type="http://schemas.openxmlformats.org/officeDocument/2006/relationships/theme" Target="../theme/theme4.xml"/><Relationship Id="rId13" Type="http://schemas.openxmlformats.org/officeDocument/2006/relationships/slideLayout" Target="../slideLayouts/slideLayout52.xml"/><Relationship Id="rId12" Type="http://schemas.openxmlformats.org/officeDocument/2006/relationships/slideLayout" Target="../slideLayouts/slideLayout51.xml"/><Relationship Id="rId1" Type="http://schemas.openxmlformats.org/officeDocument/2006/relationships/slideLayout" Target="../slideLayouts/slideLayout40.xml"/><Relationship Id="rId2" Type="http://schemas.openxmlformats.org/officeDocument/2006/relationships/slideLayout" Target="../slideLayouts/slideLayout41.xml"/><Relationship Id="rId3" Type="http://schemas.openxmlformats.org/officeDocument/2006/relationships/slideLayout" Target="../slideLayouts/slideLayout42.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5" Type="http://schemas.openxmlformats.org/officeDocument/2006/relationships/slideLayout" Target="../slideLayouts/slideLayout54.xml"/><Relationship Id="rId14" Type="http://schemas.openxmlformats.org/officeDocument/2006/relationships/slideLayout" Target="../slideLayouts/slideLayout53.xml"/><Relationship Id="rId17" Type="http://schemas.openxmlformats.org/officeDocument/2006/relationships/slideLayout" Target="../slideLayouts/slideLayout56.xml"/><Relationship Id="rId16" Type="http://schemas.openxmlformats.org/officeDocument/2006/relationships/slideLayout" Target="../slideLayouts/slideLayout55.xml"/><Relationship Id="rId5" Type="http://schemas.openxmlformats.org/officeDocument/2006/relationships/slideLayout" Target="../slideLayouts/slideLayout44.xml"/><Relationship Id="rId19" Type="http://schemas.openxmlformats.org/officeDocument/2006/relationships/slideLayout" Target="../slideLayouts/slideLayout58.xml"/><Relationship Id="rId6" Type="http://schemas.openxmlformats.org/officeDocument/2006/relationships/slideLayout" Target="../slideLayouts/slideLayout45.xml"/><Relationship Id="rId18" Type="http://schemas.openxmlformats.org/officeDocument/2006/relationships/slideLayout" Target="../slideLayouts/slideLayout57.xml"/><Relationship Id="rId7" Type="http://schemas.openxmlformats.org/officeDocument/2006/relationships/slideLayout" Target="../slideLayouts/slideLayout46.xml"/><Relationship Id="rId8"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79.xml"/><Relationship Id="rId11" Type="http://schemas.openxmlformats.org/officeDocument/2006/relationships/slideLayout" Target="../slideLayouts/slideLayout70.xml"/><Relationship Id="rId22" Type="http://schemas.openxmlformats.org/officeDocument/2006/relationships/theme" Target="../theme/theme9.xml"/><Relationship Id="rId10" Type="http://schemas.openxmlformats.org/officeDocument/2006/relationships/slideLayout" Target="../slideLayouts/slideLayout69.xml"/><Relationship Id="rId21" Type="http://schemas.openxmlformats.org/officeDocument/2006/relationships/slideLayout" Target="../slideLayouts/slideLayout80.xml"/><Relationship Id="rId13" Type="http://schemas.openxmlformats.org/officeDocument/2006/relationships/slideLayout" Target="../slideLayouts/slideLayout72.xml"/><Relationship Id="rId12" Type="http://schemas.openxmlformats.org/officeDocument/2006/relationships/slideLayout" Target="../slideLayouts/slideLayout71.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5" Type="http://schemas.openxmlformats.org/officeDocument/2006/relationships/slideLayout" Target="../slideLayouts/slideLayout74.xml"/><Relationship Id="rId14" Type="http://schemas.openxmlformats.org/officeDocument/2006/relationships/slideLayout" Target="../slideLayouts/slideLayout73.xml"/><Relationship Id="rId17" Type="http://schemas.openxmlformats.org/officeDocument/2006/relationships/slideLayout" Target="../slideLayouts/slideLayout76.xml"/><Relationship Id="rId16" Type="http://schemas.openxmlformats.org/officeDocument/2006/relationships/slideLayout" Target="../slideLayouts/slideLayout75.xml"/><Relationship Id="rId5" Type="http://schemas.openxmlformats.org/officeDocument/2006/relationships/slideLayout" Target="../slideLayouts/slideLayout64.xml"/><Relationship Id="rId19" Type="http://schemas.openxmlformats.org/officeDocument/2006/relationships/slideLayout" Target="../slideLayouts/slideLayout78.xml"/><Relationship Id="rId6" Type="http://schemas.openxmlformats.org/officeDocument/2006/relationships/slideLayout" Target="../slideLayouts/slideLayout65.xml"/><Relationship Id="rId18" Type="http://schemas.openxmlformats.org/officeDocument/2006/relationships/slideLayout" Target="../slideLayouts/slideLayout77.xml"/><Relationship Id="rId7" Type="http://schemas.openxmlformats.org/officeDocument/2006/relationships/slideLayout" Target="../slideLayouts/slideLayout66.xml"/><Relationship Id="rId8" Type="http://schemas.openxmlformats.org/officeDocument/2006/relationships/slideLayout" Target="../slideLayouts/slideLayout67.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00.xml"/><Relationship Id="rId22" Type="http://schemas.openxmlformats.org/officeDocument/2006/relationships/slideLayout" Target="../slideLayouts/slideLayout102.xml"/><Relationship Id="rId21" Type="http://schemas.openxmlformats.org/officeDocument/2006/relationships/slideLayout" Target="../slideLayouts/slideLayout101.xml"/><Relationship Id="rId24" Type="http://schemas.openxmlformats.org/officeDocument/2006/relationships/slideLayout" Target="../slideLayouts/slideLayout104.xml"/><Relationship Id="rId23" Type="http://schemas.openxmlformats.org/officeDocument/2006/relationships/slideLayout" Target="../slideLayouts/slideLayout103.xml"/><Relationship Id="rId1" Type="http://schemas.openxmlformats.org/officeDocument/2006/relationships/slideLayout" Target="../slideLayouts/slideLayout81.xml"/><Relationship Id="rId2" Type="http://schemas.openxmlformats.org/officeDocument/2006/relationships/slideLayout" Target="../slideLayouts/slideLayout82.xml"/><Relationship Id="rId3" Type="http://schemas.openxmlformats.org/officeDocument/2006/relationships/slideLayout" Target="../slideLayouts/slideLayout83.xml"/><Relationship Id="rId4" Type="http://schemas.openxmlformats.org/officeDocument/2006/relationships/slideLayout" Target="../slideLayouts/slideLayout84.xml"/><Relationship Id="rId9" Type="http://schemas.openxmlformats.org/officeDocument/2006/relationships/slideLayout" Target="../slideLayouts/slideLayout89.xml"/><Relationship Id="rId26" Type="http://schemas.openxmlformats.org/officeDocument/2006/relationships/slideLayout" Target="../slideLayouts/slideLayout106.xml"/><Relationship Id="rId25" Type="http://schemas.openxmlformats.org/officeDocument/2006/relationships/slideLayout" Target="../slideLayouts/slideLayout105.xml"/><Relationship Id="rId28" Type="http://schemas.openxmlformats.org/officeDocument/2006/relationships/slideLayout" Target="../slideLayouts/slideLayout108.xml"/><Relationship Id="rId27" Type="http://schemas.openxmlformats.org/officeDocument/2006/relationships/slideLayout" Target="../slideLayouts/slideLayout107.xml"/><Relationship Id="rId5" Type="http://schemas.openxmlformats.org/officeDocument/2006/relationships/slideLayout" Target="../slideLayouts/slideLayout85.xml"/><Relationship Id="rId6" Type="http://schemas.openxmlformats.org/officeDocument/2006/relationships/slideLayout" Target="../slideLayouts/slideLayout86.xml"/><Relationship Id="rId29" Type="http://schemas.openxmlformats.org/officeDocument/2006/relationships/slideLayout" Target="../slideLayouts/slideLayout109.xml"/><Relationship Id="rId7" Type="http://schemas.openxmlformats.org/officeDocument/2006/relationships/slideLayout" Target="../slideLayouts/slideLayout87.xml"/><Relationship Id="rId8" Type="http://schemas.openxmlformats.org/officeDocument/2006/relationships/slideLayout" Target="../slideLayouts/slideLayout88.xml"/><Relationship Id="rId31" Type="http://schemas.openxmlformats.org/officeDocument/2006/relationships/slideLayout" Target="../slideLayouts/slideLayout111.xml"/><Relationship Id="rId30" Type="http://schemas.openxmlformats.org/officeDocument/2006/relationships/slideLayout" Target="../slideLayouts/slideLayout110.xml"/><Relationship Id="rId11" Type="http://schemas.openxmlformats.org/officeDocument/2006/relationships/slideLayout" Target="../slideLayouts/slideLayout91.xml"/><Relationship Id="rId10" Type="http://schemas.openxmlformats.org/officeDocument/2006/relationships/slideLayout" Target="../slideLayouts/slideLayout90.xml"/><Relationship Id="rId32" Type="http://schemas.openxmlformats.org/officeDocument/2006/relationships/theme" Target="../theme/theme3.xml"/><Relationship Id="rId13" Type="http://schemas.openxmlformats.org/officeDocument/2006/relationships/slideLayout" Target="../slideLayouts/slideLayout93.xml"/><Relationship Id="rId12" Type="http://schemas.openxmlformats.org/officeDocument/2006/relationships/slideLayout" Target="../slideLayouts/slideLayout92.xml"/><Relationship Id="rId15" Type="http://schemas.openxmlformats.org/officeDocument/2006/relationships/slideLayout" Target="../slideLayouts/slideLayout95.xml"/><Relationship Id="rId14" Type="http://schemas.openxmlformats.org/officeDocument/2006/relationships/slideLayout" Target="../slideLayouts/slideLayout94.xml"/><Relationship Id="rId17" Type="http://schemas.openxmlformats.org/officeDocument/2006/relationships/slideLayout" Target="../slideLayouts/slideLayout97.xml"/><Relationship Id="rId16" Type="http://schemas.openxmlformats.org/officeDocument/2006/relationships/slideLayout" Target="../slideLayouts/slideLayout96.xml"/><Relationship Id="rId19" Type="http://schemas.openxmlformats.org/officeDocument/2006/relationships/slideLayout" Target="../slideLayouts/slideLayout99.xml"/><Relationship Id="rId18" Type="http://schemas.openxmlformats.org/officeDocument/2006/relationships/slideLayout" Target="../slideLayouts/slideLayout98.xml"/></Relationships>
</file>

<file path=ppt/slideMasters/_rels/slideMaster6.xml.rels><?xml version="1.0" encoding="UTF-8" standalone="yes"?><Relationships xmlns="http://schemas.openxmlformats.org/package/2006/relationships"><Relationship Id="rId40" Type="http://schemas.openxmlformats.org/officeDocument/2006/relationships/slideLayout" Target="../slideLayouts/slideLayout149.xml"/><Relationship Id="rId42" Type="http://schemas.openxmlformats.org/officeDocument/2006/relationships/slideLayout" Target="../slideLayouts/slideLayout151.xml"/><Relationship Id="rId41" Type="http://schemas.openxmlformats.org/officeDocument/2006/relationships/slideLayout" Target="../slideLayouts/slideLayout150.xml"/><Relationship Id="rId44" Type="http://schemas.openxmlformats.org/officeDocument/2006/relationships/slideLayout" Target="../slideLayouts/slideLayout153.xml"/><Relationship Id="rId43" Type="http://schemas.openxmlformats.org/officeDocument/2006/relationships/slideLayout" Target="../slideLayouts/slideLayout152.xml"/><Relationship Id="rId46" Type="http://schemas.openxmlformats.org/officeDocument/2006/relationships/slideLayout" Target="../slideLayouts/slideLayout155.xml"/><Relationship Id="rId45" Type="http://schemas.openxmlformats.org/officeDocument/2006/relationships/slideLayout" Target="../slideLayouts/slideLayout154.xml"/><Relationship Id="rId1" Type="http://schemas.openxmlformats.org/officeDocument/2006/relationships/image" Target="../media/image15.jpg"/><Relationship Id="rId2" Type="http://schemas.openxmlformats.org/officeDocument/2006/relationships/image" Target="../media/image17.jpg"/><Relationship Id="rId3" Type="http://schemas.openxmlformats.org/officeDocument/2006/relationships/slideLayout" Target="../slideLayouts/slideLayout112.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48" Type="http://schemas.openxmlformats.org/officeDocument/2006/relationships/slideLayout" Target="../slideLayouts/slideLayout157.xml"/><Relationship Id="rId47" Type="http://schemas.openxmlformats.org/officeDocument/2006/relationships/slideLayout" Target="../slideLayouts/slideLayout156.xml"/><Relationship Id="rId49" Type="http://schemas.openxmlformats.org/officeDocument/2006/relationships/slideLayout" Target="../slideLayouts/slideLayout158.xml"/><Relationship Id="rId5" Type="http://schemas.openxmlformats.org/officeDocument/2006/relationships/slideLayout" Target="../slideLayouts/slideLayout114.xml"/><Relationship Id="rId6" Type="http://schemas.openxmlformats.org/officeDocument/2006/relationships/slideLayout" Target="../slideLayouts/slideLayout115.xml"/><Relationship Id="rId7" Type="http://schemas.openxmlformats.org/officeDocument/2006/relationships/slideLayout" Target="../slideLayouts/slideLayout116.xml"/><Relationship Id="rId8" Type="http://schemas.openxmlformats.org/officeDocument/2006/relationships/slideLayout" Target="../slideLayouts/slideLayout117.xml"/><Relationship Id="rId31" Type="http://schemas.openxmlformats.org/officeDocument/2006/relationships/slideLayout" Target="../slideLayouts/slideLayout140.xml"/><Relationship Id="rId30" Type="http://schemas.openxmlformats.org/officeDocument/2006/relationships/slideLayout" Target="../slideLayouts/slideLayout139.xml"/><Relationship Id="rId33" Type="http://schemas.openxmlformats.org/officeDocument/2006/relationships/slideLayout" Target="../slideLayouts/slideLayout142.xml"/><Relationship Id="rId32" Type="http://schemas.openxmlformats.org/officeDocument/2006/relationships/slideLayout" Target="../slideLayouts/slideLayout141.xml"/><Relationship Id="rId35" Type="http://schemas.openxmlformats.org/officeDocument/2006/relationships/slideLayout" Target="../slideLayouts/slideLayout144.xml"/><Relationship Id="rId34" Type="http://schemas.openxmlformats.org/officeDocument/2006/relationships/slideLayout" Target="../slideLayouts/slideLayout143.xml"/><Relationship Id="rId37" Type="http://schemas.openxmlformats.org/officeDocument/2006/relationships/slideLayout" Target="../slideLayouts/slideLayout146.xml"/><Relationship Id="rId36" Type="http://schemas.openxmlformats.org/officeDocument/2006/relationships/slideLayout" Target="../slideLayouts/slideLayout145.xml"/><Relationship Id="rId39" Type="http://schemas.openxmlformats.org/officeDocument/2006/relationships/slideLayout" Target="../slideLayouts/slideLayout148.xml"/><Relationship Id="rId38" Type="http://schemas.openxmlformats.org/officeDocument/2006/relationships/slideLayout" Target="../slideLayouts/slideLayout147.xml"/><Relationship Id="rId20" Type="http://schemas.openxmlformats.org/officeDocument/2006/relationships/slideLayout" Target="../slideLayouts/slideLayout129.xml"/><Relationship Id="rId22" Type="http://schemas.openxmlformats.org/officeDocument/2006/relationships/slideLayout" Target="../slideLayouts/slideLayout131.xml"/><Relationship Id="rId21" Type="http://schemas.openxmlformats.org/officeDocument/2006/relationships/slideLayout" Target="../slideLayouts/slideLayout130.xml"/><Relationship Id="rId24" Type="http://schemas.openxmlformats.org/officeDocument/2006/relationships/slideLayout" Target="../slideLayouts/slideLayout133.xml"/><Relationship Id="rId23" Type="http://schemas.openxmlformats.org/officeDocument/2006/relationships/slideLayout" Target="../slideLayouts/slideLayout132.xml"/><Relationship Id="rId26" Type="http://schemas.openxmlformats.org/officeDocument/2006/relationships/slideLayout" Target="../slideLayouts/slideLayout135.xml"/><Relationship Id="rId25" Type="http://schemas.openxmlformats.org/officeDocument/2006/relationships/slideLayout" Target="../slideLayouts/slideLayout134.xml"/><Relationship Id="rId28" Type="http://schemas.openxmlformats.org/officeDocument/2006/relationships/slideLayout" Target="../slideLayouts/slideLayout137.xml"/><Relationship Id="rId27" Type="http://schemas.openxmlformats.org/officeDocument/2006/relationships/slideLayout" Target="../slideLayouts/slideLayout136.xml"/><Relationship Id="rId29" Type="http://schemas.openxmlformats.org/officeDocument/2006/relationships/slideLayout" Target="../slideLayouts/slideLayout138.xml"/><Relationship Id="rId50" Type="http://schemas.openxmlformats.org/officeDocument/2006/relationships/theme" Target="../theme/theme2.xml"/><Relationship Id="rId11" Type="http://schemas.openxmlformats.org/officeDocument/2006/relationships/slideLayout" Target="../slideLayouts/slideLayout120.xml"/><Relationship Id="rId10" Type="http://schemas.openxmlformats.org/officeDocument/2006/relationships/slideLayout" Target="../slideLayouts/slideLayout119.xml"/><Relationship Id="rId13" Type="http://schemas.openxmlformats.org/officeDocument/2006/relationships/slideLayout" Target="../slideLayouts/slideLayout122.xml"/><Relationship Id="rId12" Type="http://schemas.openxmlformats.org/officeDocument/2006/relationships/slideLayout" Target="../slideLayouts/slideLayout121.xml"/><Relationship Id="rId15" Type="http://schemas.openxmlformats.org/officeDocument/2006/relationships/slideLayout" Target="../slideLayouts/slideLayout124.xml"/><Relationship Id="rId14" Type="http://schemas.openxmlformats.org/officeDocument/2006/relationships/slideLayout" Target="../slideLayouts/slideLayout123.xml"/><Relationship Id="rId17" Type="http://schemas.openxmlformats.org/officeDocument/2006/relationships/slideLayout" Target="../slideLayouts/slideLayout126.xml"/><Relationship Id="rId16" Type="http://schemas.openxmlformats.org/officeDocument/2006/relationships/slideLayout" Target="../slideLayouts/slideLayout125.xml"/><Relationship Id="rId19" Type="http://schemas.openxmlformats.org/officeDocument/2006/relationships/slideLayout" Target="../slideLayouts/slideLayout128.xml"/><Relationship Id="rId18" Type="http://schemas.openxmlformats.org/officeDocument/2006/relationships/slideLayout" Target="../slideLayouts/slideLayout127.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11" Type="http://schemas.openxmlformats.org/officeDocument/2006/relationships/theme" Target="../theme/theme6.xml"/><Relationship Id="rId10" Type="http://schemas.openxmlformats.org/officeDocument/2006/relationships/slideLayout" Target="../slideLayouts/slideLayout168.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31" Type="http://schemas.openxmlformats.org/officeDocument/2006/relationships/slideLayout" Target="../slideLayouts/slideLayout199.xml"/><Relationship Id="rId30" Type="http://schemas.openxmlformats.org/officeDocument/2006/relationships/slideLayout" Target="../slideLayouts/slideLayout198.xml"/><Relationship Id="rId32" Type="http://schemas.openxmlformats.org/officeDocument/2006/relationships/theme" Target="../theme/theme8.xml"/><Relationship Id="rId20" Type="http://schemas.openxmlformats.org/officeDocument/2006/relationships/slideLayout" Target="../slideLayouts/slideLayout188.xml"/><Relationship Id="rId22" Type="http://schemas.openxmlformats.org/officeDocument/2006/relationships/slideLayout" Target="../slideLayouts/slideLayout190.xml"/><Relationship Id="rId21" Type="http://schemas.openxmlformats.org/officeDocument/2006/relationships/slideLayout" Target="../slideLayouts/slideLayout189.xml"/><Relationship Id="rId24" Type="http://schemas.openxmlformats.org/officeDocument/2006/relationships/slideLayout" Target="../slideLayouts/slideLayout192.xml"/><Relationship Id="rId23" Type="http://schemas.openxmlformats.org/officeDocument/2006/relationships/slideLayout" Target="../slideLayouts/slideLayout191.xml"/><Relationship Id="rId26" Type="http://schemas.openxmlformats.org/officeDocument/2006/relationships/slideLayout" Target="../slideLayouts/slideLayout194.xml"/><Relationship Id="rId25" Type="http://schemas.openxmlformats.org/officeDocument/2006/relationships/slideLayout" Target="../slideLayouts/slideLayout193.xml"/><Relationship Id="rId28" Type="http://schemas.openxmlformats.org/officeDocument/2006/relationships/slideLayout" Target="../slideLayouts/slideLayout196.xml"/><Relationship Id="rId27" Type="http://schemas.openxmlformats.org/officeDocument/2006/relationships/slideLayout" Target="../slideLayouts/slideLayout195.xml"/><Relationship Id="rId29" Type="http://schemas.openxmlformats.org/officeDocument/2006/relationships/slideLayout" Target="../slideLayouts/slideLayout197.xml"/><Relationship Id="rId11" Type="http://schemas.openxmlformats.org/officeDocument/2006/relationships/slideLayout" Target="../slideLayouts/slideLayout179.xml"/><Relationship Id="rId10" Type="http://schemas.openxmlformats.org/officeDocument/2006/relationships/slideLayout" Target="../slideLayouts/slideLayout178.xml"/><Relationship Id="rId13" Type="http://schemas.openxmlformats.org/officeDocument/2006/relationships/slideLayout" Target="../slideLayouts/slideLayout181.xml"/><Relationship Id="rId12" Type="http://schemas.openxmlformats.org/officeDocument/2006/relationships/slideLayout" Target="../slideLayouts/slideLayout180.xml"/><Relationship Id="rId15" Type="http://schemas.openxmlformats.org/officeDocument/2006/relationships/slideLayout" Target="../slideLayouts/slideLayout183.xml"/><Relationship Id="rId14" Type="http://schemas.openxmlformats.org/officeDocument/2006/relationships/slideLayout" Target="../slideLayouts/slideLayout182.xml"/><Relationship Id="rId17" Type="http://schemas.openxmlformats.org/officeDocument/2006/relationships/slideLayout" Target="../slideLayouts/slideLayout185.xml"/><Relationship Id="rId16" Type="http://schemas.openxmlformats.org/officeDocument/2006/relationships/slideLayout" Target="../slideLayouts/slideLayout184.xml"/><Relationship Id="rId19" Type="http://schemas.openxmlformats.org/officeDocument/2006/relationships/slideLayout" Target="../slideLayouts/slideLayout187.xml"/><Relationship Id="rId18" Type="http://schemas.openxmlformats.org/officeDocument/2006/relationships/slideLayout" Target="../slideLayouts/slideLayout186.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2" name="Shape 1872"/>
        <p:cNvGrpSpPr/>
        <p:nvPr/>
      </p:nvGrpSpPr>
      <p:grpSpPr>
        <a:xfrm>
          <a:off x="0" y="0"/>
          <a:ext cx="0" cy="0"/>
          <a:chOff x="0" y="0"/>
          <a:chExt cx="0" cy="0"/>
        </a:xfrm>
      </p:grpSpPr>
      <p:sp>
        <p:nvSpPr>
          <p:cNvPr id="1873" name="Google Shape;1873;g280e44c372a_0_189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4" name="Google Shape;1874;g280e44c372a_0_1891"/>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5" name="Google Shape;1875;g280e44c372a_0_18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737" name="Shape 3737"/>
        <p:cNvGrpSpPr/>
        <p:nvPr/>
      </p:nvGrpSpPr>
      <p:grpSpPr>
        <a:xfrm>
          <a:off x="0" y="0"/>
          <a:ext cx="0" cy="0"/>
          <a:chOff x="0" y="0"/>
          <a:chExt cx="0" cy="0"/>
        </a:xfrm>
      </p:grpSpPr>
      <p:sp>
        <p:nvSpPr>
          <p:cNvPr id="3738" name="Google Shape;3738;g280de3d4a38_0_194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39" name="Google Shape;3739;g280de3d4a38_0_1941"/>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0" name="Google Shape;3740;g280de3d4a38_0_194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 id="2147483708" r:id="rId19"/>
    <p:sldLayoutId id="214748370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605" name="Shape 5605"/>
        <p:cNvGrpSpPr/>
        <p:nvPr/>
      </p:nvGrpSpPr>
      <p:grpSpPr>
        <a:xfrm>
          <a:off x="0" y="0"/>
          <a:ext cx="0" cy="0"/>
          <a:chOff x="0" y="0"/>
          <a:chExt cx="0" cy="0"/>
        </a:xfrm>
      </p:grpSpPr>
      <p:sp>
        <p:nvSpPr>
          <p:cNvPr id="5606" name="Google Shape;5606;g280de3d4a38_0_569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07" name="Google Shape;5607;g280de3d4a38_0_5690"/>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08" name="Google Shape;5608;g280de3d4a38_0_56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476" name="Shape 7476"/>
        <p:cNvGrpSpPr/>
        <p:nvPr/>
      </p:nvGrpSpPr>
      <p:grpSpPr>
        <a:xfrm>
          <a:off x="0" y="0"/>
          <a:ext cx="0" cy="0"/>
          <a:chOff x="0" y="0"/>
          <a:chExt cx="0" cy="0"/>
        </a:xfrm>
      </p:grpSpPr>
      <p:sp>
        <p:nvSpPr>
          <p:cNvPr id="7477" name="Google Shape;7477;g280e44c372a_0_697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478" name="Google Shape;7478;g280e44c372a_0_697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7479" name="Google Shape;7479;g280e44c372a_0_69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10546" name="Shape 10546"/>
        <p:cNvGrpSpPr/>
        <p:nvPr/>
      </p:nvGrpSpPr>
      <p:grpSpPr>
        <a:xfrm>
          <a:off x="0" y="0"/>
          <a:ext cx="0" cy="0"/>
          <a:chOff x="0" y="0"/>
          <a:chExt cx="0" cy="0"/>
        </a:xfrm>
      </p:grpSpPr>
      <p:sp>
        <p:nvSpPr>
          <p:cNvPr id="10547" name="Google Shape;10547;p19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548" name="Google Shape;10548;p19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10549" name="Google Shape;10549;p191"/>
          <p:cNvSpPr txBox="1"/>
          <p:nvPr>
            <p:ph idx="1" type="body"/>
          </p:nvPr>
        </p:nvSpPr>
        <p:spPr>
          <a:xfrm>
            <a:off x="413099" y="1369221"/>
            <a:ext cx="8318196" cy="274959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10550" name="Google Shape;10550;p191"/>
          <p:cNvPicPr preferRelativeResize="0"/>
          <p:nvPr/>
        </p:nvPicPr>
        <p:blipFill rotWithShape="1">
          <a:blip r:embed="rId2">
            <a:alphaModFix/>
          </a:blip>
          <a:srcRect b="0" l="0" r="0" t="0"/>
          <a:stretch/>
        </p:blipFill>
        <p:spPr>
          <a:xfrm>
            <a:off x="9179238" y="437014"/>
            <a:ext cx="1423506" cy="4269474"/>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 id="2147483794" r:id="rId32"/>
    <p:sldLayoutId id="2147483795" r:id="rId33"/>
    <p:sldLayoutId id="2147483796" r:id="rId34"/>
    <p:sldLayoutId id="2147483797" r:id="rId35"/>
    <p:sldLayoutId id="2147483798" r:id="rId36"/>
    <p:sldLayoutId id="2147483799" r:id="rId37"/>
    <p:sldLayoutId id="2147483800" r:id="rId38"/>
    <p:sldLayoutId id="2147483801" r:id="rId39"/>
    <p:sldLayoutId id="2147483802" r:id="rId40"/>
    <p:sldLayoutId id="2147483803" r:id="rId41"/>
    <p:sldLayoutId id="2147483804" r:id="rId42"/>
    <p:sldLayoutId id="2147483805" r:id="rId43"/>
    <p:sldLayoutId id="2147483806" r:id="rId44"/>
    <p:sldLayoutId id="2147483807" r:id="rId45"/>
    <p:sldLayoutId id="2147483808" r:id="rId46"/>
    <p:sldLayoutId id="2147483809" r:id="rId47"/>
    <p:sldLayoutId id="2147483810" r:id="rId48"/>
    <p:sldLayoutId id="2147483811"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60" name="Shape 10860"/>
        <p:cNvGrpSpPr/>
        <p:nvPr/>
      </p:nvGrpSpPr>
      <p:grpSpPr>
        <a:xfrm>
          <a:off x="0" y="0"/>
          <a:ext cx="0" cy="0"/>
          <a:chOff x="0" y="0"/>
          <a:chExt cx="0" cy="0"/>
        </a:xfrm>
      </p:grpSpPr>
      <p:sp>
        <p:nvSpPr>
          <p:cNvPr id="10861" name="Google Shape;10861;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862" name="Google Shape;10862;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863" name="Google Shape;10863;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864" name="Google Shape;10864;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865" name="Google Shape;10865;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29" name="Shape 10929"/>
        <p:cNvGrpSpPr/>
        <p:nvPr/>
      </p:nvGrpSpPr>
      <p:grpSpPr>
        <a:xfrm>
          <a:off x="0" y="0"/>
          <a:ext cx="0" cy="0"/>
          <a:chOff x="0" y="0"/>
          <a:chExt cx="0" cy="0"/>
        </a:xfrm>
      </p:grpSpPr>
      <p:sp>
        <p:nvSpPr>
          <p:cNvPr id="10930" name="Google Shape;10930;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0931" name="Google Shape;10931;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0932" name="Google Shape;10932;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 id="2147483835" r:id="rId12"/>
    <p:sldLayoutId id="2147483836" r:id="rId13"/>
    <p:sldLayoutId id="2147483837" r:id="rId14"/>
    <p:sldLayoutId id="2147483838" r:id="rId15"/>
    <p:sldLayoutId id="2147483839" r:id="rId16"/>
    <p:sldLayoutId id="2147483840" r:id="rId17"/>
    <p:sldLayoutId id="2147483841" r:id="rId18"/>
    <p:sldLayoutId id="2147483842" r:id="rId19"/>
    <p:sldLayoutId id="2147483843" r:id="rId20"/>
    <p:sldLayoutId id="2147483844" r:id="rId21"/>
    <p:sldLayoutId id="2147483845" r:id="rId22"/>
    <p:sldLayoutId id="2147483846" r:id="rId23"/>
    <p:sldLayoutId id="2147483847" r:id="rId24"/>
    <p:sldLayoutId id="2147483848" r:id="rId25"/>
    <p:sldLayoutId id="2147483849" r:id="rId26"/>
    <p:sldLayoutId id="2147483850" r:id="rId27"/>
    <p:sldLayoutId id="2147483851" r:id="rId28"/>
    <p:sldLayoutId id="2147483852" r:id="rId29"/>
    <p:sldLayoutId id="2147483853" r:id="rId30"/>
    <p:sldLayoutId id="2147483854"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0.xml"/><Relationship Id="rId3" Type="http://schemas.openxmlformats.org/officeDocument/2006/relationships/image" Target="../media/image39.jpg"/><Relationship Id="rId4" Type="http://schemas.openxmlformats.org/officeDocument/2006/relationships/image" Target="../media/image38.png"/><Relationship Id="rId5" Type="http://schemas.openxmlformats.org/officeDocument/2006/relationships/image" Target="../media/image35.png"/><Relationship Id="rId6" Type="http://schemas.openxmlformats.org/officeDocument/2006/relationships/image" Target="../media/image3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9.xml"/><Relationship Id="rId2" Type="http://schemas.openxmlformats.org/officeDocument/2006/relationships/notesSlide" Target="../notesSlides/notesSlide11.xml"/><Relationship Id="rId3" Type="http://schemas.openxmlformats.org/officeDocument/2006/relationships/image" Target="../media/image42.png"/><Relationship Id="rId4" Type="http://schemas.openxmlformats.org/officeDocument/2006/relationships/image" Target="../media/image43.jpg"/><Relationship Id="rId5" Type="http://schemas.openxmlformats.org/officeDocument/2006/relationships/image" Target="../media/image4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5.xml"/><Relationship Id="rId3" Type="http://schemas.openxmlformats.org/officeDocument/2006/relationships/image" Target="../media/image4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1.xml"/><Relationship Id="rId2" Type="http://schemas.openxmlformats.org/officeDocument/2006/relationships/notesSlide" Target="../notesSlides/notesSlide9.xml"/><Relationship Id="rId3" Type="http://schemas.openxmlformats.org/officeDocument/2006/relationships/image" Target="../media/image36.png"/><Relationship Id="rId4" Type="http://schemas.openxmlformats.org/officeDocument/2006/relationships/image" Target="../media/image3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2" name="Shape 14002"/>
        <p:cNvGrpSpPr/>
        <p:nvPr/>
      </p:nvGrpSpPr>
      <p:grpSpPr>
        <a:xfrm>
          <a:off x="0" y="0"/>
          <a:ext cx="0" cy="0"/>
          <a:chOff x="0" y="0"/>
          <a:chExt cx="0" cy="0"/>
        </a:xfrm>
      </p:grpSpPr>
      <p:sp>
        <p:nvSpPr>
          <p:cNvPr id="14003" name="Google Shape;14003;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4186" name="Shape 14186"/>
        <p:cNvGrpSpPr/>
        <p:nvPr/>
      </p:nvGrpSpPr>
      <p:grpSpPr>
        <a:xfrm>
          <a:off x="0" y="0"/>
          <a:ext cx="0" cy="0"/>
          <a:chOff x="0" y="0"/>
          <a:chExt cx="0" cy="0"/>
        </a:xfrm>
      </p:grpSpPr>
      <p:sp>
        <p:nvSpPr>
          <p:cNvPr id="14187" name="Google Shape;14187;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188" name="Google Shape;14188;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4189" name="Google Shape;14189;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4190" name="Google Shape;14190;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4191" name="Google Shape;14191;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4192" name="Google Shape;14192;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4193" name="Google Shape;14193;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4194" name="Google Shape;14194;p187"/>
          <p:cNvGrpSpPr/>
          <p:nvPr/>
        </p:nvGrpSpPr>
        <p:grpSpPr>
          <a:xfrm>
            <a:off x="2378878" y="4197928"/>
            <a:ext cx="1583522" cy="341066"/>
            <a:chOff x="2378878" y="4197928"/>
            <a:chExt cx="1583522" cy="341066"/>
          </a:xfrm>
        </p:grpSpPr>
        <p:pic>
          <p:nvPicPr>
            <p:cNvPr id="14195" name="Google Shape;14195;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4196" name="Google Shape;14196;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4197" name="Google Shape;14197;p187"/>
          <p:cNvGrpSpPr/>
          <p:nvPr/>
        </p:nvGrpSpPr>
        <p:grpSpPr>
          <a:xfrm>
            <a:off x="6482685" y="1270219"/>
            <a:ext cx="1655618" cy="2013308"/>
            <a:chOff x="4387713" y="1407459"/>
            <a:chExt cx="1655618" cy="2013308"/>
          </a:xfrm>
        </p:grpSpPr>
        <p:sp>
          <p:nvSpPr>
            <p:cNvPr id="14198" name="Google Shape;14198;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199" name="Google Shape;14199;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4200" name="Google Shape;14200;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4201" name="Google Shape;14201;p187"/>
            <p:cNvGrpSpPr/>
            <p:nvPr/>
          </p:nvGrpSpPr>
          <p:grpSpPr>
            <a:xfrm>
              <a:off x="4629588" y="1797136"/>
              <a:ext cx="149355" cy="230832"/>
              <a:chOff x="3159850" y="1430950"/>
              <a:chExt cx="59075" cy="91300"/>
            </a:xfrm>
          </p:grpSpPr>
          <p:sp>
            <p:nvSpPr>
              <p:cNvPr id="14202" name="Google Shape;14202;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3" name="Google Shape;14203;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4" name="Google Shape;14204;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4205" name="Google Shape;14205;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4206" name="Google Shape;14206;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4207" name="Google Shape;14207;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4208" name="Google Shape;14208;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4209" name="Google Shape;14209;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4210" name="Google Shape;14210;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4211" name="Google Shape;14211;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4212" name="Google Shape;14212;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4213" name="Google Shape;14213;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4214" name="Google Shape;14214;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4215" name="Google Shape;14215;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4216" name="Google Shape;14216;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4217" name="Google Shape;14217;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4218" name="Google Shape;14218;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4219" name="Google Shape;14219;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4220" name="Google Shape;14220;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4221" name="Google Shape;14221;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4222" name="Google Shape;14222;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226" name="Shape 14226"/>
        <p:cNvGrpSpPr/>
        <p:nvPr/>
      </p:nvGrpSpPr>
      <p:grpSpPr>
        <a:xfrm>
          <a:off x="0" y="0"/>
          <a:ext cx="0" cy="0"/>
          <a:chOff x="0" y="0"/>
          <a:chExt cx="0" cy="0"/>
        </a:xfrm>
      </p:grpSpPr>
      <p:pic>
        <p:nvPicPr>
          <p:cNvPr id="14227" name="Google Shape;14227;p188"/>
          <p:cNvPicPr preferRelativeResize="0"/>
          <p:nvPr/>
        </p:nvPicPr>
        <p:blipFill rotWithShape="1">
          <a:blip r:embed="rId3">
            <a:alphaModFix/>
          </a:blip>
          <a:srcRect b="0" l="0" r="0" t="0"/>
          <a:stretch/>
        </p:blipFill>
        <p:spPr>
          <a:xfrm rot="10800000">
            <a:off x="7631839" y="424325"/>
            <a:ext cx="2133570" cy="2070275"/>
          </a:xfrm>
          <a:prstGeom prst="rect">
            <a:avLst/>
          </a:prstGeom>
          <a:noFill/>
          <a:ln>
            <a:noFill/>
          </a:ln>
        </p:spPr>
      </p:pic>
      <p:sp>
        <p:nvSpPr>
          <p:cNvPr id="14228" name="Google Shape;14228;p188"/>
          <p:cNvSpPr/>
          <p:nvPr/>
        </p:nvSpPr>
        <p:spPr>
          <a:xfrm>
            <a:off x="-1075539" y="2686154"/>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229" name="Google Shape;14229;p188"/>
          <p:cNvSpPr txBox="1"/>
          <p:nvPr>
            <p:ph idx="4294967295" type="title"/>
          </p:nvPr>
        </p:nvSpPr>
        <p:spPr>
          <a:xfrm>
            <a:off x="700754" y="258400"/>
            <a:ext cx="5375306" cy="22362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2400"/>
              <a:buNone/>
            </a:pPr>
            <a:r>
              <a:rPr lang="en" sz="2800"/>
              <a:t>Contact Participant Services</a:t>
            </a:r>
            <a:endParaRPr sz="2800"/>
          </a:p>
          <a:p>
            <a:pPr indent="0" lvl="0" marL="91440" rtl="0" algn="l">
              <a:lnSpc>
                <a:spcPct val="124000"/>
              </a:lnSpc>
              <a:spcBef>
                <a:spcPts val="1600"/>
              </a:spcBef>
              <a:spcAft>
                <a:spcPts val="0"/>
              </a:spcAft>
              <a:buSzPts val="24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4230" name="Google Shape;14230;p188"/>
          <p:cNvSpPr/>
          <p:nvPr/>
        </p:nvSpPr>
        <p:spPr>
          <a:xfrm>
            <a:off x="779451" y="1768046"/>
            <a:ext cx="2460243" cy="2157102"/>
          </a:xfrm>
          <a:prstGeom prst="roundRect">
            <a:avLst>
              <a:gd fmla="val 8026" name="adj"/>
            </a:avLst>
          </a:prstGeom>
          <a:solidFill>
            <a:srgbClr val="F2F8FC"/>
          </a:solidFill>
          <a:ln>
            <a:noFill/>
          </a:ln>
          <a:effectLst>
            <a:outerShdw blurRad="50800" rotWithShape="0" algn="t" dir="5400000" dist="38100">
              <a:schemeClr val="dk2">
                <a:alpha val="28627"/>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Live Chat</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p:txBody>
      </p:sp>
      <p:sp>
        <p:nvSpPr>
          <p:cNvPr id="14231" name="Google Shape;14231;p188"/>
          <p:cNvSpPr/>
          <p:nvPr/>
        </p:nvSpPr>
        <p:spPr>
          <a:xfrm>
            <a:off x="5921897" y="1759898"/>
            <a:ext cx="2460243" cy="2165251"/>
          </a:xfrm>
          <a:prstGeom prst="roundRect">
            <a:avLst>
              <a:gd fmla="val 8026" name="adj"/>
            </a:avLst>
          </a:prstGeom>
          <a:solidFill>
            <a:srgbClr val="F2F8FC"/>
          </a:solidFill>
          <a:ln>
            <a:noFill/>
          </a:ln>
          <a:effectLst>
            <a:outerShdw blurRad="50800" rotWithShape="0" algn="t" dir="5400000" dist="38100">
              <a:schemeClr val="dk2">
                <a:alpha val="28627"/>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Phone</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grpSp>
        <p:nvGrpSpPr>
          <p:cNvPr id="14232" name="Google Shape;14232;p188"/>
          <p:cNvGrpSpPr/>
          <p:nvPr/>
        </p:nvGrpSpPr>
        <p:grpSpPr>
          <a:xfrm>
            <a:off x="4183442" y="1883896"/>
            <a:ext cx="329178" cy="329178"/>
            <a:chOff x="3898713" y="2829982"/>
            <a:chExt cx="512100" cy="512100"/>
          </a:xfrm>
        </p:grpSpPr>
        <p:sp>
          <p:nvSpPr>
            <p:cNvPr id="14233" name="Google Shape;14233;p188"/>
            <p:cNvSpPr/>
            <p:nvPr/>
          </p:nvSpPr>
          <p:spPr>
            <a:xfrm>
              <a:off x="3898713" y="282998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4" name="Google Shape;14234;p188"/>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5" name="Google Shape;14235;p188"/>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236" name="Google Shape;14236;p188"/>
          <p:cNvSpPr/>
          <p:nvPr/>
        </p:nvSpPr>
        <p:spPr>
          <a:xfrm>
            <a:off x="3350674" y="1759897"/>
            <a:ext cx="2460243" cy="2165251"/>
          </a:xfrm>
          <a:prstGeom prst="roundRect">
            <a:avLst>
              <a:gd fmla="val 8026" name="adj"/>
            </a:avLst>
          </a:prstGeom>
          <a:solidFill>
            <a:srgbClr val="F2F8FC"/>
          </a:solidFill>
          <a:ln>
            <a:noFill/>
          </a:ln>
          <a:effectLst>
            <a:outerShdw blurRad="50800" rotWithShape="0" algn="t" dir="5400000" dist="38100">
              <a:schemeClr val="dk2">
                <a:alpha val="28627"/>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Email</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customerservice@wexhealth.com</a:t>
            </a:r>
            <a:endParaRPr b="0" i="0" sz="1400" u="none" cap="none" strike="noStrike">
              <a:solidFill>
                <a:srgbClr val="000000"/>
              </a:solidFill>
              <a:latin typeface="Arial"/>
              <a:ea typeface="Arial"/>
              <a:cs typeface="Arial"/>
              <a:sym typeface="Arial"/>
            </a:endParaRPr>
          </a:p>
        </p:txBody>
      </p:sp>
      <p:grpSp>
        <p:nvGrpSpPr>
          <p:cNvPr id="14237" name="Google Shape;14237;p188"/>
          <p:cNvGrpSpPr/>
          <p:nvPr/>
        </p:nvGrpSpPr>
        <p:grpSpPr>
          <a:xfrm>
            <a:off x="779450" y="2749236"/>
            <a:ext cx="2453055" cy="1167540"/>
            <a:chOff x="6396749" y="2656943"/>
            <a:chExt cx="2747250" cy="1307563"/>
          </a:xfrm>
        </p:grpSpPr>
        <p:pic>
          <p:nvPicPr>
            <p:cNvPr id="14238" name="Google Shape;14238;p188"/>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4239" name="Google Shape;14239;p188"/>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43" name="Shape 14243"/>
        <p:cNvGrpSpPr/>
        <p:nvPr/>
      </p:nvGrpSpPr>
      <p:grpSpPr>
        <a:xfrm>
          <a:off x="0" y="0"/>
          <a:ext cx="0" cy="0"/>
          <a:chOff x="0" y="0"/>
          <a:chExt cx="0" cy="0"/>
        </a:xfrm>
      </p:grpSpPr>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47" name="Shape 14247"/>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7" name="Shape 14007"/>
        <p:cNvGrpSpPr/>
        <p:nvPr/>
      </p:nvGrpSpPr>
      <p:grpSpPr>
        <a:xfrm>
          <a:off x="0" y="0"/>
          <a:ext cx="0" cy="0"/>
          <a:chOff x="0" y="0"/>
          <a:chExt cx="0" cy="0"/>
        </a:xfrm>
      </p:grpSpPr>
      <p:sp>
        <p:nvSpPr>
          <p:cNvPr id="14008" name="Google Shape;14008;p2"/>
          <p:cNvSpPr txBox="1"/>
          <p:nvPr>
            <p:ph type="title"/>
          </p:nvPr>
        </p:nvSpPr>
        <p:spPr>
          <a:xfrm>
            <a:off x="581100" y="1980350"/>
            <a:ext cx="82512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Lifestyle spending account</a:t>
            </a:r>
            <a:endParaRPr/>
          </a:p>
        </p:txBody>
      </p:sp>
      <p:sp>
        <p:nvSpPr>
          <p:cNvPr id="14009" name="Google Shape;14009;p2"/>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(LSA)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13" name="Shape 14013"/>
        <p:cNvGrpSpPr/>
        <p:nvPr/>
      </p:nvGrpSpPr>
      <p:grpSpPr>
        <a:xfrm>
          <a:off x="0" y="0"/>
          <a:ext cx="0" cy="0"/>
          <a:chOff x="0" y="0"/>
          <a:chExt cx="0" cy="0"/>
        </a:xfrm>
      </p:grpSpPr>
      <p:sp>
        <p:nvSpPr>
          <p:cNvPr id="14014" name="Google Shape;14014;g280e44c372a_0_1878"/>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lifestyle spending account?</a:t>
            </a:r>
            <a:endParaRPr/>
          </a:p>
        </p:txBody>
      </p:sp>
      <p:sp>
        <p:nvSpPr>
          <p:cNvPr id="14015" name="Google Shape;14015;g280e44c372a_0_1878"/>
          <p:cNvSpPr txBox="1"/>
          <p:nvPr/>
        </p:nvSpPr>
        <p:spPr>
          <a:xfrm>
            <a:off x="999200" y="3250250"/>
            <a:ext cx="2119500" cy="8313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Designed and funded by your employer – post tax</a:t>
            </a:r>
            <a:endParaRPr b="0" i="0" sz="1650" u="none" cap="none" strike="noStrike">
              <a:solidFill>
                <a:srgbClr val="253746"/>
              </a:solidFill>
              <a:latin typeface="Inter"/>
              <a:ea typeface="Inter"/>
              <a:cs typeface="Inter"/>
              <a:sym typeface="Inter"/>
            </a:endParaRPr>
          </a:p>
        </p:txBody>
      </p:sp>
      <p:sp>
        <p:nvSpPr>
          <p:cNvPr id="14016" name="Google Shape;14016;g280e44c372a_0_1878"/>
          <p:cNvSpPr txBox="1"/>
          <p:nvPr/>
        </p:nvSpPr>
        <p:spPr>
          <a:xfrm>
            <a:off x="3589938" y="3250250"/>
            <a:ext cx="1964100" cy="8313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for a positive lifestyle</a:t>
            </a:r>
            <a:endParaRPr b="0" i="0" sz="165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4017" name="Google Shape;14017;g280e44c372a_0_1878"/>
          <p:cNvSpPr/>
          <p:nvPr/>
        </p:nvSpPr>
        <p:spPr>
          <a:xfrm>
            <a:off x="1237600" y="1682113"/>
            <a:ext cx="1436700" cy="14367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4018" name="Google Shape;14018;g280e44c372a_0_1878"/>
          <p:cNvSpPr txBox="1"/>
          <p:nvPr/>
        </p:nvSpPr>
        <p:spPr>
          <a:xfrm>
            <a:off x="5867975" y="3250250"/>
            <a:ext cx="2304600" cy="8313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Can be paired with other benefit plans</a:t>
            </a:r>
            <a:endParaRPr b="0" i="0" sz="165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4019" name="Google Shape;14019;g280e44c372a_0_1878"/>
          <p:cNvSpPr/>
          <p:nvPr/>
        </p:nvSpPr>
        <p:spPr>
          <a:xfrm>
            <a:off x="3855253" y="1682113"/>
            <a:ext cx="1436700" cy="14367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4020" name="Google Shape;14020;g280e44c372a_0_1878"/>
          <p:cNvSpPr/>
          <p:nvPr/>
        </p:nvSpPr>
        <p:spPr>
          <a:xfrm>
            <a:off x="6279261" y="1682113"/>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4021" name="Google Shape;14021;g280e44c372a_0_1878"/>
          <p:cNvGrpSpPr/>
          <p:nvPr/>
        </p:nvGrpSpPr>
        <p:grpSpPr>
          <a:xfrm>
            <a:off x="1517045" y="1874603"/>
            <a:ext cx="877828" cy="1051733"/>
            <a:chOff x="2576500" y="474475"/>
            <a:chExt cx="83775" cy="100525"/>
          </a:xfrm>
        </p:grpSpPr>
        <p:sp>
          <p:nvSpPr>
            <p:cNvPr id="14022" name="Google Shape;14022;g280e44c372a_0_1878"/>
            <p:cNvSpPr/>
            <p:nvPr/>
          </p:nvSpPr>
          <p:spPr>
            <a:xfrm>
              <a:off x="2592850" y="474475"/>
              <a:ext cx="51100" cy="32275"/>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3" name="Google Shape;14023;g280e44c372a_0_1878"/>
            <p:cNvSpPr/>
            <p:nvPr/>
          </p:nvSpPr>
          <p:spPr>
            <a:xfrm>
              <a:off x="2576500" y="499200"/>
              <a:ext cx="83775" cy="75800"/>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g280e44c372a_0_1878"/>
            <p:cNvSpPr/>
            <p:nvPr/>
          </p:nvSpPr>
          <p:spPr>
            <a:xfrm>
              <a:off x="2576500" y="499200"/>
              <a:ext cx="83775" cy="75800"/>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5" name="Google Shape;14025;g280e44c372a_0_1878"/>
            <p:cNvSpPr/>
            <p:nvPr/>
          </p:nvSpPr>
          <p:spPr>
            <a:xfrm>
              <a:off x="2601225" y="499200"/>
              <a:ext cx="34350" cy="7550"/>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g280e44c372a_0_1878"/>
            <p:cNvSpPr/>
            <p:nvPr/>
          </p:nvSpPr>
          <p:spPr>
            <a:xfrm>
              <a:off x="2592850" y="474475"/>
              <a:ext cx="51100" cy="29775"/>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g280e44c372a_0_1878"/>
            <p:cNvSpPr/>
            <p:nvPr/>
          </p:nvSpPr>
          <p:spPr>
            <a:xfrm>
              <a:off x="2594925" y="499200"/>
              <a:ext cx="11350" cy="7550"/>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g280e44c372a_0_1878"/>
            <p:cNvSpPr/>
            <p:nvPr/>
          </p:nvSpPr>
          <p:spPr>
            <a:xfrm>
              <a:off x="2576500" y="490825"/>
              <a:ext cx="29775" cy="17600"/>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g280e44c372a_0_1878"/>
            <p:cNvSpPr/>
            <p:nvPr/>
          </p:nvSpPr>
          <p:spPr>
            <a:xfrm>
              <a:off x="2576500" y="501700"/>
              <a:ext cx="23475" cy="1930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0" name="Google Shape;14030;g280e44c372a_0_1878"/>
            <p:cNvSpPr/>
            <p:nvPr/>
          </p:nvSpPr>
          <p:spPr>
            <a:xfrm>
              <a:off x="2621325" y="489550"/>
              <a:ext cx="7550" cy="16775"/>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g280e44c372a_0_1878"/>
            <p:cNvSpPr/>
            <p:nvPr/>
          </p:nvSpPr>
          <p:spPr>
            <a:xfrm>
              <a:off x="2607925" y="489550"/>
              <a:ext cx="7550" cy="16775"/>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g280e44c372a_0_1878"/>
            <p:cNvSpPr/>
            <p:nvPr/>
          </p:nvSpPr>
          <p:spPr>
            <a:xfrm>
              <a:off x="2615875" y="523475"/>
              <a:ext cx="9650" cy="7150"/>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3" name="Google Shape;14033;g280e44c372a_0_1878"/>
            <p:cNvSpPr/>
            <p:nvPr/>
          </p:nvSpPr>
          <p:spPr>
            <a:xfrm>
              <a:off x="2610425" y="547350"/>
              <a:ext cx="10075" cy="672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4" name="Google Shape;14034;g280e44c372a_0_1878"/>
            <p:cNvSpPr/>
            <p:nvPr/>
          </p:nvSpPr>
          <p:spPr>
            <a:xfrm>
              <a:off x="2609600" y="523475"/>
              <a:ext cx="11325" cy="18025"/>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g280e44c372a_0_1878"/>
            <p:cNvSpPr/>
            <p:nvPr/>
          </p:nvSpPr>
          <p:spPr>
            <a:xfrm>
              <a:off x="2615875" y="536450"/>
              <a:ext cx="11325" cy="17625"/>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g280e44c372a_0_1878"/>
            <p:cNvSpPr/>
            <p:nvPr/>
          </p:nvSpPr>
          <p:spPr>
            <a:xfrm>
              <a:off x="2615450" y="549025"/>
              <a:ext cx="5050" cy="8400"/>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g280e44c372a_0_1878"/>
            <p:cNvSpPr/>
            <p:nvPr/>
          </p:nvSpPr>
          <p:spPr>
            <a:xfrm>
              <a:off x="2615450" y="520125"/>
              <a:ext cx="5050" cy="8400"/>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38" name="Google Shape;14038;g280e44c372a_0_1878"/>
          <p:cNvGrpSpPr/>
          <p:nvPr/>
        </p:nvGrpSpPr>
        <p:grpSpPr>
          <a:xfrm>
            <a:off x="6356834" y="1953991"/>
            <a:ext cx="1326894" cy="892959"/>
            <a:chOff x="1203375" y="683875"/>
            <a:chExt cx="104300" cy="66600"/>
          </a:xfrm>
        </p:grpSpPr>
        <p:sp>
          <p:nvSpPr>
            <p:cNvPr id="14039" name="Google Shape;14039;g280e44c372a_0_1878"/>
            <p:cNvSpPr/>
            <p:nvPr/>
          </p:nvSpPr>
          <p:spPr>
            <a:xfrm>
              <a:off x="1281250" y="684700"/>
              <a:ext cx="26425" cy="43575"/>
            </a:xfrm>
            <a:custGeom>
              <a:rect b="b" l="l" r="r" t="t"/>
              <a:pathLst>
                <a:path extrusionOk="0" h="1743" w="1057">
                  <a:moveTo>
                    <a:pt x="520" y="202"/>
                  </a:moveTo>
                  <a:lnTo>
                    <a:pt x="537" y="218"/>
                  </a:lnTo>
                  <a:lnTo>
                    <a:pt x="855" y="1424"/>
                  </a:lnTo>
                  <a:lnTo>
                    <a:pt x="855" y="1441"/>
                  </a:lnTo>
                  <a:lnTo>
                    <a:pt x="554" y="1542"/>
                  </a:lnTo>
                  <a:lnTo>
                    <a:pt x="537" y="1525"/>
                  </a:lnTo>
                  <a:lnTo>
                    <a:pt x="202" y="302"/>
                  </a:lnTo>
                  <a:lnTo>
                    <a:pt x="219" y="285"/>
                  </a:lnTo>
                  <a:lnTo>
                    <a:pt x="503" y="202"/>
                  </a:lnTo>
                  <a:close/>
                  <a:moveTo>
                    <a:pt x="453" y="1"/>
                  </a:moveTo>
                  <a:lnTo>
                    <a:pt x="152" y="101"/>
                  </a:lnTo>
                  <a:lnTo>
                    <a:pt x="85" y="135"/>
                  </a:lnTo>
                  <a:lnTo>
                    <a:pt x="34" y="202"/>
                  </a:lnTo>
                  <a:lnTo>
                    <a:pt x="1" y="285"/>
                  </a:lnTo>
                  <a:lnTo>
                    <a:pt x="18" y="369"/>
                  </a:lnTo>
                  <a:lnTo>
                    <a:pt x="336" y="1575"/>
                  </a:lnTo>
                  <a:lnTo>
                    <a:pt x="369" y="1659"/>
                  </a:lnTo>
                  <a:lnTo>
                    <a:pt x="436" y="1709"/>
                  </a:lnTo>
                  <a:lnTo>
                    <a:pt x="487" y="1726"/>
                  </a:lnTo>
                  <a:lnTo>
                    <a:pt x="554" y="1743"/>
                  </a:lnTo>
                  <a:lnTo>
                    <a:pt x="604" y="1726"/>
                  </a:lnTo>
                  <a:lnTo>
                    <a:pt x="906" y="1642"/>
                  </a:lnTo>
                  <a:lnTo>
                    <a:pt x="989" y="1592"/>
                  </a:lnTo>
                  <a:lnTo>
                    <a:pt x="1040" y="1542"/>
                  </a:lnTo>
                  <a:lnTo>
                    <a:pt x="1056" y="1458"/>
                  </a:lnTo>
                  <a:lnTo>
                    <a:pt x="1056" y="1374"/>
                  </a:lnTo>
                  <a:lnTo>
                    <a:pt x="721" y="151"/>
                  </a:lnTo>
                  <a:lnTo>
                    <a:pt x="688" y="84"/>
                  </a:lnTo>
                  <a:lnTo>
                    <a:pt x="621" y="17"/>
                  </a:lnTo>
                  <a:lnTo>
                    <a:pt x="53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0" name="Google Shape;14040;g280e44c372a_0_1878"/>
            <p:cNvSpPr/>
            <p:nvPr/>
          </p:nvSpPr>
          <p:spPr>
            <a:xfrm>
              <a:off x="1228500" y="683875"/>
              <a:ext cx="65775" cy="42725"/>
            </a:xfrm>
            <a:custGeom>
              <a:rect b="b" l="l" r="r" t="t"/>
              <a:pathLst>
                <a:path extrusionOk="0" h="1709" w="2631">
                  <a:moveTo>
                    <a:pt x="989" y="0"/>
                  </a:moveTo>
                  <a:lnTo>
                    <a:pt x="888" y="17"/>
                  </a:lnTo>
                  <a:lnTo>
                    <a:pt x="754" y="50"/>
                  </a:lnTo>
                  <a:lnTo>
                    <a:pt x="637" y="101"/>
                  </a:lnTo>
                  <a:lnTo>
                    <a:pt x="486" y="184"/>
                  </a:lnTo>
                  <a:lnTo>
                    <a:pt x="352" y="268"/>
                  </a:lnTo>
                  <a:lnTo>
                    <a:pt x="201" y="369"/>
                  </a:lnTo>
                  <a:lnTo>
                    <a:pt x="101" y="452"/>
                  </a:lnTo>
                  <a:lnTo>
                    <a:pt x="51" y="486"/>
                  </a:lnTo>
                  <a:lnTo>
                    <a:pt x="17" y="536"/>
                  </a:lnTo>
                  <a:lnTo>
                    <a:pt x="0" y="586"/>
                  </a:lnTo>
                  <a:lnTo>
                    <a:pt x="0" y="637"/>
                  </a:lnTo>
                  <a:lnTo>
                    <a:pt x="0" y="704"/>
                  </a:lnTo>
                  <a:lnTo>
                    <a:pt x="34" y="754"/>
                  </a:lnTo>
                  <a:lnTo>
                    <a:pt x="67" y="787"/>
                  </a:lnTo>
                  <a:lnTo>
                    <a:pt x="101" y="838"/>
                  </a:lnTo>
                  <a:lnTo>
                    <a:pt x="201" y="871"/>
                  </a:lnTo>
                  <a:lnTo>
                    <a:pt x="319" y="888"/>
                  </a:lnTo>
                  <a:lnTo>
                    <a:pt x="453" y="871"/>
                  </a:lnTo>
                  <a:lnTo>
                    <a:pt x="553" y="838"/>
                  </a:lnTo>
                  <a:lnTo>
                    <a:pt x="687" y="787"/>
                  </a:lnTo>
                  <a:lnTo>
                    <a:pt x="804" y="737"/>
                  </a:lnTo>
                  <a:lnTo>
                    <a:pt x="922" y="704"/>
                  </a:lnTo>
                  <a:lnTo>
                    <a:pt x="1156" y="704"/>
                  </a:lnTo>
                  <a:lnTo>
                    <a:pt x="1273" y="737"/>
                  </a:lnTo>
                  <a:lnTo>
                    <a:pt x="1407" y="787"/>
                  </a:lnTo>
                  <a:lnTo>
                    <a:pt x="1541" y="871"/>
                  </a:lnTo>
                  <a:lnTo>
                    <a:pt x="1692" y="1005"/>
                  </a:lnTo>
                  <a:lnTo>
                    <a:pt x="1843" y="1156"/>
                  </a:lnTo>
                  <a:lnTo>
                    <a:pt x="2027" y="1374"/>
                  </a:lnTo>
                  <a:lnTo>
                    <a:pt x="2228" y="1625"/>
                  </a:lnTo>
                  <a:lnTo>
                    <a:pt x="2262" y="1658"/>
                  </a:lnTo>
                  <a:lnTo>
                    <a:pt x="2312" y="1675"/>
                  </a:lnTo>
                  <a:lnTo>
                    <a:pt x="2362" y="1692"/>
                  </a:lnTo>
                  <a:lnTo>
                    <a:pt x="2396" y="1709"/>
                  </a:lnTo>
                  <a:lnTo>
                    <a:pt x="2463" y="1692"/>
                  </a:lnTo>
                  <a:lnTo>
                    <a:pt x="2580" y="1658"/>
                  </a:lnTo>
                  <a:lnTo>
                    <a:pt x="2613" y="1642"/>
                  </a:lnTo>
                  <a:lnTo>
                    <a:pt x="2630" y="1608"/>
                  </a:lnTo>
                  <a:lnTo>
                    <a:pt x="2630" y="1558"/>
                  </a:lnTo>
                  <a:lnTo>
                    <a:pt x="2630" y="1524"/>
                  </a:lnTo>
                  <a:lnTo>
                    <a:pt x="2613" y="1491"/>
                  </a:lnTo>
                  <a:lnTo>
                    <a:pt x="2580" y="1474"/>
                  </a:lnTo>
                  <a:lnTo>
                    <a:pt x="2530" y="1457"/>
                  </a:lnTo>
                  <a:lnTo>
                    <a:pt x="2496" y="1474"/>
                  </a:lnTo>
                  <a:lnTo>
                    <a:pt x="2412" y="1508"/>
                  </a:lnTo>
                  <a:lnTo>
                    <a:pt x="2379" y="1491"/>
                  </a:lnTo>
                  <a:lnTo>
                    <a:pt x="2178" y="1240"/>
                  </a:lnTo>
                  <a:lnTo>
                    <a:pt x="2010" y="1039"/>
                  </a:lnTo>
                  <a:lnTo>
                    <a:pt x="1843" y="871"/>
                  </a:lnTo>
                  <a:lnTo>
                    <a:pt x="1675" y="720"/>
                  </a:lnTo>
                  <a:lnTo>
                    <a:pt x="1525" y="620"/>
                  </a:lnTo>
                  <a:lnTo>
                    <a:pt x="1374" y="553"/>
                  </a:lnTo>
                  <a:lnTo>
                    <a:pt x="1223" y="519"/>
                  </a:lnTo>
                  <a:lnTo>
                    <a:pt x="1056" y="503"/>
                  </a:lnTo>
                  <a:lnTo>
                    <a:pt x="905" y="503"/>
                  </a:lnTo>
                  <a:lnTo>
                    <a:pt x="737" y="553"/>
                  </a:lnTo>
                  <a:lnTo>
                    <a:pt x="603" y="603"/>
                  </a:lnTo>
                  <a:lnTo>
                    <a:pt x="486" y="653"/>
                  </a:lnTo>
                  <a:lnTo>
                    <a:pt x="402" y="670"/>
                  </a:lnTo>
                  <a:lnTo>
                    <a:pt x="335" y="687"/>
                  </a:lnTo>
                  <a:lnTo>
                    <a:pt x="268" y="687"/>
                  </a:lnTo>
                  <a:lnTo>
                    <a:pt x="218" y="653"/>
                  </a:lnTo>
                  <a:lnTo>
                    <a:pt x="201" y="637"/>
                  </a:lnTo>
                  <a:lnTo>
                    <a:pt x="235" y="603"/>
                  </a:lnTo>
                  <a:lnTo>
                    <a:pt x="285" y="553"/>
                  </a:lnTo>
                  <a:lnTo>
                    <a:pt x="453" y="452"/>
                  </a:lnTo>
                  <a:lnTo>
                    <a:pt x="603" y="352"/>
                  </a:lnTo>
                  <a:lnTo>
                    <a:pt x="721" y="285"/>
                  </a:lnTo>
                  <a:lnTo>
                    <a:pt x="821" y="235"/>
                  </a:lnTo>
                  <a:lnTo>
                    <a:pt x="922" y="218"/>
                  </a:lnTo>
                  <a:lnTo>
                    <a:pt x="1005" y="201"/>
                  </a:lnTo>
                  <a:lnTo>
                    <a:pt x="1106" y="201"/>
                  </a:lnTo>
                  <a:lnTo>
                    <a:pt x="1190" y="218"/>
                  </a:lnTo>
                  <a:lnTo>
                    <a:pt x="1407" y="285"/>
                  </a:lnTo>
                  <a:lnTo>
                    <a:pt x="1575" y="335"/>
                  </a:lnTo>
                  <a:lnTo>
                    <a:pt x="1943" y="436"/>
                  </a:lnTo>
                  <a:lnTo>
                    <a:pt x="2211" y="503"/>
                  </a:lnTo>
                  <a:lnTo>
                    <a:pt x="2245" y="503"/>
                  </a:lnTo>
                  <a:lnTo>
                    <a:pt x="2295" y="486"/>
                  </a:lnTo>
                  <a:lnTo>
                    <a:pt x="2312" y="452"/>
                  </a:lnTo>
                  <a:lnTo>
                    <a:pt x="2329" y="419"/>
                  </a:lnTo>
                  <a:lnTo>
                    <a:pt x="2329" y="385"/>
                  </a:lnTo>
                  <a:lnTo>
                    <a:pt x="2312" y="352"/>
                  </a:lnTo>
                  <a:lnTo>
                    <a:pt x="2278" y="318"/>
                  </a:lnTo>
                  <a:lnTo>
                    <a:pt x="2245" y="302"/>
                  </a:lnTo>
                  <a:lnTo>
                    <a:pt x="1994" y="251"/>
                  </a:lnTo>
                  <a:lnTo>
                    <a:pt x="1625" y="134"/>
                  </a:lnTo>
                  <a:lnTo>
                    <a:pt x="1474" y="84"/>
                  </a:lnTo>
                  <a:lnTo>
                    <a:pt x="1223" y="17"/>
                  </a:lnTo>
                  <a:lnTo>
                    <a:pt x="110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1" name="Google Shape;14041;g280e44c372a_0_1878"/>
            <p:cNvSpPr/>
            <p:nvPr/>
          </p:nvSpPr>
          <p:spPr>
            <a:xfrm>
              <a:off x="1216775" y="719050"/>
              <a:ext cx="72475" cy="31425"/>
            </a:xfrm>
            <a:custGeom>
              <a:rect b="b" l="l" r="r" t="t"/>
              <a:pathLst>
                <a:path extrusionOk="0" h="1257" w="2899">
                  <a:moveTo>
                    <a:pt x="2697" y="0"/>
                  </a:moveTo>
                  <a:lnTo>
                    <a:pt x="2664" y="17"/>
                  </a:lnTo>
                  <a:lnTo>
                    <a:pt x="2647" y="50"/>
                  </a:lnTo>
                  <a:lnTo>
                    <a:pt x="2630" y="84"/>
                  </a:lnTo>
                  <a:lnTo>
                    <a:pt x="2630" y="134"/>
                  </a:lnTo>
                  <a:lnTo>
                    <a:pt x="2664" y="168"/>
                  </a:lnTo>
                  <a:lnTo>
                    <a:pt x="2680" y="201"/>
                  </a:lnTo>
                  <a:lnTo>
                    <a:pt x="2697" y="235"/>
                  </a:lnTo>
                  <a:lnTo>
                    <a:pt x="2697" y="268"/>
                  </a:lnTo>
                  <a:lnTo>
                    <a:pt x="2680" y="302"/>
                  </a:lnTo>
                  <a:lnTo>
                    <a:pt x="2664" y="352"/>
                  </a:lnTo>
                  <a:lnTo>
                    <a:pt x="2613" y="385"/>
                  </a:lnTo>
                  <a:lnTo>
                    <a:pt x="2563" y="402"/>
                  </a:lnTo>
                  <a:lnTo>
                    <a:pt x="2496" y="419"/>
                  </a:lnTo>
                  <a:lnTo>
                    <a:pt x="2463" y="419"/>
                  </a:lnTo>
                  <a:lnTo>
                    <a:pt x="2429" y="436"/>
                  </a:lnTo>
                  <a:lnTo>
                    <a:pt x="2412" y="469"/>
                  </a:lnTo>
                  <a:lnTo>
                    <a:pt x="2396" y="519"/>
                  </a:lnTo>
                  <a:lnTo>
                    <a:pt x="2379" y="586"/>
                  </a:lnTo>
                  <a:lnTo>
                    <a:pt x="2345" y="620"/>
                  </a:lnTo>
                  <a:lnTo>
                    <a:pt x="2278" y="670"/>
                  </a:lnTo>
                  <a:lnTo>
                    <a:pt x="2228" y="687"/>
                  </a:lnTo>
                  <a:lnTo>
                    <a:pt x="2144" y="687"/>
                  </a:lnTo>
                  <a:lnTo>
                    <a:pt x="2111" y="704"/>
                  </a:lnTo>
                  <a:lnTo>
                    <a:pt x="2094" y="737"/>
                  </a:lnTo>
                  <a:lnTo>
                    <a:pt x="2077" y="771"/>
                  </a:lnTo>
                  <a:lnTo>
                    <a:pt x="2061" y="821"/>
                  </a:lnTo>
                  <a:lnTo>
                    <a:pt x="2027" y="854"/>
                  </a:lnTo>
                  <a:lnTo>
                    <a:pt x="1960" y="905"/>
                  </a:lnTo>
                  <a:lnTo>
                    <a:pt x="1893" y="921"/>
                  </a:lnTo>
                  <a:lnTo>
                    <a:pt x="1860" y="921"/>
                  </a:lnTo>
                  <a:lnTo>
                    <a:pt x="1809" y="938"/>
                  </a:lnTo>
                  <a:lnTo>
                    <a:pt x="1776" y="972"/>
                  </a:lnTo>
                  <a:lnTo>
                    <a:pt x="1759" y="1005"/>
                  </a:lnTo>
                  <a:lnTo>
                    <a:pt x="1709" y="1039"/>
                  </a:lnTo>
                  <a:lnTo>
                    <a:pt x="1642" y="1055"/>
                  </a:lnTo>
                  <a:lnTo>
                    <a:pt x="1575" y="1055"/>
                  </a:lnTo>
                  <a:lnTo>
                    <a:pt x="1508" y="1039"/>
                  </a:lnTo>
                  <a:lnTo>
                    <a:pt x="1441" y="1005"/>
                  </a:lnTo>
                  <a:lnTo>
                    <a:pt x="1223" y="871"/>
                  </a:lnTo>
                  <a:lnTo>
                    <a:pt x="1022" y="737"/>
                  </a:lnTo>
                  <a:lnTo>
                    <a:pt x="687" y="452"/>
                  </a:lnTo>
                  <a:lnTo>
                    <a:pt x="536" y="335"/>
                  </a:lnTo>
                  <a:lnTo>
                    <a:pt x="386" y="218"/>
                  </a:lnTo>
                  <a:lnTo>
                    <a:pt x="252" y="134"/>
                  </a:lnTo>
                  <a:lnTo>
                    <a:pt x="118" y="67"/>
                  </a:lnTo>
                  <a:lnTo>
                    <a:pt x="84" y="67"/>
                  </a:lnTo>
                  <a:lnTo>
                    <a:pt x="51" y="84"/>
                  </a:lnTo>
                  <a:lnTo>
                    <a:pt x="17" y="101"/>
                  </a:lnTo>
                  <a:lnTo>
                    <a:pt x="0" y="134"/>
                  </a:lnTo>
                  <a:lnTo>
                    <a:pt x="0" y="184"/>
                  </a:lnTo>
                  <a:lnTo>
                    <a:pt x="0" y="218"/>
                  </a:lnTo>
                  <a:lnTo>
                    <a:pt x="34" y="251"/>
                  </a:lnTo>
                  <a:lnTo>
                    <a:pt x="67" y="268"/>
                  </a:lnTo>
                  <a:lnTo>
                    <a:pt x="168" y="318"/>
                  </a:lnTo>
                  <a:lnTo>
                    <a:pt x="285" y="385"/>
                  </a:lnTo>
                  <a:lnTo>
                    <a:pt x="553" y="603"/>
                  </a:lnTo>
                  <a:lnTo>
                    <a:pt x="721" y="754"/>
                  </a:lnTo>
                  <a:lnTo>
                    <a:pt x="905" y="905"/>
                  </a:lnTo>
                  <a:lnTo>
                    <a:pt x="1123" y="1055"/>
                  </a:lnTo>
                  <a:lnTo>
                    <a:pt x="1340" y="1189"/>
                  </a:lnTo>
                  <a:lnTo>
                    <a:pt x="1491" y="1240"/>
                  </a:lnTo>
                  <a:lnTo>
                    <a:pt x="1625" y="1256"/>
                  </a:lnTo>
                  <a:lnTo>
                    <a:pt x="1675" y="1256"/>
                  </a:lnTo>
                  <a:lnTo>
                    <a:pt x="1742" y="1240"/>
                  </a:lnTo>
                  <a:lnTo>
                    <a:pt x="1809" y="1206"/>
                  </a:lnTo>
                  <a:lnTo>
                    <a:pt x="1860" y="1189"/>
                  </a:lnTo>
                  <a:lnTo>
                    <a:pt x="1927" y="1122"/>
                  </a:lnTo>
                  <a:lnTo>
                    <a:pt x="2010" y="1089"/>
                  </a:lnTo>
                  <a:lnTo>
                    <a:pt x="2094" y="1055"/>
                  </a:lnTo>
                  <a:lnTo>
                    <a:pt x="2178" y="988"/>
                  </a:lnTo>
                  <a:lnTo>
                    <a:pt x="2211" y="938"/>
                  </a:lnTo>
                  <a:lnTo>
                    <a:pt x="2245" y="888"/>
                  </a:lnTo>
                  <a:lnTo>
                    <a:pt x="2312" y="871"/>
                  </a:lnTo>
                  <a:lnTo>
                    <a:pt x="2379" y="854"/>
                  </a:lnTo>
                  <a:lnTo>
                    <a:pt x="2429" y="804"/>
                  </a:lnTo>
                  <a:lnTo>
                    <a:pt x="2496" y="771"/>
                  </a:lnTo>
                  <a:lnTo>
                    <a:pt x="2546" y="687"/>
                  </a:lnTo>
                  <a:lnTo>
                    <a:pt x="2597" y="603"/>
                  </a:lnTo>
                  <a:lnTo>
                    <a:pt x="2680" y="570"/>
                  </a:lnTo>
                  <a:lnTo>
                    <a:pt x="2764" y="519"/>
                  </a:lnTo>
                  <a:lnTo>
                    <a:pt x="2814" y="469"/>
                  </a:lnTo>
                  <a:lnTo>
                    <a:pt x="2865" y="385"/>
                  </a:lnTo>
                  <a:lnTo>
                    <a:pt x="2898" y="302"/>
                  </a:lnTo>
                  <a:lnTo>
                    <a:pt x="2898" y="201"/>
                  </a:lnTo>
                  <a:lnTo>
                    <a:pt x="2865" y="117"/>
                  </a:lnTo>
                  <a:lnTo>
                    <a:pt x="2814" y="34"/>
                  </a:lnTo>
                  <a:lnTo>
                    <a:pt x="278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2" name="Google Shape;14042;g280e44c372a_0_1878"/>
            <p:cNvSpPr/>
            <p:nvPr/>
          </p:nvSpPr>
          <p:spPr>
            <a:xfrm>
              <a:off x="1224300" y="690975"/>
              <a:ext cx="13025" cy="6725"/>
            </a:xfrm>
            <a:custGeom>
              <a:rect b="b" l="l" r="r" t="t"/>
              <a:pathLst>
                <a:path extrusionOk="0" h="269" w="521">
                  <a:moveTo>
                    <a:pt x="85" y="1"/>
                  </a:moveTo>
                  <a:lnTo>
                    <a:pt x="51" y="18"/>
                  </a:lnTo>
                  <a:lnTo>
                    <a:pt x="18" y="51"/>
                  </a:lnTo>
                  <a:lnTo>
                    <a:pt x="1" y="85"/>
                  </a:lnTo>
                  <a:lnTo>
                    <a:pt x="1" y="135"/>
                  </a:lnTo>
                  <a:lnTo>
                    <a:pt x="18" y="168"/>
                  </a:lnTo>
                  <a:lnTo>
                    <a:pt x="51" y="185"/>
                  </a:lnTo>
                  <a:lnTo>
                    <a:pt x="85" y="202"/>
                  </a:lnTo>
                  <a:lnTo>
                    <a:pt x="403" y="269"/>
                  </a:lnTo>
                  <a:lnTo>
                    <a:pt x="470" y="269"/>
                  </a:lnTo>
                  <a:lnTo>
                    <a:pt x="487" y="252"/>
                  </a:lnTo>
                  <a:lnTo>
                    <a:pt x="520" y="219"/>
                  </a:lnTo>
                  <a:lnTo>
                    <a:pt x="520" y="185"/>
                  </a:lnTo>
                  <a:lnTo>
                    <a:pt x="520" y="152"/>
                  </a:lnTo>
                  <a:lnTo>
                    <a:pt x="503" y="101"/>
                  </a:lnTo>
                  <a:lnTo>
                    <a:pt x="487" y="85"/>
                  </a:lnTo>
                  <a:lnTo>
                    <a:pt x="436" y="68"/>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3" name="Google Shape;14043;g280e44c372a_0_1878"/>
            <p:cNvSpPr/>
            <p:nvPr/>
          </p:nvSpPr>
          <p:spPr>
            <a:xfrm>
              <a:off x="1203375" y="684700"/>
              <a:ext cx="26400" cy="43575"/>
            </a:xfrm>
            <a:custGeom>
              <a:rect b="b" l="l" r="r" t="t"/>
              <a:pathLst>
                <a:path extrusionOk="0" h="1743" w="1056">
                  <a:moveTo>
                    <a:pt x="553" y="202"/>
                  </a:moveTo>
                  <a:lnTo>
                    <a:pt x="838" y="285"/>
                  </a:lnTo>
                  <a:lnTo>
                    <a:pt x="855" y="302"/>
                  </a:lnTo>
                  <a:lnTo>
                    <a:pt x="520" y="1525"/>
                  </a:lnTo>
                  <a:lnTo>
                    <a:pt x="503" y="1542"/>
                  </a:lnTo>
                  <a:lnTo>
                    <a:pt x="201" y="1441"/>
                  </a:lnTo>
                  <a:lnTo>
                    <a:pt x="201" y="1424"/>
                  </a:lnTo>
                  <a:lnTo>
                    <a:pt x="520" y="218"/>
                  </a:lnTo>
                  <a:lnTo>
                    <a:pt x="536" y="202"/>
                  </a:lnTo>
                  <a:close/>
                  <a:moveTo>
                    <a:pt x="520" y="1"/>
                  </a:moveTo>
                  <a:lnTo>
                    <a:pt x="436" y="17"/>
                  </a:lnTo>
                  <a:lnTo>
                    <a:pt x="369" y="84"/>
                  </a:lnTo>
                  <a:lnTo>
                    <a:pt x="335" y="151"/>
                  </a:lnTo>
                  <a:lnTo>
                    <a:pt x="0" y="1374"/>
                  </a:lnTo>
                  <a:lnTo>
                    <a:pt x="0" y="1458"/>
                  </a:lnTo>
                  <a:lnTo>
                    <a:pt x="17" y="1542"/>
                  </a:lnTo>
                  <a:lnTo>
                    <a:pt x="67" y="1592"/>
                  </a:lnTo>
                  <a:lnTo>
                    <a:pt x="151" y="1642"/>
                  </a:lnTo>
                  <a:lnTo>
                    <a:pt x="436" y="1726"/>
                  </a:lnTo>
                  <a:lnTo>
                    <a:pt x="503" y="1743"/>
                  </a:lnTo>
                  <a:lnTo>
                    <a:pt x="570" y="1726"/>
                  </a:lnTo>
                  <a:lnTo>
                    <a:pt x="620" y="1709"/>
                  </a:lnTo>
                  <a:lnTo>
                    <a:pt x="687" y="1659"/>
                  </a:lnTo>
                  <a:lnTo>
                    <a:pt x="721" y="1575"/>
                  </a:lnTo>
                  <a:lnTo>
                    <a:pt x="1039" y="369"/>
                  </a:lnTo>
                  <a:lnTo>
                    <a:pt x="1056" y="285"/>
                  </a:lnTo>
                  <a:lnTo>
                    <a:pt x="1022" y="202"/>
                  </a:lnTo>
                  <a:lnTo>
                    <a:pt x="972" y="135"/>
                  </a:lnTo>
                  <a:lnTo>
                    <a:pt x="905" y="101"/>
                  </a:lnTo>
                  <a:lnTo>
                    <a:pt x="60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44" name="Google Shape;14044;g280e44c372a_0_1878"/>
          <p:cNvGrpSpPr/>
          <p:nvPr/>
        </p:nvGrpSpPr>
        <p:grpSpPr>
          <a:xfrm>
            <a:off x="4099029" y="1958729"/>
            <a:ext cx="945930" cy="883498"/>
            <a:chOff x="1783375" y="3735000"/>
            <a:chExt cx="95075" cy="88800"/>
          </a:xfrm>
        </p:grpSpPr>
        <p:sp>
          <p:nvSpPr>
            <p:cNvPr id="14045" name="Google Shape;14045;g280e44c372a_0_1878"/>
            <p:cNvSpPr/>
            <p:nvPr/>
          </p:nvSpPr>
          <p:spPr>
            <a:xfrm>
              <a:off x="1802625" y="3735000"/>
              <a:ext cx="75825" cy="88800"/>
            </a:xfrm>
            <a:custGeom>
              <a:rect b="b" l="l" r="r" t="t"/>
              <a:pathLst>
                <a:path extrusionOk="0" h="3552" w="3033">
                  <a:moveTo>
                    <a:pt x="1826" y="1"/>
                  </a:moveTo>
                  <a:lnTo>
                    <a:pt x="1759" y="17"/>
                  </a:lnTo>
                  <a:lnTo>
                    <a:pt x="1709" y="51"/>
                  </a:lnTo>
                  <a:lnTo>
                    <a:pt x="1659" y="84"/>
                  </a:lnTo>
                  <a:lnTo>
                    <a:pt x="1609" y="135"/>
                  </a:lnTo>
                  <a:lnTo>
                    <a:pt x="1307" y="436"/>
                  </a:lnTo>
                  <a:lnTo>
                    <a:pt x="1039" y="671"/>
                  </a:lnTo>
                  <a:lnTo>
                    <a:pt x="788" y="838"/>
                  </a:lnTo>
                  <a:lnTo>
                    <a:pt x="553" y="989"/>
                  </a:lnTo>
                  <a:lnTo>
                    <a:pt x="319" y="1140"/>
                  </a:lnTo>
                  <a:lnTo>
                    <a:pt x="51" y="1324"/>
                  </a:lnTo>
                  <a:lnTo>
                    <a:pt x="17" y="1357"/>
                  </a:lnTo>
                  <a:lnTo>
                    <a:pt x="1" y="1408"/>
                  </a:lnTo>
                  <a:lnTo>
                    <a:pt x="1" y="3083"/>
                  </a:lnTo>
                  <a:lnTo>
                    <a:pt x="17" y="3133"/>
                  </a:lnTo>
                  <a:lnTo>
                    <a:pt x="51" y="3166"/>
                  </a:lnTo>
                  <a:lnTo>
                    <a:pt x="202" y="3250"/>
                  </a:lnTo>
                  <a:lnTo>
                    <a:pt x="369" y="3317"/>
                  </a:lnTo>
                  <a:lnTo>
                    <a:pt x="570" y="3384"/>
                  </a:lnTo>
                  <a:lnTo>
                    <a:pt x="754" y="3434"/>
                  </a:lnTo>
                  <a:lnTo>
                    <a:pt x="972" y="3485"/>
                  </a:lnTo>
                  <a:lnTo>
                    <a:pt x="1173" y="3518"/>
                  </a:lnTo>
                  <a:lnTo>
                    <a:pt x="1374" y="3552"/>
                  </a:lnTo>
                  <a:lnTo>
                    <a:pt x="2245" y="3552"/>
                  </a:lnTo>
                  <a:lnTo>
                    <a:pt x="2262" y="3518"/>
                  </a:lnTo>
                  <a:lnTo>
                    <a:pt x="2295" y="3485"/>
                  </a:lnTo>
                  <a:lnTo>
                    <a:pt x="2295" y="3451"/>
                  </a:lnTo>
                  <a:lnTo>
                    <a:pt x="2295" y="3418"/>
                  </a:lnTo>
                  <a:lnTo>
                    <a:pt x="2262" y="3384"/>
                  </a:lnTo>
                  <a:lnTo>
                    <a:pt x="2245" y="3351"/>
                  </a:lnTo>
                  <a:lnTo>
                    <a:pt x="1408" y="3351"/>
                  </a:lnTo>
                  <a:lnTo>
                    <a:pt x="1223" y="3334"/>
                  </a:lnTo>
                  <a:lnTo>
                    <a:pt x="855" y="3250"/>
                  </a:lnTo>
                  <a:lnTo>
                    <a:pt x="503" y="3150"/>
                  </a:lnTo>
                  <a:lnTo>
                    <a:pt x="352" y="3083"/>
                  </a:lnTo>
                  <a:lnTo>
                    <a:pt x="202" y="3016"/>
                  </a:lnTo>
                  <a:lnTo>
                    <a:pt x="202" y="1458"/>
                  </a:lnTo>
                  <a:lnTo>
                    <a:pt x="436" y="1290"/>
                  </a:lnTo>
                  <a:lnTo>
                    <a:pt x="654" y="1156"/>
                  </a:lnTo>
                  <a:lnTo>
                    <a:pt x="905" y="1006"/>
                  </a:lnTo>
                  <a:lnTo>
                    <a:pt x="1156" y="821"/>
                  </a:lnTo>
                  <a:lnTo>
                    <a:pt x="1441" y="587"/>
                  </a:lnTo>
                  <a:lnTo>
                    <a:pt x="1592" y="436"/>
                  </a:lnTo>
                  <a:lnTo>
                    <a:pt x="1759" y="269"/>
                  </a:lnTo>
                  <a:lnTo>
                    <a:pt x="1810" y="218"/>
                  </a:lnTo>
                  <a:lnTo>
                    <a:pt x="1860" y="202"/>
                  </a:lnTo>
                  <a:lnTo>
                    <a:pt x="1910" y="218"/>
                  </a:lnTo>
                  <a:lnTo>
                    <a:pt x="1960" y="235"/>
                  </a:lnTo>
                  <a:lnTo>
                    <a:pt x="1994" y="269"/>
                  </a:lnTo>
                  <a:lnTo>
                    <a:pt x="2011" y="319"/>
                  </a:lnTo>
                  <a:lnTo>
                    <a:pt x="2027" y="369"/>
                  </a:lnTo>
                  <a:lnTo>
                    <a:pt x="2011" y="436"/>
                  </a:lnTo>
                  <a:lnTo>
                    <a:pt x="1944" y="553"/>
                  </a:lnTo>
                  <a:lnTo>
                    <a:pt x="1860" y="687"/>
                  </a:lnTo>
                  <a:lnTo>
                    <a:pt x="1676" y="972"/>
                  </a:lnTo>
                  <a:lnTo>
                    <a:pt x="1625" y="1039"/>
                  </a:lnTo>
                  <a:lnTo>
                    <a:pt x="1592" y="1106"/>
                  </a:lnTo>
                  <a:lnTo>
                    <a:pt x="1575" y="1190"/>
                  </a:lnTo>
                  <a:lnTo>
                    <a:pt x="1575" y="1257"/>
                  </a:lnTo>
                  <a:lnTo>
                    <a:pt x="1592" y="1324"/>
                  </a:lnTo>
                  <a:lnTo>
                    <a:pt x="1642" y="1374"/>
                  </a:lnTo>
                  <a:lnTo>
                    <a:pt x="1692" y="1424"/>
                  </a:lnTo>
                  <a:lnTo>
                    <a:pt x="1759" y="1458"/>
                  </a:lnTo>
                  <a:lnTo>
                    <a:pt x="2647" y="1458"/>
                  </a:lnTo>
                  <a:lnTo>
                    <a:pt x="2714" y="1475"/>
                  </a:lnTo>
                  <a:lnTo>
                    <a:pt x="2764" y="1508"/>
                  </a:lnTo>
                  <a:lnTo>
                    <a:pt x="2815" y="1542"/>
                  </a:lnTo>
                  <a:lnTo>
                    <a:pt x="2831" y="1609"/>
                  </a:lnTo>
                  <a:lnTo>
                    <a:pt x="2815" y="1676"/>
                  </a:lnTo>
                  <a:lnTo>
                    <a:pt x="2781" y="1726"/>
                  </a:lnTo>
                  <a:lnTo>
                    <a:pt x="2731" y="1776"/>
                  </a:lnTo>
                  <a:lnTo>
                    <a:pt x="2480" y="1776"/>
                  </a:lnTo>
                  <a:lnTo>
                    <a:pt x="2446" y="1793"/>
                  </a:lnTo>
                  <a:lnTo>
                    <a:pt x="2413" y="1810"/>
                  </a:lnTo>
                  <a:lnTo>
                    <a:pt x="2396" y="1843"/>
                  </a:lnTo>
                  <a:lnTo>
                    <a:pt x="2379" y="1877"/>
                  </a:lnTo>
                  <a:lnTo>
                    <a:pt x="2396" y="1927"/>
                  </a:lnTo>
                  <a:lnTo>
                    <a:pt x="2413" y="1960"/>
                  </a:lnTo>
                  <a:lnTo>
                    <a:pt x="2446" y="1977"/>
                  </a:lnTo>
                  <a:lnTo>
                    <a:pt x="2731" y="1977"/>
                  </a:lnTo>
                  <a:lnTo>
                    <a:pt x="2815" y="1960"/>
                  </a:lnTo>
                  <a:lnTo>
                    <a:pt x="2882" y="1910"/>
                  </a:lnTo>
                  <a:lnTo>
                    <a:pt x="2932" y="1860"/>
                  </a:lnTo>
                  <a:lnTo>
                    <a:pt x="2982" y="1810"/>
                  </a:lnTo>
                  <a:lnTo>
                    <a:pt x="2999" y="1743"/>
                  </a:lnTo>
                  <a:lnTo>
                    <a:pt x="3016" y="1659"/>
                  </a:lnTo>
                  <a:lnTo>
                    <a:pt x="3032" y="1592"/>
                  </a:lnTo>
                  <a:lnTo>
                    <a:pt x="3016" y="1525"/>
                  </a:lnTo>
                  <a:lnTo>
                    <a:pt x="2982" y="1458"/>
                  </a:lnTo>
                  <a:lnTo>
                    <a:pt x="2949" y="1408"/>
                  </a:lnTo>
                  <a:lnTo>
                    <a:pt x="2898" y="1357"/>
                  </a:lnTo>
                  <a:lnTo>
                    <a:pt x="2848" y="1324"/>
                  </a:lnTo>
                  <a:lnTo>
                    <a:pt x="2781" y="1290"/>
                  </a:lnTo>
                  <a:lnTo>
                    <a:pt x="2714" y="1274"/>
                  </a:lnTo>
                  <a:lnTo>
                    <a:pt x="2647" y="1257"/>
                  </a:lnTo>
                  <a:lnTo>
                    <a:pt x="1793" y="1257"/>
                  </a:lnTo>
                  <a:lnTo>
                    <a:pt x="1776" y="1223"/>
                  </a:lnTo>
                  <a:lnTo>
                    <a:pt x="1776" y="1190"/>
                  </a:lnTo>
                  <a:lnTo>
                    <a:pt x="1793" y="1156"/>
                  </a:lnTo>
                  <a:lnTo>
                    <a:pt x="1843" y="1089"/>
                  </a:lnTo>
                  <a:lnTo>
                    <a:pt x="2027" y="805"/>
                  </a:lnTo>
                  <a:lnTo>
                    <a:pt x="2128" y="654"/>
                  </a:lnTo>
                  <a:lnTo>
                    <a:pt x="2195" y="520"/>
                  </a:lnTo>
                  <a:lnTo>
                    <a:pt x="2212" y="453"/>
                  </a:lnTo>
                  <a:lnTo>
                    <a:pt x="2228" y="386"/>
                  </a:lnTo>
                  <a:lnTo>
                    <a:pt x="2228" y="319"/>
                  </a:lnTo>
                  <a:lnTo>
                    <a:pt x="2212" y="269"/>
                  </a:lnTo>
                  <a:lnTo>
                    <a:pt x="2195" y="202"/>
                  </a:lnTo>
                  <a:lnTo>
                    <a:pt x="2161" y="151"/>
                  </a:lnTo>
                  <a:lnTo>
                    <a:pt x="2111" y="101"/>
                  </a:lnTo>
                  <a:lnTo>
                    <a:pt x="2061" y="68"/>
                  </a:lnTo>
                  <a:lnTo>
                    <a:pt x="2011" y="34"/>
                  </a:lnTo>
                  <a:lnTo>
                    <a:pt x="1944" y="17"/>
                  </a:lnTo>
                  <a:lnTo>
                    <a:pt x="187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6" name="Google Shape;14046;g280e44c372a_0_1878"/>
            <p:cNvSpPr/>
            <p:nvPr/>
          </p:nvSpPr>
          <p:spPr>
            <a:xfrm>
              <a:off x="1854125" y="3792800"/>
              <a:ext cx="16375" cy="18025"/>
            </a:xfrm>
            <a:custGeom>
              <a:rect b="b" l="l" r="r" t="t"/>
              <a:pathLst>
                <a:path extrusionOk="0" h="721" w="655">
                  <a:moveTo>
                    <a:pt x="252" y="0"/>
                  </a:moveTo>
                  <a:lnTo>
                    <a:pt x="219" y="17"/>
                  </a:lnTo>
                  <a:lnTo>
                    <a:pt x="202" y="50"/>
                  </a:lnTo>
                  <a:lnTo>
                    <a:pt x="185" y="101"/>
                  </a:lnTo>
                  <a:lnTo>
                    <a:pt x="202" y="134"/>
                  </a:lnTo>
                  <a:lnTo>
                    <a:pt x="219" y="168"/>
                  </a:lnTo>
                  <a:lnTo>
                    <a:pt x="252" y="184"/>
                  </a:lnTo>
                  <a:lnTo>
                    <a:pt x="286" y="201"/>
                  </a:lnTo>
                  <a:lnTo>
                    <a:pt x="353" y="201"/>
                  </a:lnTo>
                  <a:lnTo>
                    <a:pt x="403" y="251"/>
                  </a:lnTo>
                  <a:lnTo>
                    <a:pt x="436" y="302"/>
                  </a:lnTo>
                  <a:lnTo>
                    <a:pt x="453" y="369"/>
                  </a:lnTo>
                  <a:lnTo>
                    <a:pt x="436" y="419"/>
                  </a:lnTo>
                  <a:lnTo>
                    <a:pt x="386" y="469"/>
                  </a:lnTo>
                  <a:lnTo>
                    <a:pt x="336" y="503"/>
                  </a:lnTo>
                  <a:lnTo>
                    <a:pt x="269" y="519"/>
                  </a:lnTo>
                  <a:lnTo>
                    <a:pt x="68" y="519"/>
                  </a:lnTo>
                  <a:lnTo>
                    <a:pt x="34" y="553"/>
                  </a:lnTo>
                  <a:lnTo>
                    <a:pt x="1" y="570"/>
                  </a:lnTo>
                  <a:lnTo>
                    <a:pt x="1" y="620"/>
                  </a:lnTo>
                  <a:lnTo>
                    <a:pt x="1" y="653"/>
                  </a:lnTo>
                  <a:lnTo>
                    <a:pt x="34" y="687"/>
                  </a:lnTo>
                  <a:lnTo>
                    <a:pt x="68" y="704"/>
                  </a:lnTo>
                  <a:lnTo>
                    <a:pt x="101" y="720"/>
                  </a:lnTo>
                  <a:lnTo>
                    <a:pt x="269" y="720"/>
                  </a:lnTo>
                  <a:lnTo>
                    <a:pt x="353" y="704"/>
                  </a:lnTo>
                  <a:lnTo>
                    <a:pt x="420" y="687"/>
                  </a:lnTo>
                  <a:lnTo>
                    <a:pt x="470" y="653"/>
                  </a:lnTo>
                  <a:lnTo>
                    <a:pt x="537" y="620"/>
                  </a:lnTo>
                  <a:lnTo>
                    <a:pt x="570" y="570"/>
                  </a:lnTo>
                  <a:lnTo>
                    <a:pt x="604" y="519"/>
                  </a:lnTo>
                  <a:lnTo>
                    <a:pt x="637" y="452"/>
                  </a:lnTo>
                  <a:lnTo>
                    <a:pt x="654" y="385"/>
                  </a:lnTo>
                  <a:lnTo>
                    <a:pt x="654" y="318"/>
                  </a:lnTo>
                  <a:lnTo>
                    <a:pt x="637" y="235"/>
                  </a:lnTo>
                  <a:lnTo>
                    <a:pt x="604" y="168"/>
                  </a:lnTo>
                  <a:lnTo>
                    <a:pt x="554" y="117"/>
                  </a:lnTo>
                  <a:lnTo>
                    <a:pt x="503" y="67"/>
                  </a:lnTo>
                  <a:lnTo>
                    <a:pt x="436" y="17"/>
                  </a:ln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7" name="Google Shape;14047;g280e44c372a_0_1878"/>
            <p:cNvSpPr/>
            <p:nvPr/>
          </p:nvSpPr>
          <p:spPr>
            <a:xfrm>
              <a:off x="1854125" y="3779400"/>
              <a:ext cx="20550" cy="18450"/>
            </a:xfrm>
            <a:custGeom>
              <a:rect b="b" l="l" r="r" t="t"/>
              <a:pathLst>
                <a:path extrusionOk="0" h="738" w="822">
                  <a:moveTo>
                    <a:pt x="101" y="0"/>
                  </a:moveTo>
                  <a:lnTo>
                    <a:pt x="68" y="17"/>
                  </a:lnTo>
                  <a:lnTo>
                    <a:pt x="34" y="34"/>
                  </a:lnTo>
                  <a:lnTo>
                    <a:pt x="1" y="67"/>
                  </a:lnTo>
                  <a:lnTo>
                    <a:pt x="1" y="101"/>
                  </a:lnTo>
                  <a:lnTo>
                    <a:pt x="1" y="151"/>
                  </a:lnTo>
                  <a:lnTo>
                    <a:pt x="34" y="184"/>
                  </a:lnTo>
                  <a:lnTo>
                    <a:pt x="68" y="201"/>
                  </a:lnTo>
                  <a:lnTo>
                    <a:pt x="470" y="201"/>
                  </a:lnTo>
                  <a:lnTo>
                    <a:pt x="520" y="218"/>
                  </a:lnTo>
                  <a:lnTo>
                    <a:pt x="587" y="268"/>
                  </a:lnTo>
                  <a:lnTo>
                    <a:pt x="621" y="318"/>
                  </a:lnTo>
                  <a:lnTo>
                    <a:pt x="621" y="385"/>
                  </a:lnTo>
                  <a:lnTo>
                    <a:pt x="604" y="436"/>
                  </a:lnTo>
                  <a:lnTo>
                    <a:pt x="570" y="486"/>
                  </a:lnTo>
                  <a:lnTo>
                    <a:pt x="520" y="519"/>
                  </a:lnTo>
                  <a:lnTo>
                    <a:pt x="453" y="536"/>
                  </a:lnTo>
                  <a:lnTo>
                    <a:pt x="68" y="536"/>
                  </a:lnTo>
                  <a:lnTo>
                    <a:pt x="34" y="553"/>
                  </a:lnTo>
                  <a:lnTo>
                    <a:pt x="1" y="586"/>
                  </a:lnTo>
                  <a:lnTo>
                    <a:pt x="1" y="637"/>
                  </a:lnTo>
                  <a:lnTo>
                    <a:pt x="1" y="670"/>
                  </a:lnTo>
                  <a:lnTo>
                    <a:pt x="34" y="704"/>
                  </a:lnTo>
                  <a:lnTo>
                    <a:pt x="68" y="720"/>
                  </a:lnTo>
                  <a:lnTo>
                    <a:pt x="101" y="737"/>
                  </a:lnTo>
                  <a:lnTo>
                    <a:pt x="453" y="737"/>
                  </a:lnTo>
                  <a:lnTo>
                    <a:pt x="520" y="720"/>
                  </a:lnTo>
                  <a:lnTo>
                    <a:pt x="587" y="704"/>
                  </a:lnTo>
                  <a:lnTo>
                    <a:pt x="654" y="670"/>
                  </a:lnTo>
                  <a:lnTo>
                    <a:pt x="704" y="637"/>
                  </a:lnTo>
                  <a:lnTo>
                    <a:pt x="755" y="586"/>
                  </a:lnTo>
                  <a:lnTo>
                    <a:pt x="788" y="536"/>
                  </a:lnTo>
                  <a:lnTo>
                    <a:pt x="805" y="469"/>
                  </a:lnTo>
                  <a:lnTo>
                    <a:pt x="822" y="402"/>
                  </a:lnTo>
                  <a:lnTo>
                    <a:pt x="822" y="318"/>
                  </a:lnTo>
                  <a:lnTo>
                    <a:pt x="805" y="251"/>
                  </a:lnTo>
                  <a:lnTo>
                    <a:pt x="771" y="184"/>
                  </a:lnTo>
                  <a:lnTo>
                    <a:pt x="738" y="117"/>
                  </a:lnTo>
                  <a:lnTo>
                    <a:pt x="671" y="67"/>
                  </a:lnTo>
                  <a:lnTo>
                    <a:pt x="604" y="34"/>
                  </a:lnTo>
                  <a:lnTo>
                    <a:pt x="537" y="17"/>
                  </a:lnTo>
                  <a:lnTo>
                    <a:pt x="47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g280e44c372a_0_1878"/>
            <p:cNvSpPr/>
            <p:nvPr/>
          </p:nvSpPr>
          <p:spPr>
            <a:xfrm>
              <a:off x="1854125" y="3805775"/>
              <a:ext cx="12175" cy="18025"/>
            </a:xfrm>
            <a:custGeom>
              <a:rect b="b" l="l" r="r" t="t"/>
              <a:pathLst>
                <a:path extrusionOk="0" h="721" w="487">
                  <a:moveTo>
                    <a:pt x="101" y="0"/>
                  </a:moveTo>
                  <a:lnTo>
                    <a:pt x="68" y="34"/>
                  </a:lnTo>
                  <a:lnTo>
                    <a:pt x="34" y="51"/>
                  </a:lnTo>
                  <a:lnTo>
                    <a:pt x="34" y="101"/>
                  </a:lnTo>
                  <a:lnTo>
                    <a:pt x="34" y="134"/>
                  </a:lnTo>
                  <a:lnTo>
                    <a:pt x="68" y="168"/>
                  </a:lnTo>
                  <a:lnTo>
                    <a:pt x="101" y="185"/>
                  </a:lnTo>
                  <a:lnTo>
                    <a:pt x="135" y="201"/>
                  </a:lnTo>
                  <a:lnTo>
                    <a:pt x="202" y="218"/>
                  </a:lnTo>
                  <a:lnTo>
                    <a:pt x="252" y="252"/>
                  </a:lnTo>
                  <a:lnTo>
                    <a:pt x="286" y="302"/>
                  </a:lnTo>
                  <a:lnTo>
                    <a:pt x="286" y="369"/>
                  </a:lnTo>
                  <a:lnTo>
                    <a:pt x="269" y="436"/>
                  </a:lnTo>
                  <a:lnTo>
                    <a:pt x="235" y="469"/>
                  </a:lnTo>
                  <a:lnTo>
                    <a:pt x="185" y="503"/>
                  </a:lnTo>
                  <a:lnTo>
                    <a:pt x="118" y="520"/>
                  </a:lnTo>
                  <a:lnTo>
                    <a:pt x="68" y="520"/>
                  </a:lnTo>
                  <a:lnTo>
                    <a:pt x="34" y="553"/>
                  </a:lnTo>
                  <a:lnTo>
                    <a:pt x="1" y="587"/>
                  </a:lnTo>
                  <a:lnTo>
                    <a:pt x="1" y="620"/>
                  </a:lnTo>
                  <a:lnTo>
                    <a:pt x="1" y="654"/>
                  </a:lnTo>
                  <a:lnTo>
                    <a:pt x="34" y="687"/>
                  </a:lnTo>
                  <a:lnTo>
                    <a:pt x="68" y="721"/>
                  </a:lnTo>
                  <a:lnTo>
                    <a:pt x="185" y="721"/>
                  </a:lnTo>
                  <a:lnTo>
                    <a:pt x="252" y="687"/>
                  </a:lnTo>
                  <a:lnTo>
                    <a:pt x="319" y="670"/>
                  </a:lnTo>
                  <a:lnTo>
                    <a:pt x="369" y="620"/>
                  </a:lnTo>
                  <a:lnTo>
                    <a:pt x="420" y="570"/>
                  </a:lnTo>
                  <a:lnTo>
                    <a:pt x="453" y="520"/>
                  </a:lnTo>
                  <a:lnTo>
                    <a:pt x="487" y="453"/>
                  </a:lnTo>
                  <a:lnTo>
                    <a:pt x="487" y="386"/>
                  </a:lnTo>
                  <a:lnTo>
                    <a:pt x="487" y="319"/>
                  </a:lnTo>
                  <a:lnTo>
                    <a:pt x="470" y="235"/>
                  </a:lnTo>
                  <a:lnTo>
                    <a:pt x="436" y="168"/>
                  </a:lnTo>
                  <a:lnTo>
                    <a:pt x="403" y="118"/>
                  </a:lnTo>
                  <a:lnTo>
                    <a:pt x="336" y="67"/>
                  </a:lnTo>
                  <a:lnTo>
                    <a:pt x="286" y="34"/>
                  </a:lnTo>
                  <a:lnTo>
                    <a:pt x="2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g280e44c372a_0_1878"/>
            <p:cNvSpPr/>
            <p:nvPr/>
          </p:nvSpPr>
          <p:spPr>
            <a:xfrm>
              <a:off x="1783375" y="3759700"/>
              <a:ext cx="24300" cy="61600"/>
            </a:xfrm>
            <a:custGeom>
              <a:rect b="b" l="l" r="r" t="t"/>
              <a:pathLst>
                <a:path extrusionOk="0" h="2464" w="972">
                  <a:moveTo>
                    <a:pt x="771" y="202"/>
                  </a:moveTo>
                  <a:lnTo>
                    <a:pt x="771" y="2262"/>
                  </a:lnTo>
                  <a:lnTo>
                    <a:pt x="201" y="2262"/>
                  </a:lnTo>
                  <a:lnTo>
                    <a:pt x="201" y="202"/>
                  </a:lnTo>
                  <a:close/>
                  <a:moveTo>
                    <a:pt x="50" y="1"/>
                  </a:moveTo>
                  <a:lnTo>
                    <a:pt x="17" y="18"/>
                  </a:lnTo>
                  <a:lnTo>
                    <a:pt x="0" y="51"/>
                  </a:lnTo>
                  <a:lnTo>
                    <a:pt x="0" y="101"/>
                  </a:lnTo>
                  <a:lnTo>
                    <a:pt x="0" y="2363"/>
                  </a:lnTo>
                  <a:lnTo>
                    <a:pt x="0" y="2413"/>
                  </a:lnTo>
                  <a:lnTo>
                    <a:pt x="17" y="2446"/>
                  </a:lnTo>
                  <a:lnTo>
                    <a:pt x="50" y="2463"/>
                  </a:lnTo>
                  <a:lnTo>
                    <a:pt x="921" y="2463"/>
                  </a:lnTo>
                  <a:lnTo>
                    <a:pt x="955" y="2446"/>
                  </a:lnTo>
                  <a:lnTo>
                    <a:pt x="972" y="2413"/>
                  </a:lnTo>
                  <a:lnTo>
                    <a:pt x="972" y="2363"/>
                  </a:lnTo>
                  <a:lnTo>
                    <a:pt x="972" y="101"/>
                  </a:lnTo>
                  <a:lnTo>
                    <a:pt x="972" y="51"/>
                  </a:lnTo>
                  <a:lnTo>
                    <a:pt x="955" y="18"/>
                  </a:lnTo>
                  <a:lnTo>
                    <a:pt x="92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53" name="Shape 14053"/>
        <p:cNvGrpSpPr/>
        <p:nvPr/>
      </p:nvGrpSpPr>
      <p:grpSpPr>
        <a:xfrm>
          <a:off x="0" y="0"/>
          <a:ext cx="0" cy="0"/>
          <a:chOff x="0" y="0"/>
          <a:chExt cx="0" cy="0"/>
        </a:xfrm>
      </p:grpSpPr>
      <p:sp>
        <p:nvSpPr>
          <p:cNvPr id="14054" name="Google Shape;14054;g280de3d4a38_0_1922"/>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Eligibility </a:t>
            </a:r>
            <a:endParaRPr/>
          </a:p>
        </p:txBody>
      </p:sp>
      <p:sp>
        <p:nvSpPr>
          <p:cNvPr id="14055" name="Google Shape;14055;g280de3d4a38_0_1922"/>
          <p:cNvSpPr/>
          <p:nvPr/>
        </p:nvSpPr>
        <p:spPr>
          <a:xfrm>
            <a:off x="989536" y="1626100"/>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4056" name="Google Shape;14056;g280de3d4a38_0_1922"/>
          <p:cNvSpPr txBox="1"/>
          <p:nvPr/>
        </p:nvSpPr>
        <p:spPr>
          <a:xfrm>
            <a:off x="2827650" y="1626100"/>
            <a:ext cx="5574300" cy="34290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LSA eligibility is determined by your employer</a:t>
            </a:r>
            <a:endParaRPr b="0" i="0" sz="1400" u="none" cap="none" strike="noStrike">
              <a:solidFill>
                <a:srgbClr val="3D4347"/>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00"/>
              <a:buFont typeface="Arial"/>
              <a:buNone/>
            </a:pPr>
            <a:r>
              <a:t/>
            </a:r>
            <a:endParaRPr b="0" i="0" sz="1400" u="none" cap="none" strike="noStrike">
              <a:solidFill>
                <a:srgbClr val="3D4347"/>
              </a:solidFill>
              <a:latin typeface="Inter"/>
              <a:ea typeface="Inter"/>
              <a:cs typeface="Inter"/>
              <a:sym typeface="Inter"/>
            </a:endParaRPr>
          </a:p>
        </p:txBody>
      </p:sp>
      <p:sp>
        <p:nvSpPr>
          <p:cNvPr id="14057" name="Google Shape;14057;g280de3d4a38_0_1922"/>
          <p:cNvSpPr/>
          <p:nvPr/>
        </p:nvSpPr>
        <p:spPr>
          <a:xfrm>
            <a:off x="2570474" y="2139900"/>
            <a:ext cx="6016500" cy="2177100"/>
          </a:xfrm>
          <a:prstGeom prst="rect">
            <a:avLst/>
          </a:prstGeom>
          <a:noFill/>
          <a:ln>
            <a:noFill/>
          </a:ln>
        </p:spPr>
        <p:txBody>
          <a:bodyPr anchorCtr="0" anchor="t" bIns="45700" lIns="91425" spcFirstLastPara="1" rIns="91425" wrap="square" tIns="45700">
            <a:noAutofit/>
          </a:bodyPr>
          <a:lstStyle/>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Be sure to reach out to a representative from your human resources team for more information</a:t>
            </a:r>
            <a:endParaRPr b="0" i="0" sz="1200" u="none" cap="none" strike="noStrike">
              <a:solidFill>
                <a:srgbClr val="3D4347"/>
              </a:solidFill>
              <a:latin typeface="Inter"/>
              <a:ea typeface="Inter"/>
              <a:cs typeface="Inter"/>
              <a:sym typeface="Inter"/>
            </a:endParaRPr>
          </a:p>
        </p:txBody>
      </p:sp>
      <p:sp>
        <p:nvSpPr>
          <p:cNvPr id="14058" name="Google Shape;14058;g280de3d4a38_0_1922"/>
          <p:cNvSpPr/>
          <p:nvPr/>
        </p:nvSpPr>
        <p:spPr>
          <a:xfrm>
            <a:off x="1329211" y="1969010"/>
            <a:ext cx="757332" cy="661196"/>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062" name="Shape 14062"/>
        <p:cNvGrpSpPr/>
        <p:nvPr/>
      </p:nvGrpSpPr>
      <p:grpSpPr>
        <a:xfrm>
          <a:off x="0" y="0"/>
          <a:ext cx="0" cy="0"/>
          <a:chOff x="0" y="0"/>
          <a:chExt cx="0" cy="0"/>
        </a:xfrm>
      </p:grpSpPr>
      <p:sp>
        <p:nvSpPr>
          <p:cNvPr id="14063" name="Google Shape;14063;g280de3d4a38_0_5684"/>
          <p:cNvSpPr txBox="1"/>
          <p:nvPr>
            <p:ph idx="4294967295" type="title"/>
          </p:nvPr>
        </p:nvSpPr>
        <p:spPr>
          <a:xfrm>
            <a:off x="303200" y="258975"/>
            <a:ext cx="33312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What does an LSA cover? </a:t>
            </a:r>
            <a:endParaRPr sz="3100"/>
          </a:p>
          <a:p>
            <a:pPr indent="0" lvl="0" marL="0" rtl="0" algn="l">
              <a:lnSpc>
                <a:spcPct val="90000"/>
              </a:lnSpc>
              <a:spcBef>
                <a:spcPts val="0"/>
              </a:spcBef>
              <a:spcAft>
                <a:spcPts val="0"/>
              </a:spcAft>
              <a:buSzPts val="2400"/>
              <a:buNone/>
            </a:pPr>
            <a:r>
              <a:t/>
            </a:r>
            <a:endParaRPr sz="3800"/>
          </a:p>
        </p:txBody>
      </p:sp>
      <p:sp>
        <p:nvSpPr>
          <p:cNvPr id="14064" name="Google Shape;14064;g280de3d4a38_0_5684"/>
          <p:cNvSpPr txBox="1"/>
          <p:nvPr>
            <p:ph idx="4294967295" type="body"/>
          </p:nvPr>
        </p:nvSpPr>
        <p:spPr>
          <a:xfrm>
            <a:off x="303189" y="1637574"/>
            <a:ext cx="3853500" cy="28731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sz="1400">
                <a:solidFill>
                  <a:srgbClr val="253746"/>
                </a:solidFill>
              </a:rPr>
              <a:t>Eligible expenses are determined by your employer but may include expenses such as:</a:t>
            </a:r>
            <a:endParaRPr sz="1400">
              <a:solidFill>
                <a:srgbClr val="253746"/>
              </a:solidFill>
            </a:endParaRPr>
          </a:p>
        </p:txBody>
      </p:sp>
      <p:pic>
        <p:nvPicPr>
          <p:cNvPr id="14065" name="Google Shape;14065;g280de3d4a38_0_5684"/>
          <p:cNvPicPr preferRelativeResize="0"/>
          <p:nvPr/>
        </p:nvPicPr>
        <p:blipFill rotWithShape="1">
          <a:blip r:embed="rId3">
            <a:alphaModFix/>
          </a:blip>
          <a:srcRect b="0" l="17196" r="28955" t="0"/>
          <a:stretch/>
        </p:blipFill>
        <p:spPr>
          <a:xfrm>
            <a:off x="3464718" y="-977262"/>
            <a:ext cx="5718368" cy="7098030"/>
          </a:xfrm>
          <a:custGeom>
            <a:rect b="b" l="l" r="r" t="t"/>
            <a:pathLst>
              <a:path extrusionOk="0" h="6858000" w="5538371">
                <a:moveTo>
                  <a:pt x="0" y="0"/>
                </a:moveTo>
                <a:lnTo>
                  <a:pt x="5538371" y="0"/>
                </a:lnTo>
                <a:lnTo>
                  <a:pt x="5538371" y="6858000"/>
                </a:lnTo>
                <a:lnTo>
                  <a:pt x="0" y="6858000"/>
                </a:lnTo>
                <a:lnTo>
                  <a:pt x="2288395" y="3429000"/>
                </a:lnTo>
                <a:close/>
              </a:path>
            </a:pathLst>
          </a:custGeom>
          <a:noFill/>
          <a:ln>
            <a:noFill/>
          </a:ln>
        </p:spPr>
      </p:pic>
      <p:sp>
        <p:nvSpPr>
          <p:cNvPr id="14066" name="Google Shape;14066;g280de3d4a38_0_5684"/>
          <p:cNvSpPr txBox="1"/>
          <p:nvPr/>
        </p:nvSpPr>
        <p:spPr>
          <a:xfrm>
            <a:off x="1003050" y="2375375"/>
            <a:ext cx="3000000" cy="1898400"/>
          </a:xfrm>
          <a:prstGeom prst="rect">
            <a:avLst/>
          </a:prstGeom>
          <a:noFill/>
          <a:ln>
            <a:noFill/>
          </a:ln>
        </p:spPr>
        <p:txBody>
          <a:bodyPr anchorCtr="0" anchor="t" bIns="91425" lIns="91425" spcFirstLastPara="1" rIns="91425" wrap="square" tIns="91425">
            <a:spAutoFit/>
          </a:bodyPr>
          <a:lstStyle/>
          <a:p>
            <a:pPr indent="-311150" lvl="0" marL="457200" marR="0" rtl="0" algn="l">
              <a:lnSpc>
                <a:spcPct val="100000"/>
              </a:lnSpc>
              <a:spcBef>
                <a:spcPts val="8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Gym memberships</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Pet care</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Fitness trackers</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Financial advisors</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100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Personal development classes</a:t>
            </a:r>
            <a:endParaRPr b="0" i="0" sz="1300" u="none" cap="none" strike="noStrik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70" name="Shape 14070"/>
        <p:cNvGrpSpPr/>
        <p:nvPr/>
      </p:nvGrpSpPr>
      <p:grpSpPr>
        <a:xfrm>
          <a:off x="0" y="0"/>
          <a:ext cx="0" cy="0"/>
          <a:chOff x="0" y="0"/>
          <a:chExt cx="0" cy="0"/>
        </a:xfrm>
      </p:grpSpPr>
      <p:sp>
        <p:nvSpPr>
          <p:cNvPr id="14071" name="Google Shape;14071;g280e44c372a_0_3786"/>
          <p:cNvSpPr/>
          <p:nvPr/>
        </p:nvSpPr>
        <p:spPr>
          <a:xfrm>
            <a:off x="409075" y="165850"/>
            <a:ext cx="8735100" cy="1049400"/>
          </a:xfrm>
          <a:prstGeom prst="rect">
            <a:avLst/>
          </a:prstGeom>
          <a:solidFill>
            <a:srgbClr val="C8102E"/>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14072" name="Google Shape;14072;g280e44c372a_0_3786"/>
          <p:cNvSpPr txBox="1"/>
          <p:nvPr/>
        </p:nvSpPr>
        <p:spPr>
          <a:xfrm>
            <a:off x="2683040"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FSA</a:t>
            </a:r>
            <a:endParaRPr b="0" i="0" sz="4100" u="none" cap="none" strike="noStrike">
              <a:solidFill>
                <a:schemeClr val="lt1"/>
              </a:solidFill>
              <a:latin typeface="Inter Black"/>
              <a:ea typeface="Inter Black"/>
              <a:cs typeface="Inter Black"/>
              <a:sym typeface="Inter Black"/>
            </a:endParaRPr>
          </a:p>
        </p:txBody>
      </p:sp>
      <p:sp>
        <p:nvSpPr>
          <p:cNvPr id="14073" name="Google Shape;14073;g280e44c372a_0_3786"/>
          <p:cNvSpPr/>
          <p:nvPr/>
        </p:nvSpPr>
        <p:spPr>
          <a:xfrm>
            <a:off x="409074" y="1215191"/>
            <a:ext cx="8735100" cy="637800"/>
          </a:xfrm>
          <a:prstGeom prst="rect">
            <a:avLst/>
          </a:prstGeom>
          <a:solidFill>
            <a:srgbClr val="D8D8D8">
              <a:alpha val="48627"/>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14074" name="Google Shape;14074;g280e44c372a_0_3786"/>
          <p:cNvSpPr txBox="1"/>
          <p:nvPr/>
        </p:nvSpPr>
        <p:spPr>
          <a:xfrm>
            <a:off x="6033837"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LSA</a:t>
            </a:r>
            <a:endParaRPr b="0" i="0" sz="4100" u="none" cap="none" strike="noStrike">
              <a:solidFill>
                <a:schemeClr val="lt1"/>
              </a:solidFill>
              <a:latin typeface="Inter Black"/>
              <a:ea typeface="Inter Black"/>
              <a:cs typeface="Inter Black"/>
              <a:sym typeface="Inter Black"/>
            </a:endParaRPr>
          </a:p>
        </p:txBody>
      </p:sp>
      <p:sp>
        <p:nvSpPr>
          <p:cNvPr id="14075" name="Google Shape;14075;g280e44c372a_0_3786"/>
          <p:cNvSpPr/>
          <p:nvPr/>
        </p:nvSpPr>
        <p:spPr>
          <a:xfrm>
            <a:off x="409074" y="2531445"/>
            <a:ext cx="8735100" cy="637800"/>
          </a:xfrm>
          <a:prstGeom prst="rect">
            <a:avLst/>
          </a:prstGeom>
          <a:solidFill>
            <a:srgbClr val="D8D8D8">
              <a:alpha val="48627"/>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14076" name="Google Shape;14076;g280e44c372a_0_3786"/>
          <p:cNvSpPr/>
          <p:nvPr/>
        </p:nvSpPr>
        <p:spPr>
          <a:xfrm>
            <a:off x="409074" y="3847700"/>
            <a:ext cx="8735100" cy="637800"/>
          </a:xfrm>
          <a:prstGeom prst="rect">
            <a:avLst/>
          </a:prstGeom>
          <a:solidFill>
            <a:srgbClr val="D8D8D8">
              <a:alpha val="48627"/>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cxnSp>
        <p:nvCxnSpPr>
          <p:cNvPr id="14077" name="Google Shape;14077;g280e44c372a_0_3786"/>
          <p:cNvCxnSpPr/>
          <p:nvPr/>
        </p:nvCxnSpPr>
        <p:spPr>
          <a:xfrm>
            <a:off x="2526632" y="205585"/>
            <a:ext cx="0" cy="4926900"/>
          </a:xfrm>
          <a:prstGeom prst="straightConnector1">
            <a:avLst/>
          </a:prstGeom>
          <a:noFill/>
          <a:ln cap="flat" cmpd="sng" w="9525">
            <a:solidFill>
              <a:srgbClr val="C8102E"/>
            </a:solidFill>
            <a:prstDash val="solid"/>
            <a:round/>
            <a:headEnd len="sm" w="sm" type="none"/>
            <a:tailEnd len="sm" w="sm" type="none"/>
          </a:ln>
        </p:spPr>
      </p:cxnSp>
      <p:cxnSp>
        <p:nvCxnSpPr>
          <p:cNvPr id="14078" name="Google Shape;14078;g280e44c372a_0_3786"/>
          <p:cNvCxnSpPr/>
          <p:nvPr/>
        </p:nvCxnSpPr>
        <p:spPr>
          <a:xfrm>
            <a:off x="5949614" y="216569"/>
            <a:ext cx="0" cy="4926900"/>
          </a:xfrm>
          <a:prstGeom prst="straightConnector1">
            <a:avLst/>
          </a:prstGeom>
          <a:noFill/>
          <a:ln cap="flat" cmpd="sng" w="9525">
            <a:solidFill>
              <a:srgbClr val="C8102E"/>
            </a:solidFill>
            <a:prstDash val="solid"/>
            <a:round/>
            <a:headEnd len="sm" w="sm" type="none"/>
            <a:tailEnd len="sm" w="sm" type="none"/>
          </a:ln>
        </p:spPr>
      </p:cxnSp>
      <p:sp>
        <p:nvSpPr>
          <p:cNvPr id="14079" name="Google Shape;14079;g280e44c372a_0_3786"/>
          <p:cNvSpPr txBox="1"/>
          <p:nvPr/>
        </p:nvSpPr>
        <p:spPr>
          <a:xfrm>
            <a:off x="565484" y="138465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Control</a:t>
            </a:r>
            <a:endParaRPr b="1" i="0" sz="1400" u="none" cap="none" strike="noStrike">
              <a:solidFill>
                <a:srgbClr val="253746"/>
              </a:solidFill>
              <a:latin typeface="Inter"/>
              <a:ea typeface="Inter"/>
              <a:cs typeface="Inter"/>
              <a:sym typeface="Inter"/>
            </a:endParaRPr>
          </a:p>
        </p:txBody>
      </p:sp>
      <p:sp>
        <p:nvSpPr>
          <p:cNvPr id="14080" name="Google Shape;14080;g280e44c372a_0_3786"/>
          <p:cNvSpPr txBox="1"/>
          <p:nvPr/>
        </p:nvSpPr>
        <p:spPr>
          <a:xfrm>
            <a:off x="565484" y="2008803"/>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Funding</a:t>
            </a:r>
            <a:endParaRPr b="1" i="0" sz="1400" u="none" cap="none" strike="noStrike">
              <a:solidFill>
                <a:srgbClr val="253746"/>
              </a:solidFill>
              <a:latin typeface="Inter"/>
              <a:ea typeface="Inter"/>
              <a:cs typeface="Inter"/>
              <a:sym typeface="Inter"/>
            </a:endParaRPr>
          </a:p>
        </p:txBody>
      </p:sp>
      <p:sp>
        <p:nvSpPr>
          <p:cNvPr id="14081" name="Google Shape;14081;g280e44c372a_0_3786"/>
          <p:cNvSpPr txBox="1"/>
          <p:nvPr/>
        </p:nvSpPr>
        <p:spPr>
          <a:xfrm>
            <a:off x="565484" y="2669051"/>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Contribution limits</a:t>
            </a:r>
            <a:endParaRPr b="1" i="0" sz="1400" u="none" cap="none" strike="noStrike">
              <a:solidFill>
                <a:srgbClr val="253746"/>
              </a:solidFill>
              <a:latin typeface="Inter"/>
              <a:ea typeface="Inter"/>
              <a:cs typeface="Inter"/>
              <a:sym typeface="Inter"/>
            </a:endParaRPr>
          </a:p>
        </p:txBody>
      </p:sp>
      <p:sp>
        <p:nvSpPr>
          <p:cNvPr id="14082" name="Google Shape;14082;g280e44c372a_0_3786"/>
          <p:cNvSpPr txBox="1"/>
          <p:nvPr/>
        </p:nvSpPr>
        <p:spPr>
          <a:xfrm>
            <a:off x="565484" y="3329298"/>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Eligible expenses</a:t>
            </a:r>
            <a:endParaRPr b="1" i="0" sz="1400" u="none" cap="none" strike="noStrike">
              <a:solidFill>
                <a:srgbClr val="253746"/>
              </a:solidFill>
              <a:latin typeface="Inter"/>
              <a:ea typeface="Inter"/>
              <a:cs typeface="Inter"/>
              <a:sym typeface="Inter"/>
            </a:endParaRPr>
          </a:p>
        </p:txBody>
      </p:sp>
      <p:sp>
        <p:nvSpPr>
          <p:cNvPr id="14083" name="Google Shape;14083;g280e44c372a_0_3786"/>
          <p:cNvSpPr txBox="1"/>
          <p:nvPr/>
        </p:nvSpPr>
        <p:spPr>
          <a:xfrm>
            <a:off x="565484" y="3881262"/>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Are distributions taxable?</a:t>
            </a:r>
            <a:endParaRPr b="1" i="0" sz="1400" u="none" cap="none" strike="noStrike">
              <a:solidFill>
                <a:srgbClr val="253746"/>
              </a:solidFill>
              <a:latin typeface="Inter"/>
              <a:ea typeface="Inter"/>
              <a:cs typeface="Inter"/>
              <a:sym typeface="Inter"/>
            </a:endParaRPr>
          </a:p>
        </p:txBody>
      </p:sp>
      <p:sp>
        <p:nvSpPr>
          <p:cNvPr id="14084" name="Google Shape;14084;g280e44c372a_0_3786"/>
          <p:cNvSpPr txBox="1"/>
          <p:nvPr/>
        </p:nvSpPr>
        <p:spPr>
          <a:xfrm>
            <a:off x="565484" y="4541510"/>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roll over funds?</a:t>
            </a:r>
            <a:endParaRPr b="1" i="0" sz="1400" u="none" cap="none" strike="noStrike">
              <a:solidFill>
                <a:srgbClr val="253746"/>
              </a:solidFill>
              <a:latin typeface="Inter"/>
              <a:ea typeface="Inter"/>
              <a:cs typeface="Inter"/>
              <a:sym typeface="Inter"/>
            </a:endParaRPr>
          </a:p>
        </p:txBody>
      </p:sp>
      <p:sp>
        <p:nvSpPr>
          <p:cNvPr id="14085" name="Google Shape;14085;g280e44c372a_0_3786"/>
          <p:cNvSpPr txBox="1"/>
          <p:nvPr/>
        </p:nvSpPr>
        <p:spPr>
          <a:xfrm>
            <a:off x="2911643" y="1377685"/>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4086" name="Google Shape;14086;g280e44c372a_0_3786"/>
          <p:cNvSpPr txBox="1"/>
          <p:nvPr/>
        </p:nvSpPr>
        <p:spPr>
          <a:xfrm>
            <a:off x="6334624" y="1369839"/>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4087" name="Google Shape;14087;g280e44c372a_0_3786"/>
          <p:cNvSpPr txBox="1"/>
          <p:nvPr/>
        </p:nvSpPr>
        <p:spPr>
          <a:xfrm>
            <a:off x="2911642" y="1925872"/>
            <a:ext cx="244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4088" name="Google Shape;14088;g280e44c372a_0_3786"/>
          <p:cNvSpPr txBox="1"/>
          <p:nvPr/>
        </p:nvSpPr>
        <p:spPr>
          <a:xfrm>
            <a:off x="6334624" y="2027046"/>
            <a:ext cx="24786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funded</a:t>
            </a:r>
            <a:endParaRPr b="0" i="0" sz="1400" u="none" cap="none" strike="noStrike">
              <a:solidFill>
                <a:srgbClr val="253746"/>
              </a:solidFill>
              <a:latin typeface="Inter"/>
              <a:ea typeface="Inter"/>
              <a:cs typeface="Inter"/>
              <a:sym typeface="Inter"/>
            </a:endParaRPr>
          </a:p>
        </p:txBody>
      </p:sp>
      <p:sp>
        <p:nvSpPr>
          <p:cNvPr id="14089" name="Google Shape;14089;g280e44c372a_0_3786"/>
          <p:cNvSpPr txBox="1"/>
          <p:nvPr/>
        </p:nvSpPr>
        <p:spPr>
          <a:xfrm>
            <a:off x="2911643" y="2714525"/>
            <a:ext cx="24786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lang="en">
                <a:solidFill>
                  <a:srgbClr val="253746"/>
                </a:solidFill>
                <a:latin typeface="Inter"/>
                <a:ea typeface="Inter"/>
                <a:cs typeface="Inter"/>
                <a:sym typeface="Inter"/>
              </a:rPr>
              <a:t>Set by the IRS</a:t>
            </a:r>
            <a:endParaRPr i="0" sz="1400" u="none" cap="none" strike="noStrike">
              <a:solidFill>
                <a:srgbClr val="253746"/>
              </a:solidFill>
              <a:latin typeface="Inter"/>
              <a:ea typeface="Inter"/>
              <a:cs typeface="Inter"/>
              <a:sym typeface="Inter"/>
            </a:endParaRPr>
          </a:p>
        </p:txBody>
      </p:sp>
      <p:sp>
        <p:nvSpPr>
          <p:cNvPr id="14090" name="Google Shape;14090;g280e44c372a_0_3786"/>
          <p:cNvSpPr txBox="1"/>
          <p:nvPr/>
        </p:nvSpPr>
        <p:spPr>
          <a:xfrm>
            <a:off x="6334624" y="2730257"/>
            <a:ext cx="24786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Set by the employer</a:t>
            </a:r>
            <a:endParaRPr b="0" i="0" sz="1400" u="none" cap="none" strike="noStrike">
              <a:solidFill>
                <a:srgbClr val="253746"/>
              </a:solidFill>
              <a:latin typeface="Inter"/>
              <a:ea typeface="Inter"/>
              <a:cs typeface="Inter"/>
              <a:sym typeface="Inter"/>
            </a:endParaRPr>
          </a:p>
        </p:txBody>
      </p:sp>
      <p:sp>
        <p:nvSpPr>
          <p:cNvPr id="14091" name="Google Shape;14091;g280e44c372a_0_3786"/>
          <p:cNvSpPr txBox="1"/>
          <p:nvPr/>
        </p:nvSpPr>
        <p:spPr>
          <a:xfrm>
            <a:off x="2911643" y="3239060"/>
            <a:ext cx="27672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Medical, dental, vision, and preventative.</a:t>
            </a:r>
            <a:endParaRPr b="0" i="0" sz="1400" u="none" cap="none" strike="noStrike">
              <a:solidFill>
                <a:srgbClr val="253746"/>
              </a:solidFill>
              <a:latin typeface="Inter"/>
              <a:ea typeface="Inter"/>
              <a:cs typeface="Inter"/>
              <a:sym typeface="Inter"/>
            </a:endParaRPr>
          </a:p>
        </p:txBody>
      </p:sp>
      <p:sp>
        <p:nvSpPr>
          <p:cNvPr id="14092" name="Google Shape;14092;g280e44c372a_0_3786"/>
          <p:cNvSpPr txBox="1"/>
          <p:nvPr/>
        </p:nvSpPr>
        <p:spPr>
          <a:xfrm>
            <a:off x="6322592" y="3128303"/>
            <a:ext cx="2677200" cy="7158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Physical</a:t>
            </a:r>
            <a:r>
              <a:rPr b="0" i="0" lang="en" sz="1400" u="none" cap="none" strike="noStrike">
                <a:solidFill>
                  <a:srgbClr val="253746"/>
                </a:solidFill>
                <a:latin typeface="Inter"/>
                <a:ea typeface="Inter"/>
                <a:cs typeface="Inter"/>
                <a:sym typeface="Inter"/>
                <a:extLst>
                  <a:ext uri="http://customooxmlschemas.google.com/">
                    <go:slidesCustomData xmlns:go="http://customooxmlschemas.google.com/" textRoundtripDataId="0"/>
                  </a:ext>
                </a:extLst>
              </a:rPr>
              <a:t>,</a:t>
            </a:r>
            <a:r>
              <a:rPr b="0" i="0" lang="en" sz="1400" u="none" cap="none" strike="noStrike">
                <a:solidFill>
                  <a:srgbClr val="253746"/>
                </a:solidFill>
                <a:latin typeface="Inter"/>
                <a:ea typeface="Inter"/>
                <a:cs typeface="Inter"/>
                <a:sym typeface="Inter"/>
              </a:rPr>
              <a:t> emotional, and financial wellness expenses - determined by the employer</a:t>
            </a:r>
            <a:endParaRPr b="0" i="0" sz="1400" u="none" cap="none" strike="noStrike">
              <a:solidFill>
                <a:srgbClr val="253746"/>
              </a:solidFill>
              <a:latin typeface="Inter"/>
              <a:ea typeface="Inter"/>
              <a:cs typeface="Inter"/>
              <a:sym typeface="Inter"/>
            </a:endParaRPr>
          </a:p>
        </p:txBody>
      </p:sp>
      <p:sp>
        <p:nvSpPr>
          <p:cNvPr id="14093" name="Google Shape;14093;g280e44c372a_0_3786"/>
          <p:cNvSpPr txBox="1"/>
          <p:nvPr/>
        </p:nvSpPr>
        <p:spPr>
          <a:xfrm>
            <a:off x="2911643" y="405136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4094" name="Google Shape;14094;g280e44c372a_0_3786"/>
          <p:cNvSpPr txBox="1"/>
          <p:nvPr/>
        </p:nvSpPr>
        <p:spPr>
          <a:xfrm>
            <a:off x="6334624" y="404352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14095" name="Google Shape;14095;g280e44c372a_0_3786"/>
          <p:cNvSpPr txBox="1"/>
          <p:nvPr/>
        </p:nvSpPr>
        <p:spPr>
          <a:xfrm>
            <a:off x="2911643" y="471978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4096" name="Google Shape;14096;g280e44c372a_0_3786"/>
          <p:cNvSpPr txBox="1"/>
          <p:nvPr/>
        </p:nvSpPr>
        <p:spPr>
          <a:xfrm>
            <a:off x="6334624" y="4555531"/>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Determined by employer</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00" name="Shape 14100"/>
        <p:cNvGrpSpPr/>
        <p:nvPr/>
      </p:nvGrpSpPr>
      <p:grpSpPr>
        <a:xfrm>
          <a:off x="0" y="0"/>
          <a:ext cx="0" cy="0"/>
          <a:chOff x="0" y="0"/>
          <a:chExt cx="0" cy="0"/>
        </a:xfrm>
      </p:grpSpPr>
      <p:sp>
        <p:nvSpPr>
          <p:cNvPr id="14101" name="Google Shape;14101;p17"/>
          <p:cNvSpPr/>
          <p:nvPr/>
        </p:nvSpPr>
        <p:spPr>
          <a:xfrm>
            <a:off x="-161447" y="-102550"/>
            <a:ext cx="4622351" cy="5563313"/>
          </a:xfrm>
          <a:prstGeom prst="rect">
            <a:avLst/>
          </a:prstGeom>
          <a:solidFill>
            <a:schemeClr val="lt1"/>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sp>
        <p:nvSpPr>
          <p:cNvPr id="14102" name="Google Shape;14102;p17"/>
          <p:cNvSpPr txBox="1"/>
          <p:nvPr>
            <p:ph type="title"/>
          </p:nvPr>
        </p:nvSpPr>
        <p:spPr>
          <a:xfrm>
            <a:off x="571882" y="448881"/>
            <a:ext cx="8136967" cy="503052"/>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4103" name="Google Shape;14103;p17"/>
          <p:cNvSpPr txBox="1"/>
          <p:nvPr/>
        </p:nvSpPr>
        <p:spPr>
          <a:xfrm>
            <a:off x="504108" y="2570345"/>
            <a:ext cx="3487800" cy="900300"/>
          </a:xfrm>
          <a:prstGeom prst="rect">
            <a:avLst/>
          </a:prstGeom>
          <a:noFill/>
          <a:ln>
            <a:noFill/>
          </a:ln>
        </p:spPr>
        <p:txBody>
          <a:bodyPr anchorCtr="0" anchor="t" bIns="34275" lIns="68550" spcFirstLastPara="1" rIns="68550" wrap="square" tIns="34275">
            <a:spAutoFit/>
          </a:bodyPr>
          <a:lstStyle/>
          <a:p>
            <a:pPr indent="0" lvl="0" marL="0" marR="0" rtl="0" algn="l">
              <a:lnSpc>
                <a:spcPct val="150000"/>
              </a:lnSpc>
              <a:spcBef>
                <a:spcPts val="0"/>
              </a:spcBef>
              <a:spcAft>
                <a:spcPts val="0"/>
              </a:spcAft>
              <a:buClr>
                <a:srgbClr val="000000"/>
              </a:buClr>
              <a:buSzPts val="1350"/>
              <a:buFont typeface="Arial"/>
              <a:buNone/>
            </a:pPr>
            <a:r>
              <a:rPr b="0" i="0" lang="en" sz="1350" u="none" cap="none" strike="noStrike">
                <a:solidFill>
                  <a:schemeClr val="dk1"/>
                </a:solidFill>
                <a:latin typeface="Inter"/>
                <a:ea typeface="Inter"/>
                <a:cs typeface="Inter"/>
                <a:sym typeface="Inter"/>
              </a:rPr>
              <a:t>The best form of documentation when submitting a claim is an </a:t>
            </a:r>
            <a:r>
              <a:rPr b="1" i="0" lang="en" sz="1350" u="none" cap="none" strike="noStrike">
                <a:solidFill>
                  <a:schemeClr val="dk1"/>
                </a:solidFill>
                <a:latin typeface="Inter"/>
                <a:ea typeface="Inter"/>
                <a:cs typeface="Inter"/>
                <a:sym typeface="Inter"/>
              </a:rPr>
              <a:t>itemized receipt </a:t>
            </a:r>
            <a:r>
              <a:rPr b="0" i="0" lang="en" sz="1350" u="none" cap="none" strike="noStrike">
                <a:solidFill>
                  <a:schemeClr val="dk1"/>
                </a:solidFill>
                <a:latin typeface="Inter"/>
                <a:ea typeface="Inter"/>
                <a:cs typeface="Inter"/>
                <a:sym typeface="Inter"/>
              </a:rPr>
              <a:t>from your provider</a:t>
            </a:r>
            <a:endParaRPr b="0" i="0" sz="900" u="none" cap="none" strike="noStrike">
              <a:solidFill>
                <a:schemeClr val="dk1"/>
              </a:solidFill>
              <a:latin typeface="Inter"/>
              <a:ea typeface="Inter"/>
              <a:cs typeface="Inter"/>
              <a:sym typeface="Inter"/>
            </a:endParaRPr>
          </a:p>
        </p:txBody>
      </p:sp>
      <p:sp>
        <p:nvSpPr>
          <p:cNvPr id="14104" name="Google Shape;14104;p17"/>
          <p:cNvSpPr txBox="1"/>
          <p:nvPr>
            <p:ph idx="1" type="body"/>
          </p:nvPr>
        </p:nvSpPr>
        <p:spPr>
          <a:xfrm>
            <a:off x="4767046" y="1068671"/>
            <a:ext cx="3941803" cy="692467"/>
          </a:xfrm>
          <a:prstGeom prst="rect">
            <a:avLst/>
          </a:prstGeom>
          <a:noFill/>
          <a:ln>
            <a:noFill/>
          </a:ln>
        </p:spPr>
        <p:txBody>
          <a:bodyPr anchorCtr="0" anchor="t" bIns="34275" lIns="68550" spcFirstLastPara="1" rIns="68550" wrap="square" tIns="34275">
            <a:noAutofit/>
          </a:bodyPr>
          <a:lstStyle/>
          <a:p>
            <a:pPr indent="0" lvl="0" marL="76200" rtl="0" algn="l">
              <a:lnSpc>
                <a:spcPct val="150000"/>
              </a:lnSpc>
              <a:spcBef>
                <a:spcPts val="750"/>
              </a:spcBef>
              <a:spcAft>
                <a:spcPts val="0"/>
              </a:spcAft>
              <a:buClr>
                <a:schemeClr val="lt1"/>
              </a:buClr>
              <a:buSzPts val="2000"/>
              <a:buFont typeface="Inter"/>
              <a:buNone/>
            </a:pPr>
            <a:r>
              <a:rPr b="1" lang="en" sz="1400"/>
              <a:t>Any documentation provided must contain the following information:</a:t>
            </a:r>
            <a:endParaRPr/>
          </a:p>
          <a:p>
            <a:pPr indent="0" lvl="0" marL="76200" rtl="0" algn="l">
              <a:lnSpc>
                <a:spcPct val="150000"/>
              </a:lnSpc>
              <a:spcBef>
                <a:spcPts val="750"/>
              </a:spcBef>
              <a:spcAft>
                <a:spcPts val="0"/>
              </a:spcAft>
              <a:buClr>
                <a:schemeClr val="lt1"/>
              </a:buClr>
              <a:buSzPts val="2000"/>
              <a:buFont typeface="Inter"/>
              <a:buNone/>
            </a:pPr>
            <a:r>
              <a:t/>
            </a:r>
            <a:endParaRPr sz="1350"/>
          </a:p>
          <a:p>
            <a:pPr indent="-171450" lvl="0" marL="342900" rtl="0" algn="l">
              <a:lnSpc>
                <a:spcPct val="90000"/>
              </a:lnSpc>
              <a:spcBef>
                <a:spcPts val="750"/>
              </a:spcBef>
              <a:spcAft>
                <a:spcPts val="0"/>
              </a:spcAft>
              <a:buClr>
                <a:schemeClr val="lt1"/>
              </a:buClr>
              <a:buSzPts val="2000"/>
              <a:buFont typeface="Inter"/>
              <a:buNone/>
            </a:pPr>
            <a:r>
              <a:t/>
            </a:r>
            <a:endParaRPr sz="1350"/>
          </a:p>
        </p:txBody>
      </p:sp>
      <p:sp>
        <p:nvSpPr>
          <p:cNvPr id="14105" name="Google Shape;14105;p17"/>
          <p:cNvSpPr/>
          <p:nvPr/>
        </p:nvSpPr>
        <p:spPr>
          <a:xfrm>
            <a:off x="4835414" y="1948867"/>
            <a:ext cx="3670418" cy="2196563"/>
          </a:xfrm>
          <a:prstGeom prst="rect">
            <a:avLst/>
          </a:prstGeom>
          <a:noFill/>
          <a:ln>
            <a:noFill/>
          </a:ln>
        </p:spPr>
        <p:txBody>
          <a:bodyPr anchorCtr="0" anchor="t" bIns="45700" lIns="91425" spcFirstLastPara="1" rIns="91425" wrap="square" tIns="45700">
            <a:spAutoFit/>
          </a:bodyPr>
          <a:lstStyle/>
          <a:p>
            <a:pPr indent="-247650" lvl="1" marL="600075" marR="0" rtl="0" algn="l">
              <a:lnSpc>
                <a:spcPct val="150000"/>
              </a:lnSpc>
              <a:spcBef>
                <a:spcPts val="0"/>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When </a:t>
            </a:r>
            <a:r>
              <a:rPr b="0" i="0" lang="en" sz="1400" u="none" cap="none" strike="noStrike">
                <a:solidFill>
                  <a:schemeClr val="lt1"/>
                </a:solidFill>
                <a:latin typeface="Arial"/>
                <a:ea typeface="Arial"/>
                <a:cs typeface="Arial"/>
                <a:sym typeface="Arial"/>
              </a:rPr>
              <a:t>the expense was incurred</a:t>
            </a:r>
            <a:endParaRPr b="0" i="0" sz="1200" u="none" cap="none" strike="noStrike">
              <a:solidFill>
                <a:srgbClr val="000000"/>
              </a:solidFill>
              <a:latin typeface="Arial"/>
              <a:ea typeface="Arial"/>
              <a:cs typeface="Arial"/>
              <a:sym typeface="Arial"/>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Where</a:t>
            </a:r>
            <a:r>
              <a:rPr b="0" i="0" lang="en" sz="1400" u="none" cap="none" strike="noStrike">
                <a:solidFill>
                  <a:srgbClr val="00C7B1"/>
                </a:solidFill>
                <a:latin typeface="Arial"/>
                <a:ea typeface="Arial"/>
                <a:cs typeface="Arial"/>
                <a:sym typeface="Arial"/>
              </a:rPr>
              <a:t> </a:t>
            </a:r>
            <a:r>
              <a:rPr b="0" i="0" lang="en" sz="1400" u="none" cap="none" strike="noStrike">
                <a:solidFill>
                  <a:schemeClr val="lt1"/>
                </a:solidFill>
                <a:latin typeface="Arial"/>
                <a:ea typeface="Arial"/>
                <a:cs typeface="Arial"/>
                <a:sym typeface="Arial"/>
              </a:rPr>
              <a:t>the expense was incurred</a:t>
            </a:r>
            <a:endParaRPr b="0" i="0" sz="1200" u="none" cap="none" strike="noStrike">
              <a:solidFill>
                <a:srgbClr val="000000"/>
              </a:solidFill>
              <a:latin typeface="Arial"/>
              <a:ea typeface="Arial"/>
              <a:cs typeface="Arial"/>
              <a:sym typeface="Arial"/>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What </a:t>
            </a:r>
            <a:r>
              <a:rPr b="0" i="0" lang="en" sz="1400" u="none" cap="none" strike="noStrike">
                <a:solidFill>
                  <a:schemeClr val="lt1"/>
                </a:solidFill>
                <a:latin typeface="Arial"/>
                <a:ea typeface="Arial"/>
                <a:cs typeface="Arial"/>
                <a:sym typeface="Arial"/>
              </a:rPr>
              <a:t>the expense was</a:t>
            </a:r>
            <a:endParaRPr b="0" i="0" sz="1200" u="none" cap="none" strike="noStrike">
              <a:solidFill>
                <a:srgbClr val="000000"/>
              </a:solidFill>
              <a:latin typeface="Arial"/>
              <a:ea typeface="Arial"/>
              <a:cs typeface="Arial"/>
              <a:sym typeface="Arial"/>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The amount/cost </a:t>
            </a:r>
            <a:r>
              <a:rPr b="0" i="0" lang="en" sz="1400" u="none" cap="none" strike="noStrike">
                <a:solidFill>
                  <a:schemeClr val="lt1"/>
                </a:solidFill>
                <a:latin typeface="Arial"/>
                <a:ea typeface="Arial"/>
                <a:cs typeface="Arial"/>
                <a:sym typeface="Arial"/>
              </a:rPr>
              <a:t>of the expense incurred</a:t>
            </a:r>
            <a:endParaRPr b="0" i="0" sz="1200" u="none" cap="none" strike="noStrike">
              <a:solidFill>
                <a:srgbClr val="000000"/>
              </a:solidFill>
              <a:latin typeface="Arial"/>
              <a:ea typeface="Arial"/>
              <a:cs typeface="Arial"/>
              <a:sym typeface="Arial"/>
            </a:endParaRPr>
          </a:p>
        </p:txBody>
      </p:sp>
      <p:sp>
        <p:nvSpPr>
          <p:cNvPr id="14106" name="Google Shape;14106;p17"/>
          <p:cNvSpPr/>
          <p:nvPr/>
        </p:nvSpPr>
        <p:spPr>
          <a:xfrm>
            <a:off x="555384" y="1644002"/>
            <a:ext cx="724251" cy="724251"/>
          </a:xfrm>
          <a:prstGeom prst="ellipse">
            <a:avLst/>
          </a:prstGeom>
          <a:solidFill>
            <a:schemeClr val="accent2"/>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grpSp>
        <p:nvGrpSpPr>
          <p:cNvPr id="14107" name="Google Shape;14107;p17"/>
          <p:cNvGrpSpPr/>
          <p:nvPr/>
        </p:nvGrpSpPr>
        <p:grpSpPr>
          <a:xfrm>
            <a:off x="773437" y="1796444"/>
            <a:ext cx="297899" cy="419367"/>
            <a:chOff x="839450" y="2772250"/>
            <a:chExt cx="72900" cy="102625"/>
          </a:xfrm>
        </p:grpSpPr>
        <p:sp>
          <p:nvSpPr>
            <p:cNvPr id="14108" name="Google Shape;14108;p17"/>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17"/>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0" name="Google Shape;14110;p17"/>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1" name="Google Shape;14111;p17"/>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17"/>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3" name="Google Shape;14113;p17"/>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4" name="Google Shape;14114;p17"/>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17"/>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119" name="Shape 14119"/>
        <p:cNvGrpSpPr/>
        <p:nvPr/>
      </p:nvGrpSpPr>
      <p:grpSpPr>
        <a:xfrm>
          <a:off x="0" y="0"/>
          <a:ext cx="0" cy="0"/>
          <a:chOff x="0" y="0"/>
          <a:chExt cx="0" cy="0"/>
        </a:xfrm>
      </p:grpSpPr>
      <p:sp>
        <p:nvSpPr>
          <p:cNvPr id="14120" name="Google Shape;14120;g280e44c372a_0_694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LSA funds</a:t>
            </a:r>
            <a:endParaRPr sz="2000">
              <a:solidFill>
                <a:schemeClr val="lt1"/>
              </a:solidFill>
            </a:endParaRPr>
          </a:p>
        </p:txBody>
      </p:sp>
      <p:sp>
        <p:nvSpPr>
          <p:cNvPr id="14121" name="Google Shape;14121;g280e44c372a_0_6942"/>
          <p:cNvSpPr/>
          <p:nvPr/>
        </p:nvSpPr>
        <p:spPr>
          <a:xfrm>
            <a:off x="8297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Pay your provider from your online account/mobile app – check issued from your LSA to your provider</a:t>
            </a:r>
            <a:endParaRPr b="0" i="0" sz="1400" u="none" cap="none" strike="noStrike">
              <a:solidFill>
                <a:srgbClr val="000000"/>
              </a:solidFill>
              <a:latin typeface="Arial"/>
              <a:ea typeface="Arial"/>
              <a:cs typeface="Arial"/>
              <a:sym typeface="Arial"/>
            </a:endParaRPr>
          </a:p>
        </p:txBody>
      </p:sp>
      <p:sp>
        <p:nvSpPr>
          <p:cNvPr id="14122" name="Google Shape;14122;g280e44c372a_0_6942"/>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g280e44c372a_0_6942"/>
          <p:cNvSpPr/>
          <p:nvPr/>
        </p:nvSpPr>
        <p:spPr>
          <a:xfrm>
            <a:off x="2400184" y="1708131"/>
            <a:ext cx="345600" cy="34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4" name="Google Shape;14124;g280e44c372a_0_6942"/>
          <p:cNvSpPr/>
          <p:nvPr/>
        </p:nvSpPr>
        <p:spPr>
          <a:xfrm>
            <a:off x="48270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Claim request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Accepted claims sent via free direct deposit or paper check!</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p:txBody>
      </p:sp>
      <p:sp>
        <p:nvSpPr>
          <p:cNvPr id="14125" name="Google Shape;14125;g280e44c372a_0_6942"/>
          <p:cNvSpPr/>
          <p:nvPr/>
        </p:nvSpPr>
        <p:spPr>
          <a:xfrm>
            <a:off x="6360345" y="16708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6" name="Google Shape;14126;g280e44c372a_0_6942"/>
          <p:cNvSpPr/>
          <p:nvPr/>
        </p:nvSpPr>
        <p:spPr>
          <a:xfrm>
            <a:off x="6396919" y="16977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7" name="Google Shape;14127;g280e44c372a_0_6942"/>
          <p:cNvSpPr txBox="1"/>
          <p:nvPr/>
        </p:nvSpPr>
        <p:spPr>
          <a:xfrm>
            <a:off x="1247700" y="890705"/>
            <a:ext cx="66486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400"/>
              <a:buFont typeface="Arial"/>
              <a:buNone/>
            </a:pPr>
            <a:r>
              <a:rPr b="0" i="0" lang="en" sz="1400" u="none" cap="none" strike="noStrike">
                <a:solidFill>
                  <a:schemeClr val="lt1"/>
                </a:solidFill>
                <a:latin typeface="Inter"/>
                <a:ea typeface="Inter"/>
                <a:cs typeface="Inter"/>
                <a:sym typeface="Inter"/>
              </a:rPr>
              <a:t>Submit a claim request online at any time</a:t>
            </a:r>
            <a:endParaRPr b="0" i="0" sz="1400" u="none" cap="none" strike="noStrike">
              <a:solidFill>
                <a:schemeClr val="lt1"/>
              </a:solidFill>
              <a:latin typeface="Inter"/>
              <a:ea typeface="Inter"/>
              <a:cs typeface="Inter"/>
              <a:sym typeface="Inter"/>
            </a:endParaRPr>
          </a:p>
        </p:txBody>
      </p:sp>
      <p:sp>
        <p:nvSpPr>
          <p:cNvPr id="14128" name="Google Shape;14128;g280e44c372a_0_6942"/>
          <p:cNvSpPr/>
          <p:nvPr/>
        </p:nvSpPr>
        <p:spPr>
          <a:xfrm>
            <a:off x="6489815" y="1712923"/>
            <a:ext cx="161747" cy="106424"/>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29" name="Google Shape;14129;g280e44c372a_0_6942"/>
          <p:cNvSpPr/>
          <p:nvPr/>
        </p:nvSpPr>
        <p:spPr>
          <a:xfrm>
            <a:off x="6438063" y="1794451"/>
            <a:ext cx="265173" cy="249943"/>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0" name="Google Shape;14130;g280e44c372a_0_6942"/>
          <p:cNvSpPr/>
          <p:nvPr/>
        </p:nvSpPr>
        <p:spPr>
          <a:xfrm>
            <a:off x="6438063" y="1794451"/>
            <a:ext cx="265173" cy="249943"/>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1" name="Google Shape;14131;g280e44c372a_0_6942"/>
          <p:cNvSpPr/>
          <p:nvPr/>
        </p:nvSpPr>
        <p:spPr>
          <a:xfrm>
            <a:off x="6516325" y="1794451"/>
            <a:ext cx="108728" cy="24895"/>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2" name="Google Shape;14132;g280e44c372a_0_6942"/>
          <p:cNvSpPr/>
          <p:nvPr/>
        </p:nvSpPr>
        <p:spPr>
          <a:xfrm>
            <a:off x="6489815" y="1712923"/>
            <a:ext cx="161747" cy="98180"/>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3" name="Google Shape;14133;g280e44c372a_0_6942"/>
          <p:cNvSpPr/>
          <p:nvPr/>
        </p:nvSpPr>
        <p:spPr>
          <a:xfrm>
            <a:off x="6496383" y="1794451"/>
            <a:ext cx="35926" cy="24895"/>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4" name="Google Shape;14134;g280e44c372a_0_6942"/>
          <p:cNvSpPr/>
          <p:nvPr/>
        </p:nvSpPr>
        <p:spPr>
          <a:xfrm>
            <a:off x="6438063" y="1766835"/>
            <a:ext cx="94247" cy="58034"/>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5" name="Google Shape;14135;g280e44c372a_0_6942"/>
          <p:cNvSpPr/>
          <p:nvPr/>
        </p:nvSpPr>
        <p:spPr>
          <a:xfrm>
            <a:off x="6438063" y="1802694"/>
            <a:ext cx="74305" cy="6364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6" name="Google Shape;14136;g280e44c372a_0_6942"/>
          <p:cNvSpPr/>
          <p:nvPr/>
        </p:nvSpPr>
        <p:spPr>
          <a:xfrm>
            <a:off x="6579947" y="1762631"/>
            <a:ext cx="23898" cy="55314"/>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7" name="Google Shape;14137;g280e44c372a_0_6942"/>
          <p:cNvSpPr/>
          <p:nvPr/>
        </p:nvSpPr>
        <p:spPr>
          <a:xfrm>
            <a:off x="6537532" y="1762631"/>
            <a:ext cx="23898" cy="55314"/>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8" name="Google Shape;14138;g280e44c372a_0_6942"/>
          <p:cNvSpPr/>
          <p:nvPr/>
        </p:nvSpPr>
        <p:spPr>
          <a:xfrm>
            <a:off x="6562696" y="1874495"/>
            <a:ext cx="30545" cy="23576"/>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9" name="Google Shape;14139;g280e44c372a_0_6942"/>
          <p:cNvSpPr/>
          <p:nvPr/>
        </p:nvSpPr>
        <p:spPr>
          <a:xfrm>
            <a:off x="6545445" y="1953221"/>
            <a:ext cx="31890" cy="2217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0" name="Google Shape;14140;g280e44c372a_0_6942"/>
          <p:cNvSpPr/>
          <p:nvPr/>
        </p:nvSpPr>
        <p:spPr>
          <a:xfrm>
            <a:off x="6542834" y="1874495"/>
            <a:ext cx="35847" cy="59436"/>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1" name="Google Shape;14141;g280e44c372a_0_6942"/>
          <p:cNvSpPr/>
          <p:nvPr/>
        </p:nvSpPr>
        <p:spPr>
          <a:xfrm>
            <a:off x="6562696" y="1917279"/>
            <a:ext cx="35847" cy="58117"/>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2" name="Google Shape;14142;g280e44c372a_0_6942"/>
          <p:cNvSpPr/>
          <p:nvPr/>
        </p:nvSpPr>
        <p:spPr>
          <a:xfrm>
            <a:off x="6561351" y="1958744"/>
            <a:ext cx="15985" cy="27698"/>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3" name="Google Shape;14143;g280e44c372a_0_6942"/>
          <p:cNvSpPr/>
          <p:nvPr/>
        </p:nvSpPr>
        <p:spPr>
          <a:xfrm>
            <a:off x="6561351" y="1863449"/>
            <a:ext cx="15985" cy="27698"/>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4" name="Google Shape;14144;g280e44c372a_0_6942"/>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145" name="Google Shape;14145;g280e44c372a_0_6942"/>
          <p:cNvGrpSpPr/>
          <p:nvPr/>
        </p:nvGrpSpPr>
        <p:grpSpPr>
          <a:xfrm>
            <a:off x="2400184" y="1708131"/>
            <a:ext cx="345667" cy="345667"/>
            <a:chOff x="1996583" y="1327992"/>
            <a:chExt cx="512100" cy="512100"/>
          </a:xfrm>
        </p:grpSpPr>
        <p:sp>
          <p:nvSpPr>
            <p:cNvPr id="14146" name="Google Shape;14146;g280e44c372a_0_6942"/>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7" name="Google Shape;14147;g280e44c372a_0_6942"/>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8" name="Google Shape;14148;g280e44c372a_0_6942"/>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152" name="Shape 14152"/>
        <p:cNvGrpSpPr/>
        <p:nvPr/>
      </p:nvGrpSpPr>
      <p:grpSpPr>
        <a:xfrm>
          <a:off x="0" y="0"/>
          <a:ext cx="0" cy="0"/>
          <a:chOff x="0" y="0"/>
          <a:chExt cx="0" cy="0"/>
        </a:xfrm>
      </p:grpSpPr>
      <p:sp>
        <p:nvSpPr>
          <p:cNvPr id="14153" name="Google Shape;14153;g2615d7e4917_0_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4154" name="Google Shape;14154;g2615d7e4917_0_0"/>
          <p:cNvGrpSpPr/>
          <p:nvPr/>
        </p:nvGrpSpPr>
        <p:grpSpPr>
          <a:xfrm>
            <a:off x="829750" y="1021000"/>
            <a:ext cx="3487200" cy="3467700"/>
            <a:chOff x="829750" y="1021000"/>
            <a:chExt cx="3487200" cy="3467700"/>
          </a:xfrm>
        </p:grpSpPr>
        <p:sp>
          <p:nvSpPr>
            <p:cNvPr id="14155" name="Google Shape;14155;g2615d7e4917_0_0"/>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6270"/>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4156" name="Google Shape;14156;g2615d7e4917_0_0"/>
            <p:cNvPicPr preferRelativeResize="0"/>
            <p:nvPr/>
          </p:nvPicPr>
          <p:blipFill rotWithShape="1">
            <a:blip r:embed="rId3">
              <a:alphaModFix/>
            </a:blip>
            <a:srcRect b="16922" l="0" r="0" t="0"/>
            <a:stretch/>
          </p:blipFill>
          <p:spPr>
            <a:xfrm>
              <a:off x="829750" y="1021001"/>
              <a:ext cx="3487200" cy="1665600"/>
            </a:xfrm>
            <a:prstGeom prst="round2SameRect">
              <a:avLst>
                <a:gd fmla="val 9948" name="adj1"/>
                <a:gd fmla="val 0" name="adj2"/>
              </a:avLst>
            </a:prstGeom>
            <a:noFill/>
            <a:ln>
              <a:noFill/>
            </a:ln>
          </p:spPr>
        </p:pic>
      </p:grpSp>
      <p:grpSp>
        <p:nvGrpSpPr>
          <p:cNvPr id="14157" name="Google Shape;14157;g2615d7e4917_0_0"/>
          <p:cNvGrpSpPr/>
          <p:nvPr/>
        </p:nvGrpSpPr>
        <p:grpSpPr>
          <a:xfrm>
            <a:off x="4827050" y="1021000"/>
            <a:ext cx="3487200" cy="3467700"/>
            <a:chOff x="4827050" y="1021000"/>
            <a:chExt cx="3487200" cy="3467700"/>
          </a:xfrm>
        </p:grpSpPr>
        <p:sp>
          <p:nvSpPr>
            <p:cNvPr id="14158" name="Google Shape;14158;g2615d7e4917_0_0"/>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6270"/>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4159" name="Google Shape;14159;g2615d7e4917_0_0"/>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4160" name="Google Shape;14160;g2615d7e4917_0_0"/>
          <p:cNvGrpSpPr/>
          <p:nvPr/>
        </p:nvGrpSpPr>
        <p:grpSpPr>
          <a:xfrm>
            <a:off x="1086462" y="3253122"/>
            <a:ext cx="472027" cy="384166"/>
            <a:chOff x="1198350" y="1044000"/>
            <a:chExt cx="116850" cy="95100"/>
          </a:xfrm>
        </p:grpSpPr>
        <p:sp>
          <p:nvSpPr>
            <p:cNvPr id="14161" name="Google Shape;14161;g2615d7e4917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2" name="Google Shape;14162;g2615d7e4917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g2615d7e4917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g2615d7e4917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5" name="Google Shape;14165;g2615d7e4917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6" name="Google Shape;14166;g2615d7e4917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7" name="Google Shape;14167;g2615d7e4917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8" name="Google Shape;14168;g2615d7e4917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9" name="Google Shape;14169;g2615d7e4917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70" name="Google Shape;14170;g2615d7e4917_0_0"/>
          <p:cNvGrpSpPr/>
          <p:nvPr/>
        </p:nvGrpSpPr>
        <p:grpSpPr>
          <a:xfrm>
            <a:off x="5074053" y="3288768"/>
            <a:ext cx="304687" cy="395881"/>
            <a:chOff x="648075" y="1240000"/>
            <a:chExt cx="75425" cy="98000"/>
          </a:xfrm>
        </p:grpSpPr>
        <p:sp>
          <p:nvSpPr>
            <p:cNvPr id="14171" name="Google Shape;14171;g2615d7e4917_0_0"/>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2" name="Google Shape;14172;g2615d7e4917_0_0"/>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3" name="Google Shape;14173;g2615d7e4917_0_0"/>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4" name="Google Shape;14174;g2615d7e4917_0_0"/>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5" name="Google Shape;14175;g2615d7e4917_0_0"/>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6" name="Google Shape;14176;g2615d7e4917_0_0"/>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7" name="Google Shape;14177;g2615d7e4917_0_0"/>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8" name="Google Shape;14178;g2615d7e4917_0_0"/>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9" name="Google Shape;14179;g2615d7e4917_0_0"/>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0" name="Google Shape;14180;g2615d7e4917_0_0"/>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1" name="Google Shape;14181;g2615d7e4917_0_0"/>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