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9" r:id="rId4"/>
    <p:sldMasterId id="2147483750" r:id="rId5"/>
    <p:sldMasterId id="2147483751" r:id="rId6"/>
    <p:sldMasterId id="21474837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Lst>
  <p:sldSz cy="5143500" cx="9144000"/>
  <p:notesSz cx="6858000" cy="9144000"/>
  <p:embeddedFontLst>
    <p:embeddedFont>
      <p:font typeface="Inter"/>
      <p:regular r:id="rId58"/>
      <p:bold r:id="rId59"/>
      <p:italic r:id="rId60"/>
      <p:boldItalic r:id="rId61"/>
    </p:embeddedFont>
    <p:embeddedFont>
      <p:font typeface="Tahoma"/>
      <p:regular r:id="rId62"/>
      <p:bold r:id="rId63"/>
    </p:embeddedFont>
    <p:embeddedFont>
      <p:font typeface="Inter ExtraBold"/>
      <p:bold r:id="rId64"/>
      <p:boldItalic r:id="rId65"/>
    </p:embeddedFont>
    <p:embeddedFont>
      <p:font typeface="Inter Medium"/>
      <p:regular r:id="rId66"/>
      <p:bold r:id="rId67"/>
      <p:italic r:id="rId68"/>
      <p:boldItalic r:id="rId69"/>
    </p:embeddedFont>
    <p:embeddedFont>
      <p:font typeface="Inter Black"/>
      <p:bold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3.xml"/><Relationship Id="rId75" Type="http://schemas.openxmlformats.org/officeDocument/2006/relationships/font" Target="fonts/OpenSans-boldItalic.fntdata"/><Relationship Id="rId30" Type="http://schemas.openxmlformats.org/officeDocument/2006/relationships/slide" Target="slides/slide22.xml"/><Relationship Id="rId74" Type="http://schemas.openxmlformats.org/officeDocument/2006/relationships/font" Target="fonts/OpenSans-italic.fnt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InterBlack-boldItalic.fntdata"/><Relationship Id="rId70" Type="http://schemas.openxmlformats.org/officeDocument/2006/relationships/font" Target="fonts/InterBlack-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Tahoma-regular.fntdata"/><Relationship Id="rId61" Type="http://schemas.openxmlformats.org/officeDocument/2006/relationships/font" Target="fonts/Inter-boldItalic.fntdata"/><Relationship Id="rId20" Type="http://schemas.openxmlformats.org/officeDocument/2006/relationships/slide" Target="slides/slide12.xml"/><Relationship Id="rId64" Type="http://schemas.openxmlformats.org/officeDocument/2006/relationships/font" Target="fonts/InterExtraBold-bold.fntdata"/><Relationship Id="rId63" Type="http://schemas.openxmlformats.org/officeDocument/2006/relationships/font" Target="fonts/Tahoma-bold.fntdata"/><Relationship Id="rId22" Type="http://schemas.openxmlformats.org/officeDocument/2006/relationships/slide" Target="slides/slide14.xml"/><Relationship Id="rId66" Type="http://schemas.openxmlformats.org/officeDocument/2006/relationships/font" Target="fonts/InterMedium-regular.fntdata"/><Relationship Id="rId21" Type="http://schemas.openxmlformats.org/officeDocument/2006/relationships/slide" Target="slides/slide13.xml"/><Relationship Id="rId65" Type="http://schemas.openxmlformats.org/officeDocument/2006/relationships/font" Target="fonts/InterExtraBold-boldItalic.fntdata"/><Relationship Id="rId24" Type="http://schemas.openxmlformats.org/officeDocument/2006/relationships/slide" Target="slides/slide16.xml"/><Relationship Id="rId68" Type="http://schemas.openxmlformats.org/officeDocument/2006/relationships/font" Target="fonts/InterMedium-italic.fntdata"/><Relationship Id="rId23" Type="http://schemas.openxmlformats.org/officeDocument/2006/relationships/slide" Target="slides/slide15.xml"/><Relationship Id="rId67" Type="http://schemas.openxmlformats.org/officeDocument/2006/relationships/font" Target="fonts/InterMedium-bold.fntdata"/><Relationship Id="rId60" Type="http://schemas.openxmlformats.org/officeDocument/2006/relationships/font" Target="fonts/Inter-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InterMedium-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Inter-bold.fntdata"/><Relationship Id="rId14" Type="http://schemas.openxmlformats.org/officeDocument/2006/relationships/slide" Target="slides/slide6.xml"/><Relationship Id="rId58" Type="http://schemas.openxmlformats.org/officeDocument/2006/relationships/font" Target="fonts/Inter-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4" name="Shape 8434"/>
        <p:cNvGrpSpPr/>
        <p:nvPr/>
      </p:nvGrpSpPr>
      <p:grpSpPr>
        <a:xfrm>
          <a:off x="0" y="0"/>
          <a:ext cx="0" cy="0"/>
          <a:chOff x="0" y="0"/>
          <a:chExt cx="0" cy="0"/>
        </a:xfrm>
      </p:grpSpPr>
      <p:sp>
        <p:nvSpPr>
          <p:cNvPr id="8435" name="Google Shape;8435;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6" name="Google Shape;8436;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1" name="Shape 8561"/>
        <p:cNvGrpSpPr/>
        <p:nvPr/>
      </p:nvGrpSpPr>
      <p:grpSpPr>
        <a:xfrm>
          <a:off x="0" y="0"/>
          <a:ext cx="0" cy="0"/>
          <a:chOff x="0" y="0"/>
          <a:chExt cx="0" cy="0"/>
        </a:xfrm>
      </p:grpSpPr>
      <p:sp>
        <p:nvSpPr>
          <p:cNvPr id="8562" name="Google Shape;8562;g28db47bcc6c_0_12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3" name="Google Shape;8563;g28db47bcc6c_0_12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may also be covered by an HSA or medical FSA. Some common eligible preventive care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Annual physicals, screenings, birth control products, prenatal visits, flu shots, immunizations, obesity and weight loss programs, tobacco cessation programs, and well-child visits.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generally doesn’t include any service or product intended to treat an existing illness, injury, or condition.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2" name="Shape 8572"/>
        <p:cNvGrpSpPr/>
        <p:nvPr/>
      </p:nvGrpSpPr>
      <p:grpSpPr>
        <a:xfrm>
          <a:off x="0" y="0"/>
          <a:ext cx="0" cy="0"/>
          <a:chOff x="0" y="0"/>
          <a:chExt cx="0" cy="0"/>
        </a:xfrm>
      </p:grpSpPr>
      <p:sp>
        <p:nvSpPr>
          <p:cNvPr id="8573" name="Google Shape;8573;g28db47bcc6c_0_12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4" name="Google Shape;8574;g28db47bcc6c_0_12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not all expenses are eligible under an HSA or medical FSA. Expenses that are solely for cosmetic reasons generally aren’t considered expenses for medical care, and therefore aren’t eligible. For example, teeth whitening is considered cosmetic and won’t be considered an eligible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Expenses that are merely beneficial for general health, rather than preventive or alleviating, also typically aren’t eligible. An example of this would be a toothbrush. While a toothbrush is beneficial to dental health, it isn’t considered preventive or an alleviating treatment.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0" name="Shape 8580"/>
        <p:cNvGrpSpPr/>
        <p:nvPr/>
      </p:nvGrpSpPr>
      <p:grpSpPr>
        <a:xfrm>
          <a:off x="0" y="0"/>
          <a:ext cx="0" cy="0"/>
          <a:chOff x="0" y="0"/>
          <a:chExt cx="0" cy="0"/>
        </a:xfrm>
      </p:grpSpPr>
      <p:sp>
        <p:nvSpPr>
          <p:cNvPr id="8581" name="Google Shape;8581;g285ffbb1d0e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2" name="Google Shape;8582;g285ffbb1d0e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great resource for determining the eligibility of an expense is our eligible expense scanner, available on our Benefits Mobile App. The eligible expense scanner allows you to easily maximise your savings by scanning an item’s barcode to determine its eligibility based on your plan.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 complete list of eligible expenses, you can find an interactive chart on our website, wexinc.com. This chart allows you to filter eligible expenses by plan or search for specific expenses using keywords.</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8" name="Shape 8618"/>
        <p:cNvGrpSpPr/>
        <p:nvPr/>
      </p:nvGrpSpPr>
      <p:grpSpPr>
        <a:xfrm>
          <a:off x="0" y="0"/>
          <a:ext cx="0" cy="0"/>
          <a:chOff x="0" y="0"/>
          <a:chExt cx="0" cy="0"/>
        </a:xfrm>
      </p:grpSpPr>
      <p:sp>
        <p:nvSpPr>
          <p:cNvPr id="8619" name="Google Shape;8619;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0" name="Google Shape;8620;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So now that we know what’s eligible- you need to substantiate (or verify) your purchases under a medical FSA were eligible.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6" name="Shape 8626"/>
        <p:cNvGrpSpPr/>
        <p:nvPr/>
      </p:nvGrpSpPr>
      <p:grpSpPr>
        <a:xfrm>
          <a:off x="0" y="0"/>
          <a:ext cx="0" cy="0"/>
          <a:chOff x="0" y="0"/>
          <a:chExt cx="0" cy="0"/>
        </a:xfrm>
      </p:grpSpPr>
      <p:sp>
        <p:nvSpPr>
          <p:cNvPr id="8627" name="Google Shape;8627;g24768e8f0e1_0_75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8" name="Google Shape;8628;g24768e8f0e1_0_7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a transaction made with your benefits debit card can't be auto-substantiated, you'll receive one or more receipt reminders letting you know documentation is required. If you provide documentation but it's not sufficient to substantiate the claim, you'll receive a request for more information.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Documentation to substantiate claims for a medical FSA, limited medical FSA, or combination medical FSA must include the following details: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description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And the dollar amount, after insurance, if applicable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7" name="Shape 8667"/>
        <p:cNvGrpSpPr/>
        <p:nvPr/>
      </p:nvGrpSpPr>
      <p:grpSpPr>
        <a:xfrm>
          <a:off x="0" y="0"/>
          <a:ext cx="0" cy="0"/>
          <a:chOff x="0" y="0"/>
          <a:chExt cx="0" cy="0"/>
        </a:xfrm>
      </p:grpSpPr>
      <p:sp>
        <p:nvSpPr>
          <p:cNvPr id="8668" name="Google Shape;8668;g2846d5fb0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9" name="Google Shape;8669;g2846d5fb0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Here is an example of a document with all the needed details to properly substantiate medical FSA purchases of eligible expenses.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3" name="Shape 8713"/>
        <p:cNvGrpSpPr/>
        <p:nvPr/>
      </p:nvGrpSpPr>
      <p:grpSpPr>
        <a:xfrm>
          <a:off x="0" y="0"/>
          <a:ext cx="0" cy="0"/>
          <a:chOff x="0" y="0"/>
          <a:chExt cx="0" cy="0"/>
        </a:xfrm>
      </p:grpSpPr>
      <p:sp>
        <p:nvSpPr>
          <p:cNvPr id="8714" name="Google Shape;8714;g24c21a4dfe0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5" name="Google Shape;8715;g24c21a4dfe0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Proper documentation will include 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7" name="Shape 8727"/>
        <p:cNvGrpSpPr/>
        <p:nvPr/>
      </p:nvGrpSpPr>
      <p:grpSpPr>
        <a:xfrm>
          <a:off x="0" y="0"/>
          <a:ext cx="0" cy="0"/>
          <a:chOff x="0" y="0"/>
          <a:chExt cx="0" cy="0"/>
        </a:xfrm>
      </p:grpSpPr>
      <p:sp>
        <p:nvSpPr>
          <p:cNvPr id="8728" name="Google Shape;8728;g24768e8f0e1_0_14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9" name="Google Shape;8729;g24768e8f0e1_0_14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the service was received or the item was purchased.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4" name="Shape 8754"/>
        <p:cNvGrpSpPr/>
        <p:nvPr/>
      </p:nvGrpSpPr>
      <p:grpSpPr>
        <a:xfrm>
          <a:off x="0" y="0"/>
          <a:ext cx="0" cy="0"/>
          <a:chOff x="0" y="0"/>
          <a:chExt cx="0" cy="0"/>
        </a:xfrm>
      </p:grpSpPr>
      <p:sp>
        <p:nvSpPr>
          <p:cNvPr id="8755" name="Google Shape;8755;g24768e8f0e1_0_14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6" name="Google Shape;8756;g24768e8f0e1_0_14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The description of the service received or the item purchased.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1" name="Shape 8771"/>
        <p:cNvGrpSpPr/>
        <p:nvPr/>
      </p:nvGrpSpPr>
      <p:grpSpPr>
        <a:xfrm>
          <a:off x="0" y="0"/>
          <a:ext cx="0" cy="0"/>
          <a:chOff x="0" y="0"/>
          <a:chExt cx="0" cy="0"/>
        </a:xfrm>
      </p:grpSpPr>
      <p:sp>
        <p:nvSpPr>
          <p:cNvPr id="8772" name="Google Shape;8772;g24768e8f0e1_0_14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3" name="Google Shape;8773;g24768e8f0e1_0_14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And the dollar amount, after insurance, if applicable.</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1" name="Shape 8441"/>
        <p:cNvGrpSpPr/>
        <p:nvPr/>
      </p:nvGrpSpPr>
      <p:grpSpPr>
        <a:xfrm>
          <a:off x="0" y="0"/>
          <a:ext cx="0" cy="0"/>
          <a:chOff x="0" y="0"/>
          <a:chExt cx="0" cy="0"/>
        </a:xfrm>
      </p:grpSpPr>
      <p:sp>
        <p:nvSpPr>
          <p:cNvPr id="8442" name="Google Shape;8442;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3" name="Google Shape;8443;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Substantiation,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br>
              <a:rPr lang="en" sz="1400">
                <a:latin typeface="Open Sans"/>
                <a:ea typeface="Open Sans"/>
                <a:cs typeface="Open Sans"/>
                <a:sym typeface="Open Sans"/>
              </a:rPr>
            </a:b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ins and outs of substantiation.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6" name="Shape 8796"/>
        <p:cNvGrpSpPr/>
        <p:nvPr/>
      </p:nvGrpSpPr>
      <p:grpSpPr>
        <a:xfrm>
          <a:off x="0" y="0"/>
          <a:ext cx="0" cy="0"/>
          <a:chOff x="0" y="0"/>
          <a:chExt cx="0" cy="0"/>
        </a:xfrm>
      </p:grpSpPr>
      <p:sp>
        <p:nvSpPr>
          <p:cNvPr id="8797" name="Google Shape;8797;g240a60980c6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8" name="Google Shape;8798;g240a60980c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how do you upload documentation to your online account for an existing claim?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5" name="Shape 8805"/>
        <p:cNvGrpSpPr/>
        <p:nvPr/>
      </p:nvGrpSpPr>
      <p:grpSpPr>
        <a:xfrm>
          <a:off x="0" y="0"/>
          <a:ext cx="0" cy="0"/>
          <a:chOff x="0" y="0"/>
          <a:chExt cx="0" cy="0"/>
        </a:xfrm>
      </p:grpSpPr>
      <p:sp>
        <p:nvSpPr>
          <p:cNvPr id="8806" name="Google Shape;8806;g23d97356142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7" name="Google Shape;8807;g23d97356142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documentation to an existing claim in your online account, you will first need to log in to your account.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3" name="Shape 8813"/>
        <p:cNvGrpSpPr/>
        <p:nvPr/>
      </p:nvGrpSpPr>
      <p:grpSpPr>
        <a:xfrm>
          <a:off x="0" y="0"/>
          <a:ext cx="0" cy="0"/>
          <a:chOff x="0" y="0"/>
          <a:chExt cx="0" cy="0"/>
        </a:xfrm>
      </p:grpSpPr>
      <p:sp>
        <p:nvSpPr>
          <p:cNvPr id="8814" name="Google Shape;8814;g23d9735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5" name="Google Shape;8815;g23d9735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are logged in, scroll down to the “Tasks” section of the “Home” tab.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“receipt(s) needed.”</a:t>
            </a:r>
            <a:endParaRPr>
              <a:solidFill>
                <a:srgbClr val="231F20"/>
              </a:solidFill>
              <a:latin typeface="Tahoma"/>
              <a:ea typeface="Tahoma"/>
              <a:cs typeface="Tahoma"/>
              <a:sym typeface="Taho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5" name="Shape 8825"/>
        <p:cNvGrpSpPr/>
        <p:nvPr/>
      </p:nvGrpSpPr>
      <p:grpSpPr>
        <a:xfrm>
          <a:off x="0" y="0"/>
          <a:ext cx="0" cy="0"/>
          <a:chOff x="0" y="0"/>
          <a:chExt cx="0" cy="0"/>
        </a:xfrm>
      </p:grpSpPr>
      <p:sp>
        <p:nvSpPr>
          <p:cNvPr id="8826" name="Google Shape;8826;g240a60980c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7" name="Google Shape;8827;g240a60980c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bring you to a page requesting you to upload your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will see a “Receipts Needed” section to upload receipts that have not yet been uploaded and a “Denied” section to upload new receipts to claims that have been denied. Locate the claim that needs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“Upload.”</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3" name="Shape 8833"/>
        <p:cNvGrpSpPr/>
        <p:nvPr/>
      </p:nvGrpSpPr>
      <p:grpSpPr>
        <a:xfrm>
          <a:off x="0" y="0"/>
          <a:ext cx="0" cy="0"/>
          <a:chOff x="0" y="0"/>
          <a:chExt cx="0" cy="0"/>
        </a:xfrm>
      </p:grpSpPr>
      <p:sp>
        <p:nvSpPr>
          <p:cNvPr id="8834" name="Google Shape;8834;g240a60980c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5" name="Google Shape;8835;g240a60980c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 window will appear to upload your receipt. Select “Browse” …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0" name="Shape 8840"/>
        <p:cNvGrpSpPr/>
        <p:nvPr/>
      </p:nvGrpSpPr>
      <p:grpSpPr>
        <a:xfrm>
          <a:off x="0" y="0"/>
          <a:ext cx="0" cy="0"/>
          <a:chOff x="0" y="0"/>
          <a:chExt cx="0" cy="0"/>
        </a:xfrm>
      </p:grpSpPr>
      <p:sp>
        <p:nvSpPr>
          <p:cNvPr id="8841" name="Google Shape;8841;g283c4700cd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2" name="Google Shape;8842;g283c4700cd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…and choose the file containing your receipt.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9" name="Shape 8849"/>
        <p:cNvGrpSpPr/>
        <p:nvPr/>
      </p:nvGrpSpPr>
      <p:grpSpPr>
        <a:xfrm>
          <a:off x="0" y="0"/>
          <a:ext cx="0" cy="0"/>
          <a:chOff x="0" y="0"/>
          <a:chExt cx="0" cy="0"/>
        </a:xfrm>
      </p:grpSpPr>
      <p:sp>
        <p:nvSpPr>
          <p:cNvPr id="8850" name="Google Shape;8850;g283c4700cd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1" name="Google Shape;8851;g283c4700cd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7" name="Shape 8857"/>
        <p:cNvGrpSpPr/>
        <p:nvPr/>
      </p:nvGrpSpPr>
      <p:grpSpPr>
        <a:xfrm>
          <a:off x="0" y="0"/>
          <a:ext cx="0" cy="0"/>
          <a:chOff x="0" y="0"/>
          <a:chExt cx="0" cy="0"/>
        </a:xfrm>
      </p:grpSpPr>
      <p:sp>
        <p:nvSpPr>
          <p:cNvPr id="8858" name="Google Shape;8858;g283c4700cd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9" name="Google Shape;8859;g283c4700cd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You’ll receive a confirmation message that verifies the receipt was successfully submitted…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6" name="Shape 8866"/>
        <p:cNvGrpSpPr/>
        <p:nvPr/>
      </p:nvGrpSpPr>
      <p:grpSpPr>
        <a:xfrm>
          <a:off x="0" y="0"/>
          <a:ext cx="0" cy="0"/>
          <a:chOff x="0" y="0"/>
          <a:chExt cx="0" cy="0"/>
        </a:xfrm>
      </p:grpSpPr>
      <p:sp>
        <p:nvSpPr>
          <p:cNvPr id="8867" name="Google Shape;8867;g283c4700cd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8" name="Google Shape;8868;g283c4700cd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you’ll see an updated receipt status for that claim. Your documentation will typically be processed within two business days.</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If further documentation is needed, you’ll be notified via email. If you don’t have an email address on file, you’ll be notified by mail.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5" name="Shape 8875"/>
        <p:cNvGrpSpPr/>
        <p:nvPr/>
      </p:nvGrpSpPr>
      <p:grpSpPr>
        <a:xfrm>
          <a:off x="0" y="0"/>
          <a:ext cx="0" cy="0"/>
          <a:chOff x="0" y="0"/>
          <a:chExt cx="0" cy="0"/>
        </a:xfrm>
      </p:grpSpPr>
      <p:sp>
        <p:nvSpPr>
          <p:cNvPr id="8876" name="Google Shape;8876;g242613a5fd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7" name="Google Shape;8877;g242613a5fd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uploading documentation to an existing claim through your mobile app?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7" name="Shape 8447"/>
        <p:cNvGrpSpPr/>
        <p:nvPr/>
      </p:nvGrpSpPr>
      <p:grpSpPr>
        <a:xfrm>
          <a:off x="0" y="0"/>
          <a:ext cx="0" cy="0"/>
          <a:chOff x="0" y="0"/>
          <a:chExt cx="0" cy="0"/>
        </a:xfrm>
      </p:grpSpPr>
      <p:sp>
        <p:nvSpPr>
          <p:cNvPr id="8448" name="Google Shape;8448;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9" name="Google Shape;8449;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latin typeface="Open Sans"/>
                <a:ea typeface="Open Sans"/>
                <a:cs typeface="Open Sans"/>
                <a:sym typeface="Open Sans"/>
              </a:rPr>
              <a:t>***If slides are removed from the deck, please remember to remove that task from this slide image and text***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Health Savings Accounts and medical flexible spending accounts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How to substantiate medical FSA purchases of eligible expenses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Upload documentation to an existing claim in your online account</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…as well as in the benefit mobile app</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the Dependent Care Flexible Spending Account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and how to substantiate Dependent Care FSA purchases of eligible expenses</a:t>
            </a:r>
            <a:endParaRPr sz="1400">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Reminder, HSA distributions do not require third-party claim substantiation. It is the </a:t>
            </a:r>
            <a:r>
              <a:rPr lang="en" sz="1400">
                <a:solidFill>
                  <a:schemeClr val="dk1"/>
                </a:solidFill>
                <a:latin typeface="Open Sans"/>
                <a:ea typeface="Open Sans"/>
                <a:cs typeface="Open Sans"/>
                <a:sym typeface="Open Sans"/>
              </a:rPr>
              <a:t>account holder's</a:t>
            </a:r>
            <a:r>
              <a:rPr lang="en" sz="1400">
                <a:solidFill>
                  <a:schemeClr val="dk1"/>
                </a:solidFill>
                <a:latin typeface="Open Sans"/>
                <a:ea typeface="Open Sans"/>
                <a:cs typeface="Open Sans"/>
                <a:sym typeface="Open Sans"/>
              </a:rPr>
              <a:t> responsibility to maintain documents to show that a distribution was used for qualified medical expenses and provide the documentation in the event of a tax audit. </a:t>
            </a:r>
            <a:endParaRPr sz="1400">
              <a:solidFill>
                <a:schemeClr val="dk1"/>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4" name="Shape 8884"/>
        <p:cNvGrpSpPr/>
        <p:nvPr/>
      </p:nvGrpSpPr>
      <p:grpSpPr>
        <a:xfrm>
          <a:off x="0" y="0"/>
          <a:ext cx="0" cy="0"/>
          <a:chOff x="0" y="0"/>
          <a:chExt cx="0" cy="0"/>
        </a:xfrm>
      </p:grpSpPr>
      <p:sp>
        <p:nvSpPr>
          <p:cNvPr id="8885" name="Google Shape;8885;g242613a5fd9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6" name="Google Shape;8886;g242613a5fd9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To upload documentation to an existing claim in the benefits mobile app, log in and scroll down to the “Tasks” section</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9" name="Shape 8899"/>
        <p:cNvGrpSpPr/>
        <p:nvPr/>
      </p:nvGrpSpPr>
      <p:grpSpPr>
        <a:xfrm>
          <a:off x="0" y="0"/>
          <a:ext cx="0" cy="0"/>
          <a:chOff x="0" y="0"/>
          <a:chExt cx="0" cy="0"/>
        </a:xfrm>
      </p:grpSpPr>
      <p:sp>
        <p:nvSpPr>
          <p:cNvPr id="8900" name="Google Shape;8900;g243fa1f34e1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1" name="Google Shape;8901;g243fa1f34e1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shown more details about the claim. Select the claim to upload a receipt.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1" name="Shape 8911"/>
        <p:cNvGrpSpPr/>
        <p:nvPr/>
      </p:nvGrpSpPr>
      <p:grpSpPr>
        <a:xfrm>
          <a:off x="0" y="0"/>
          <a:ext cx="0" cy="0"/>
          <a:chOff x="0" y="0"/>
          <a:chExt cx="0" cy="0"/>
        </a:xfrm>
      </p:grpSpPr>
      <p:sp>
        <p:nvSpPr>
          <p:cNvPr id="8912" name="Google Shape;8912;g242613a5fd9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3" name="Google Shape;8913;g242613a5fd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scroll down to the “Receipts” section and select “New Receipt.”</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4" name="Shape 8924"/>
        <p:cNvGrpSpPr/>
        <p:nvPr/>
      </p:nvGrpSpPr>
      <p:grpSpPr>
        <a:xfrm>
          <a:off x="0" y="0"/>
          <a:ext cx="0" cy="0"/>
          <a:chOff x="0" y="0"/>
          <a:chExt cx="0" cy="0"/>
        </a:xfrm>
      </p:grpSpPr>
      <p:sp>
        <p:nvSpPr>
          <p:cNvPr id="8925" name="Google Shape;8925;g242613a5fd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6" name="Google Shape;8926;g242613a5fd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prompting you to select your receipt upload method. You may take a photo of the documentation or upload an existing photo on your mobile device.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7" name="Shape 8937"/>
        <p:cNvGrpSpPr/>
        <p:nvPr/>
      </p:nvGrpSpPr>
      <p:grpSpPr>
        <a:xfrm>
          <a:off x="0" y="0"/>
          <a:ext cx="0" cy="0"/>
          <a:chOff x="0" y="0"/>
          <a:chExt cx="0" cy="0"/>
        </a:xfrm>
      </p:grpSpPr>
      <p:sp>
        <p:nvSpPr>
          <p:cNvPr id="8938" name="Google Shape;8938;g242613a5fd9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9" name="Google Shape;8939;g242613a5fd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You’ll be shown a confirmation message once your documentation has been successfully submitted.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0" name="Shape 8950"/>
        <p:cNvGrpSpPr/>
        <p:nvPr/>
      </p:nvGrpSpPr>
      <p:grpSpPr>
        <a:xfrm>
          <a:off x="0" y="0"/>
          <a:ext cx="0" cy="0"/>
          <a:chOff x="0" y="0"/>
          <a:chExt cx="0" cy="0"/>
        </a:xfrm>
      </p:grpSpPr>
      <p:sp>
        <p:nvSpPr>
          <p:cNvPr id="8951" name="Google Shape;8951;g24768e8f0e1_0_14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2" name="Google Shape;8952;g24768e8f0e1_0_14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the dependent care flexible spending account (or dependent care FSA)? The dependent care FSA  is a benefits plan used to set aside a portion of your salary, before taxes, to pay for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must be incurred to allow you or your spouse to be gainfully employed, seeking employment, or a full-time student.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0" name="Shape 8960"/>
        <p:cNvGrpSpPr/>
        <p:nvPr/>
      </p:nvGrpSpPr>
      <p:grpSpPr>
        <a:xfrm>
          <a:off x="0" y="0"/>
          <a:ext cx="0" cy="0"/>
          <a:chOff x="0" y="0"/>
          <a:chExt cx="0" cy="0"/>
        </a:xfrm>
      </p:grpSpPr>
      <p:sp>
        <p:nvSpPr>
          <p:cNvPr id="8961" name="Google Shape;8961;g24768e8f0e1_0_14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2" name="Google Shape;8962;g24768e8f0e1_0_14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are used to care for children ages 12 and younger who are claimed as qualifying dependents.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include summer day camps, babysitters and nannies.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Dependent care FSAs also include eligible expenses for the care of a disabled spouse or dependent of any age, including custodial care of an adult dependent, as long as the following are true:</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elderly person is a qualifying individual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person still regularly spends at least eight hours each day in your household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7" name="Shape 8967"/>
        <p:cNvGrpSpPr/>
        <p:nvPr/>
      </p:nvGrpSpPr>
      <p:grpSpPr>
        <a:xfrm>
          <a:off x="0" y="0"/>
          <a:ext cx="0" cy="0"/>
          <a:chOff x="0" y="0"/>
          <a:chExt cx="0" cy="0"/>
        </a:xfrm>
      </p:grpSpPr>
      <p:sp>
        <p:nvSpPr>
          <p:cNvPr id="8968" name="Google Shape;8968;g283c4700cd0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9" name="Google Shape;8969;g283c4700cd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Ineligible expenses for dependent care FSAs include: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Medical expenses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Costs already claimed as a dependent care tax credit on your tax return</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Services provided by one of your dependents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Care at a nursing home, long-term care insurance premiums, respite care or other residential care center, and services such as housework</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expenses while on vacation</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5" name="Shape 8975"/>
        <p:cNvGrpSpPr/>
        <p:nvPr/>
      </p:nvGrpSpPr>
      <p:grpSpPr>
        <a:xfrm>
          <a:off x="0" y="0"/>
          <a:ext cx="0" cy="0"/>
          <a:chOff x="0" y="0"/>
          <a:chExt cx="0" cy="0"/>
        </a:xfrm>
      </p:grpSpPr>
      <p:sp>
        <p:nvSpPr>
          <p:cNvPr id="8976" name="Google Shape;8976;g283c4700cd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7" name="Google Shape;8977;g283c4700cd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what about substantiating eligible expenses for the dependent care FSA?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4" name="Shape 8984"/>
        <p:cNvGrpSpPr/>
        <p:nvPr/>
      </p:nvGrpSpPr>
      <p:grpSpPr>
        <a:xfrm>
          <a:off x="0" y="0"/>
          <a:ext cx="0" cy="0"/>
          <a:chOff x="0" y="0"/>
          <a:chExt cx="0" cy="0"/>
        </a:xfrm>
      </p:grpSpPr>
      <p:sp>
        <p:nvSpPr>
          <p:cNvPr id="8985" name="Google Shape;8985;g283c4700cd0_0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6" name="Google Shape;8986;g283c4700cd0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internal revenue service (or IRS) requires you to provide documentation to make sure the expenses are eligible for reimbursement from your dependent care FSA.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 transaction made with your benefits debit card can’t be auto-substantiated, you’ll receive one or more receipt reminders letting you know that documentation is required.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Any documentation must include the:</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name of the provider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date of the service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description of the service received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0" name="Shape 8470"/>
        <p:cNvGrpSpPr/>
        <p:nvPr/>
      </p:nvGrpSpPr>
      <p:grpSpPr>
        <a:xfrm>
          <a:off x="0" y="0"/>
          <a:ext cx="0" cy="0"/>
          <a:chOff x="0" y="0"/>
          <a:chExt cx="0" cy="0"/>
        </a:xfrm>
      </p:grpSpPr>
      <p:sp>
        <p:nvSpPr>
          <p:cNvPr id="8471" name="Google Shape;8471;g242613a5f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2" name="Google Shape;8472;g242613a5f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eligible expenses.  When you participate in a health savings account (or HSA), or in a medical flexible spending account (or Medical FSA), you’re able to contribute pre-tax funds for use on hundreds of eligible expenses.</a:t>
            </a:r>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1" name="Shape 9031"/>
        <p:cNvGrpSpPr/>
        <p:nvPr/>
      </p:nvGrpSpPr>
      <p:grpSpPr>
        <a:xfrm>
          <a:off x="0" y="0"/>
          <a:ext cx="0" cy="0"/>
          <a:chOff x="0" y="0"/>
          <a:chExt cx="0" cy="0"/>
        </a:xfrm>
      </p:grpSpPr>
      <p:sp>
        <p:nvSpPr>
          <p:cNvPr id="9032" name="Google Shape;9032;g283c4700cd0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3" name="Google Shape;9033;g283c4700cd0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Let’s take a look at a receipt to get more familiar with the information that the IRS requires.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0" name="Shape 9080"/>
        <p:cNvGrpSpPr/>
        <p:nvPr/>
      </p:nvGrpSpPr>
      <p:grpSpPr>
        <a:xfrm>
          <a:off x="0" y="0"/>
          <a:ext cx="0" cy="0"/>
          <a:chOff x="0" y="0"/>
          <a:chExt cx="0" cy="0"/>
        </a:xfrm>
      </p:grpSpPr>
      <p:sp>
        <p:nvSpPr>
          <p:cNvPr id="9081" name="Google Shape;9081;g283c4700cd0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2" name="Google Shape;9082;g283c4700cd0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documentation needs the name of the provider.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4" name="Shape 9094"/>
        <p:cNvGrpSpPr/>
        <p:nvPr/>
      </p:nvGrpSpPr>
      <p:grpSpPr>
        <a:xfrm>
          <a:off x="0" y="0"/>
          <a:ext cx="0" cy="0"/>
          <a:chOff x="0" y="0"/>
          <a:chExt cx="0" cy="0"/>
        </a:xfrm>
      </p:grpSpPr>
      <p:sp>
        <p:nvSpPr>
          <p:cNvPr id="9095" name="Google Shape;9095;g283c4700cd0_0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6" name="Google Shape;9096;g283c4700cd0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date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6" name="Shape 9116"/>
        <p:cNvGrpSpPr/>
        <p:nvPr/>
      </p:nvGrpSpPr>
      <p:grpSpPr>
        <a:xfrm>
          <a:off x="0" y="0"/>
          <a:ext cx="0" cy="0"/>
          <a:chOff x="0" y="0"/>
          <a:chExt cx="0" cy="0"/>
        </a:xfrm>
      </p:grpSpPr>
      <p:sp>
        <p:nvSpPr>
          <p:cNvPr id="9117" name="Google Shape;9117;g283c4700cd0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8" name="Google Shape;9118;g283c4700cd0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description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3" name="Shape 9133"/>
        <p:cNvGrpSpPr/>
        <p:nvPr/>
      </p:nvGrpSpPr>
      <p:grpSpPr>
        <a:xfrm>
          <a:off x="0" y="0"/>
          <a:ext cx="0" cy="0"/>
          <a:chOff x="0" y="0"/>
          <a:chExt cx="0" cy="0"/>
        </a:xfrm>
      </p:grpSpPr>
      <p:sp>
        <p:nvSpPr>
          <p:cNvPr id="9134" name="Google Shape;9134;g283c4700cd0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5" name="Google Shape;9135;g283c4700cd0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5" name="Shape 9155"/>
        <p:cNvGrpSpPr/>
        <p:nvPr/>
      </p:nvGrpSpPr>
      <p:grpSpPr>
        <a:xfrm>
          <a:off x="0" y="0"/>
          <a:ext cx="0" cy="0"/>
          <a:chOff x="0" y="0"/>
          <a:chExt cx="0" cy="0"/>
        </a:xfrm>
      </p:grpSpPr>
      <p:sp>
        <p:nvSpPr>
          <p:cNvPr id="9156" name="Google Shape;9156;g283c4700cd0_0_3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7" name="Google Shape;9157;g283c4700cd0_0_3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eliminate the need to file claims throughout the year for dependent care expenses by enrolling in recurring dependent care.</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4" name="Shape 9164"/>
        <p:cNvGrpSpPr/>
        <p:nvPr/>
      </p:nvGrpSpPr>
      <p:grpSpPr>
        <a:xfrm>
          <a:off x="0" y="0"/>
          <a:ext cx="0" cy="0"/>
          <a:chOff x="0" y="0"/>
          <a:chExt cx="0" cy="0"/>
        </a:xfrm>
      </p:grpSpPr>
      <p:sp>
        <p:nvSpPr>
          <p:cNvPr id="9165" name="Google Shape;9165;g283c4700cd0_0_3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6" name="Google Shape;9166;g283c4700cd0_0_3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3" name="Shape 9173"/>
        <p:cNvGrpSpPr/>
        <p:nvPr/>
      </p:nvGrpSpPr>
      <p:grpSpPr>
        <a:xfrm>
          <a:off x="0" y="0"/>
          <a:ext cx="0" cy="0"/>
          <a:chOff x="0" y="0"/>
          <a:chExt cx="0" cy="0"/>
        </a:xfrm>
      </p:grpSpPr>
      <p:sp>
        <p:nvSpPr>
          <p:cNvPr id="9174" name="Google Shape;9174;g283c4700cd0_0_3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5" name="Google Shape;9175;g283c4700cd0_0_3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email,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6" name="Shape 9186"/>
        <p:cNvGrpSpPr/>
        <p:nvPr/>
      </p:nvGrpSpPr>
      <p:grpSpPr>
        <a:xfrm>
          <a:off x="0" y="0"/>
          <a:ext cx="0" cy="0"/>
          <a:chOff x="0" y="0"/>
          <a:chExt cx="0" cy="0"/>
        </a:xfrm>
      </p:grpSpPr>
      <p:sp>
        <p:nvSpPr>
          <p:cNvPr id="9187" name="Google Shape;9187;g3058b8235a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8" name="Google Shape;9188;g3058b8235a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3" name="Shape 9223"/>
        <p:cNvGrpSpPr/>
        <p:nvPr/>
      </p:nvGrpSpPr>
      <p:grpSpPr>
        <a:xfrm>
          <a:off x="0" y="0"/>
          <a:ext cx="0" cy="0"/>
          <a:chOff x="0" y="0"/>
          <a:chExt cx="0" cy="0"/>
        </a:xfrm>
      </p:grpSpPr>
      <p:sp>
        <p:nvSpPr>
          <p:cNvPr id="9224" name="Google Shape;9224;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5" name="Google Shape;9225;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9" name="Shape 8479"/>
        <p:cNvGrpSpPr/>
        <p:nvPr/>
      </p:nvGrpSpPr>
      <p:grpSpPr>
        <a:xfrm>
          <a:off x="0" y="0"/>
          <a:ext cx="0" cy="0"/>
          <a:chOff x="0" y="0"/>
          <a:chExt cx="0" cy="0"/>
        </a:xfrm>
      </p:grpSpPr>
      <p:sp>
        <p:nvSpPr>
          <p:cNvPr id="8480" name="Google Shape;8480;g28db47bcc6c_0_3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1" name="Google Shape;8481;g28db47bcc6c_0_3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primary purpose of any expenses paid by an HSA or medical FSA must be to alleviate or prevent a physical or mental illness or limitation.  Funds can be used to pay for the diagnosis, cure, prevention, or treatment of a disease and for treatments affecting any part or function of the body.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include medical, dental, vision, and preventive care expenses as well as over-the-counter expenses.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1" name="Shape 8511"/>
        <p:cNvGrpSpPr/>
        <p:nvPr/>
      </p:nvGrpSpPr>
      <p:grpSpPr>
        <a:xfrm>
          <a:off x="0" y="0"/>
          <a:ext cx="0" cy="0"/>
          <a:chOff x="0" y="0"/>
          <a:chExt cx="0" cy="0"/>
        </a:xfrm>
      </p:grpSpPr>
      <p:sp>
        <p:nvSpPr>
          <p:cNvPr id="8512" name="Google Shape;8512;g28db47bcc6c_0_7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3" name="Google Shape;8513;g28db47bcc6c_0_7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Many over-the-counter expenses are eligible without a prescription. Common eligible over-the-counter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Pain relief medications, such as acetaminophen and nonsteroidal anti-inflammatory drugs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Over-the-counter cold and flu medicines which help with severe cough and congestion</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Allergy products such as over-the-counter antihistamines and decongestants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Heartburn medications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menstrual products such as pads and tampons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8" name="Shape 8518"/>
        <p:cNvGrpSpPr/>
        <p:nvPr/>
      </p:nvGrpSpPr>
      <p:grpSpPr>
        <a:xfrm>
          <a:off x="0" y="0"/>
          <a:ext cx="0" cy="0"/>
          <a:chOff x="0" y="0"/>
          <a:chExt cx="0" cy="0"/>
        </a:xfrm>
      </p:grpSpPr>
      <p:sp>
        <p:nvSpPr>
          <p:cNvPr id="8519" name="Google Shape;8519;g28db47bcc6c_0_98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0" name="Google Shape;8520;g28db47bcc6c_0_9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medical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Coinsurance, copays, prescription drugs, medical deductibles, medical services, chiropractic adjustments, hearing aids, orthopedic goods and prosthetics, ambulance services, and laboratory fees.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3" name="Shape 8533"/>
        <p:cNvGrpSpPr/>
        <p:nvPr/>
      </p:nvGrpSpPr>
      <p:grpSpPr>
        <a:xfrm>
          <a:off x="0" y="0"/>
          <a:ext cx="0" cy="0"/>
          <a:chOff x="0" y="0"/>
          <a:chExt cx="0" cy="0"/>
        </a:xfrm>
      </p:grpSpPr>
      <p:sp>
        <p:nvSpPr>
          <p:cNvPr id="8534" name="Google Shape;8534;g28db47bcc6c_0_120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5" name="Google Shape;8535;g28db47bcc6c_0_12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dental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Cleanings, dentures, denture adhesives and cleaners, crowns, fillings, orthodontics, copays, and coinsurance.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2" name="Shape 8542"/>
        <p:cNvGrpSpPr/>
        <p:nvPr/>
      </p:nvGrpSpPr>
      <p:grpSpPr>
        <a:xfrm>
          <a:off x="0" y="0"/>
          <a:ext cx="0" cy="0"/>
          <a:chOff x="0" y="0"/>
          <a:chExt cx="0" cy="0"/>
        </a:xfrm>
      </p:grpSpPr>
      <p:sp>
        <p:nvSpPr>
          <p:cNvPr id="8543" name="Google Shape;8543;g28db47bcc6c_0_120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4" name="Google Shape;8544;g28db47bcc6c_0_120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related to vision care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Contact lenses, contact solution and cleaning products, prescription glasses and prescription sunglasses, eye exams, vision screenings, eye drops, refractions, and vision correction procedures such as Lasik surgery. </a:t>
            </a:r>
            <a:endParaRPr>
              <a:solidFill>
                <a:srgbClr val="231F20"/>
              </a:solidFill>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13.jp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6.png"/><Relationship Id="rId4"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5.png"/><Relationship Id="rId4" Type="http://schemas.openxmlformats.org/officeDocument/2006/relationships/image" Target="../media/image7.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6.png"/><Relationship Id="rId4" Type="http://schemas.openxmlformats.org/officeDocument/2006/relationships/image" Target="../media/image5.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 Id="rId3" Type="http://schemas.openxmlformats.org/officeDocument/2006/relationships/image" Target="../media/image28.png"/><Relationship Id="rId4" Type="http://schemas.openxmlformats.org/officeDocument/2006/relationships/image" Target="../media/image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8431" name="Shape 843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8432" name="Shape 8432"/>
        <p:cNvGrpSpPr/>
        <p:nvPr/>
      </p:nvGrpSpPr>
      <p:grpSpPr>
        <a:xfrm>
          <a:off x="0" y="0"/>
          <a:ext cx="0" cy="0"/>
          <a:chOff x="0" y="0"/>
          <a:chExt cx="0" cy="0"/>
        </a:xfrm>
      </p:grpSpPr>
      <p:sp>
        <p:nvSpPr>
          <p:cNvPr id="8433" name="Google Shape;8433;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 and two columns (w/Light BG)">
    <p:bg>
      <p:bgPr>
        <a:solidFill>
          <a:srgbClr val="F1FAFE"/>
        </a:solidFill>
      </p:bgPr>
    </p:bg>
    <p:spTree>
      <p:nvGrpSpPr>
        <p:cNvPr id="54" name="Shape 54"/>
        <p:cNvGrpSpPr/>
        <p:nvPr/>
      </p:nvGrpSpPr>
      <p:grpSpPr>
        <a:xfrm>
          <a:off x="0" y="0"/>
          <a:ext cx="0" cy="0"/>
          <a:chOff x="0" y="0"/>
          <a:chExt cx="0" cy="0"/>
        </a:xfrm>
      </p:grpSpPr>
      <p:sp>
        <p:nvSpPr>
          <p:cNvPr id="55" name="Google Shape;55;p14"/>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6" name="Google Shape;56;p14"/>
          <p:cNvGrpSpPr/>
          <p:nvPr/>
        </p:nvGrpSpPr>
        <p:grpSpPr>
          <a:xfrm>
            <a:off x="6808167" y="782935"/>
            <a:ext cx="1845454" cy="1820070"/>
            <a:chOff x="5927502" y="551678"/>
            <a:chExt cx="2377550" cy="2344847"/>
          </a:xfrm>
        </p:grpSpPr>
        <p:grpSp>
          <p:nvGrpSpPr>
            <p:cNvPr id="57" name="Google Shape;57;p14"/>
            <p:cNvGrpSpPr/>
            <p:nvPr/>
          </p:nvGrpSpPr>
          <p:grpSpPr>
            <a:xfrm>
              <a:off x="5927502" y="551678"/>
              <a:ext cx="2377550" cy="653782"/>
              <a:chOff x="2159414" y="3486447"/>
              <a:chExt cx="2606105" cy="720500"/>
            </a:xfrm>
          </p:grpSpPr>
          <p:grpSp>
            <p:nvGrpSpPr>
              <p:cNvPr id="58" name="Google Shape;58;p14"/>
              <p:cNvGrpSpPr/>
              <p:nvPr/>
            </p:nvGrpSpPr>
            <p:grpSpPr>
              <a:xfrm>
                <a:off x="2159414" y="3486447"/>
                <a:ext cx="2606105" cy="49200"/>
                <a:chOff x="2159414" y="3486447"/>
                <a:chExt cx="2606105" cy="49200"/>
              </a:xfrm>
            </p:grpSpPr>
            <p:sp>
              <p:nvSpPr>
                <p:cNvPr id="59" name="Google Shape;5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 name="Google Shape;6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 name="Google Shape;6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 name="Google Shape;6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 name="Google Shape;6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 name="Google Shape;6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 name="Google Shape;6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 name="Google Shape;6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 name="Google Shape;6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 name="Google Shape;6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 name="Google Shape;6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 name="Google Shape;7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 name="Google Shape;7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 name="Google Shape;7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 name="Google Shape;7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 name="Google Shape;7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75" name="Google Shape;75;p14"/>
              <p:cNvGrpSpPr/>
              <p:nvPr/>
            </p:nvGrpSpPr>
            <p:grpSpPr>
              <a:xfrm>
                <a:off x="2159414" y="3652838"/>
                <a:ext cx="2606105" cy="49200"/>
                <a:chOff x="2159414" y="3486447"/>
                <a:chExt cx="2606105" cy="49200"/>
              </a:xfrm>
            </p:grpSpPr>
            <p:sp>
              <p:nvSpPr>
                <p:cNvPr id="76" name="Google Shape;7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 name="Google Shape;7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 name="Google Shape;7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 name="Google Shape;7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 name="Google Shape;8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 name="Google Shape;8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 name="Google Shape;8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 name="Google Shape;8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 name="Google Shape;8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 name="Google Shape;8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 name="Google Shape;8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 name="Google Shape;8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 name="Google Shape;8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 name="Google Shape;8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 name="Google Shape;9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 name="Google Shape;9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92" name="Google Shape;92;p14"/>
              <p:cNvGrpSpPr/>
              <p:nvPr/>
            </p:nvGrpSpPr>
            <p:grpSpPr>
              <a:xfrm>
                <a:off x="2159414" y="3819188"/>
                <a:ext cx="2606105" cy="49200"/>
                <a:chOff x="2159414" y="3486447"/>
                <a:chExt cx="2606105" cy="49200"/>
              </a:xfrm>
            </p:grpSpPr>
            <p:sp>
              <p:nvSpPr>
                <p:cNvPr id="93" name="Google Shape;9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 name="Google Shape;9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 name="Google Shape;9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 name="Google Shape;9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 name="Google Shape;9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 name="Google Shape;9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 name="Google Shape;9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 name="Google Shape;10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 name="Google Shape;10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 name="Google Shape;10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 name="Google Shape;10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 name="Google Shape;10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 name="Google Shape;10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 name="Google Shape;10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 name="Google Shape;10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 name="Google Shape;10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09" name="Google Shape;109;p14"/>
              <p:cNvGrpSpPr/>
              <p:nvPr/>
            </p:nvGrpSpPr>
            <p:grpSpPr>
              <a:xfrm>
                <a:off x="2159414" y="3983540"/>
                <a:ext cx="2606105" cy="49200"/>
                <a:chOff x="2159414" y="3486447"/>
                <a:chExt cx="2606105" cy="49200"/>
              </a:xfrm>
            </p:grpSpPr>
            <p:sp>
              <p:nvSpPr>
                <p:cNvPr id="110" name="Google Shape;11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 name="Google Shape;11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 name="Google Shape;11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 name="Google Shape;11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 name="Google Shape;11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 name="Google Shape;11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 name="Google Shape;11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 name="Google Shape;11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 name="Google Shape;11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 name="Google Shape;11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 name="Google Shape;12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 name="Google Shape;12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 name="Google Shape;12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 name="Google Shape;12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 name="Google Shape;12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 name="Google Shape;12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26" name="Google Shape;126;p14"/>
              <p:cNvGrpSpPr/>
              <p:nvPr/>
            </p:nvGrpSpPr>
            <p:grpSpPr>
              <a:xfrm>
                <a:off x="2159414" y="4157747"/>
                <a:ext cx="2606105" cy="49200"/>
                <a:chOff x="2159414" y="3486447"/>
                <a:chExt cx="2606105" cy="49200"/>
              </a:xfrm>
            </p:grpSpPr>
            <p:sp>
              <p:nvSpPr>
                <p:cNvPr id="127" name="Google Shape;12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 name="Google Shape;12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 name="Google Shape;12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 name="Google Shape;13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 name="Google Shape;13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 name="Google Shape;13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 name="Google Shape;13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 name="Google Shape;13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 name="Google Shape;13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 name="Google Shape;13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 name="Google Shape;13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 name="Google Shape;13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 name="Google Shape;13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 name="Google Shape;14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 name="Google Shape;14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 name="Google Shape;14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143" name="Google Shape;143;p14"/>
            <p:cNvGrpSpPr/>
            <p:nvPr/>
          </p:nvGrpSpPr>
          <p:grpSpPr>
            <a:xfrm>
              <a:off x="5927502" y="1318161"/>
              <a:ext cx="2377550" cy="653782"/>
              <a:chOff x="2159414" y="3486447"/>
              <a:chExt cx="2606105" cy="720500"/>
            </a:xfrm>
          </p:grpSpPr>
          <p:grpSp>
            <p:nvGrpSpPr>
              <p:cNvPr id="144" name="Google Shape;144;p14"/>
              <p:cNvGrpSpPr/>
              <p:nvPr/>
            </p:nvGrpSpPr>
            <p:grpSpPr>
              <a:xfrm>
                <a:off x="2159414" y="3486447"/>
                <a:ext cx="2606105" cy="49200"/>
                <a:chOff x="2159414" y="3486447"/>
                <a:chExt cx="2606105" cy="49200"/>
              </a:xfrm>
            </p:grpSpPr>
            <p:sp>
              <p:nvSpPr>
                <p:cNvPr id="145" name="Google Shape;14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 name="Google Shape;14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 name="Google Shape;14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 name="Google Shape;14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 name="Google Shape;14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 name="Google Shape;15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 name="Google Shape;15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 name="Google Shape;15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 name="Google Shape;15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 name="Google Shape;15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 name="Google Shape;15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 name="Google Shape;15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 name="Google Shape;15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 name="Google Shape;15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 name="Google Shape;15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 name="Google Shape;16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61" name="Google Shape;161;p14"/>
              <p:cNvGrpSpPr/>
              <p:nvPr/>
            </p:nvGrpSpPr>
            <p:grpSpPr>
              <a:xfrm>
                <a:off x="2159414" y="3652838"/>
                <a:ext cx="2606105" cy="49200"/>
                <a:chOff x="2159414" y="3486447"/>
                <a:chExt cx="2606105" cy="49200"/>
              </a:xfrm>
            </p:grpSpPr>
            <p:sp>
              <p:nvSpPr>
                <p:cNvPr id="162" name="Google Shape;162;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 name="Google Shape;163;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 name="Google Shape;164;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 name="Google Shape;165;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 name="Google Shape;166;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 name="Google Shape;167;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 name="Google Shape;168;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 name="Google Shape;169;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 name="Google Shape;170;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 name="Google Shape;171;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 name="Google Shape;172;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 name="Google Shape;173;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 name="Google Shape;174;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 name="Google Shape;175;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 name="Google Shape;176;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 name="Google Shape;177;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78" name="Google Shape;178;p14"/>
              <p:cNvGrpSpPr/>
              <p:nvPr/>
            </p:nvGrpSpPr>
            <p:grpSpPr>
              <a:xfrm>
                <a:off x="2159414" y="3819188"/>
                <a:ext cx="2606105" cy="49200"/>
                <a:chOff x="2159414" y="3486447"/>
                <a:chExt cx="2606105" cy="49200"/>
              </a:xfrm>
            </p:grpSpPr>
            <p:sp>
              <p:nvSpPr>
                <p:cNvPr id="179" name="Google Shape;17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 name="Google Shape;18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 name="Google Shape;18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 name="Google Shape;18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 name="Google Shape;18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 name="Google Shape;18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 name="Google Shape;18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 name="Google Shape;18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 name="Google Shape;18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 name="Google Shape;18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 name="Google Shape;18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 name="Google Shape;19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 name="Google Shape;19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 name="Google Shape;19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 name="Google Shape;19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 name="Google Shape;19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5" name="Google Shape;195;p14"/>
              <p:cNvGrpSpPr/>
              <p:nvPr/>
            </p:nvGrpSpPr>
            <p:grpSpPr>
              <a:xfrm>
                <a:off x="2159414" y="3983540"/>
                <a:ext cx="2606105" cy="49200"/>
                <a:chOff x="2159414" y="3486447"/>
                <a:chExt cx="2606105" cy="49200"/>
              </a:xfrm>
            </p:grpSpPr>
            <p:sp>
              <p:nvSpPr>
                <p:cNvPr id="196" name="Google Shape;19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 name="Google Shape;19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 name="Google Shape;19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 name="Google Shape;19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 name="Google Shape;20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 name="Google Shape;20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 name="Google Shape;20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 name="Google Shape;20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 name="Google Shape;20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 name="Google Shape;20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 name="Google Shape;20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 name="Google Shape;20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 name="Google Shape;20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 name="Google Shape;20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 name="Google Shape;21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 name="Google Shape;21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12" name="Google Shape;212;p14"/>
              <p:cNvGrpSpPr/>
              <p:nvPr/>
            </p:nvGrpSpPr>
            <p:grpSpPr>
              <a:xfrm>
                <a:off x="2159414" y="4157747"/>
                <a:ext cx="2606105" cy="49200"/>
                <a:chOff x="2159414" y="3486447"/>
                <a:chExt cx="2606105" cy="49200"/>
              </a:xfrm>
            </p:grpSpPr>
            <p:sp>
              <p:nvSpPr>
                <p:cNvPr id="213" name="Google Shape;21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 name="Google Shape;21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 name="Google Shape;21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 name="Google Shape;21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 name="Google Shape;21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 name="Google Shape;21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 name="Google Shape;21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 name="Google Shape;22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 name="Google Shape;22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 name="Google Shape;22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 name="Google Shape;22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 name="Google Shape;22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 name="Google Shape;22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 name="Google Shape;22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 name="Google Shape;22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 name="Google Shape;22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229" name="Google Shape;229;p14"/>
            <p:cNvGrpSpPr/>
            <p:nvPr/>
          </p:nvGrpSpPr>
          <p:grpSpPr>
            <a:xfrm>
              <a:off x="5927502" y="2084668"/>
              <a:ext cx="2377550" cy="44644"/>
              <a:chOff x="2159414" y="3486447"/>
              <a:chExt cx="2606105" cy="49200"/>
            </a:xfrm>
          </p:grpSpPr>
          <p:sp>
            <p:nvSpPr>
              <p:cNvPr id="230" name="Google Shape;23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 name="Google Shape;23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 name="Google Shape;23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 name="Google Shape;23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 name="Google Shape;23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 name="Google Shape;23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 name="Google Shape;23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 name="Google Shape;23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 name="Google Shape;23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 name="Google Shape;23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 name="Google Shape;24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 name="Google Shape;24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 name="Google Shape;24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 name="Google Shape;24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 name="Google Shape;24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 name="Google Shape;24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46" name="Google Shape;246;p14"/>
            <p:cNvGrpSpPr/>
            <p:nvPr/>
          </p:nvGrpSpPr>
          <p:grpSpPr>
            <a:xfrm>
              <a:off x="5927502" y="2235651"/>
              <a:ext cx="2377550" cy="44644"/>
              <a:chOff x="2159414" y="3486447"/>
              <a:chExt cx="2606105" cy="49200"/>
            </a:xfrm>
          </p:grpSpPr>
          <p:sp>
            <p:nvSpPr>
              <p:cNvPr id="247" name="Google Shape;24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 name="Google Shape;24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 name="Google Shape;24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 name="Google Shape;25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 name="Google Shape;25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 name="Google Shape;25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 name="Google Shape;25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 name="Google Shape;25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 name="Google Shape;25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 name="Google Shape;25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 name="Google Shape;25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 name="Google Shape;25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 name="Google Shape;25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 name="Google Shape;26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 name="Google Shape;26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 name="Google Shape;26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63" name="Google Shape;263;p14"/>
            <p:cNvGrpSpPr/>
            <p:nvPr/>
          </p:nvGrpSpPr>
          <p:grpSpPr>
            <a:xfrm>
              <a:off x="5927502" y="2386597"/>
              <a:ext cx="2377550" cy="44644"/>
              <a:chOff x="2159414" y="3486447"/>
              <a:chExt cx="2606105" cy="49200"/>
            </a:xfrm>
          </p:grpSpPr>
          <p:sp>
            <p:nvSpPr>
              <p:cNvPr id="264" name="Google Shape;264;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 name="Google Shape;265;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 name="Google Shape;266;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 name="Google Shape;267;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 name="Google Shape;268;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 name="Google Shape;269;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 name="Google Shape;270;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 name="Google Shape;271;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 name="Google Shape;272;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 name="Google Shape;273;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 name="Google Shape;274;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 name="Google Shape;275;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 name="Google Shape;276;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 name="Google Shape;277;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 name="Google Shape;278;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 name="Google Shape;279;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80" name="Google Shape;280;p14"/>
            <p:cNvGrpSpPr/>
            <p:nvPr/>
          </p:nvGrpSpPr>
          <p:grpSpPr>
            <a:xfrm>
              <a:off x="5927502" y="2535730"/>
              <a:ext cx="2377550" cy="44644"/>
              <a:chOff x="2159414" y="3486447"/>
              <a:chExt cx="2606105" cy="49200"/>
            </a:xfrm>
          </p:grpSpPr>
          <p:sp>
            <p:nvSpPr>
              <p:cNvPr id="281" name="Google Shape;281;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 name="Google Shape;282;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 name="Google Shape;283;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 name="Google Shape;284;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 name="Google Shape;285;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 name="Google Shape;286;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 name="Google Shape;287;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 name="Google Shape;288;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 name="Google Shape;289;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 name="Google Shape;290;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 name="Google Shape;291;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 name="Google Shape;292;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 name="Google Shape;293;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 name="Google Shape;294;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 name="Google Shape;295;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 name="Google Shape;296;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97" name="Google Shape;297;p14"/>
            <p:cNvGrpSpPr/>
            <p:nvPr/>
          </p:nvGrpSpPr>
          <p:grpSpPr>
            <a:xfrm>
              <a:off x="5927502" y="2693806"/>
              <a:ext cx="2377550" cy="44644"/>
              <a:chOff x="2159414" y="3486447"/>
              <a:chExt cx="2606105" cy="49200"/>
            </a:xfrm>
          </p:grpSpPr>
          <p:sp>
            <p:nvSpPr>
              <p:cNvPr id="298" name="Google Shape;298;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 name="Google Shape;299;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 name="Google Shape;300;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 name="Google Shape;301;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 name="Google Shape;302;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 name="Google Shape;303;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 name="Google Shape;304;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 name="Google Shape;305;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 name="Google Shape;306;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 name="Google Shape;307;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 name="Google Shape;308;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 name="Google Shape;309;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 name="Google Shape;310;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 name="Google Shape;311;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 name="Google Shape;312;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 name="Google Shape;313;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14" name="Google Shape;314;p14"/>
            <p:cNvGrpSpPr/>
            <p:nvPr/>
          </p:nvGrpSpPr>
          <p:grpSpPr>
            <a:xfrm>
              <a:off x="5927502" y="2851881"/>
              <a:ext cx="2377550" cy="44644"/>
              <a:chOff x="2159414" y="3486447"/>
              <a:chExt cx="2606105" cy="49200"/>
            </a:xfrm>
          </p:grpSpPr>
          <p:sp>
            <p:nvSpPr>
              <p:cNvPr id="315" name="Google Shape;31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 name="Google Shape;31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 name="Google Shape;31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 name="Google Shape;31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 name="Google Shape;31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 name="Google Shape;32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 name="Google Shape;32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 name="Google Shape;32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 name="Google Shape;32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 name="Google Shape;32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 name="Google Shape;32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 name="Google Shape;32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 name="Google Shape;32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 name="Google Shape;32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 name="Google Shape;32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 name="Google Shape;33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331" name="Google Shape;331;p1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2" name="Google Shape;332;p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3" name="Google Shape;333;p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4" name="Google Shape;334;p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35" name="Google Shape;335;p14"/>
          <p:cNvGrpSpPr/>
          <p:nvPr/>
        </p:nvGrpSpPr>
        <p:grpSpPr>
          <a:xfrm>
            <a:off x="8041174" y="4778597"/>
            <a:ext cx="598277" cy="170409"/>
            <a:chOff x="238125" y="1822850"/>
            <a:chExt cx="7080200" cy="2016675"/>
          </a:xfrm>
        </p:grpSpPr>
        <p:sp>
          <p:nvSpPr>
            <p:cNvPr id="336" name="Google Shape;336;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 name="Google Shape;337;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 name="Google Shape;338;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 name="Google Shape;339;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 name="Google Shape;340;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 name="Google Shape;341;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 name="Google Shape;342;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 name="Google Shape;343;p1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44" name="Shape 344"/>
        <p:cNvGrpSpPr/>
        <p:nvPr/>
      </p:nvGrpSpPr>
      <p:grpSpPr>
        <a:xfrm>
          <a:off x="0" y="0"/>
          <a:ext cx="0" cy="0"/>
          <a:chOff x="0" y="0"/>
          <a:chExt cx="0" cy="0"/>
        </a:xfrm>
      </p:grpSpPr>
      <p:sp>
        <p:nvSpPr>
          <p:cNvPr id="345" name="Google Shape;345;p1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46" name="Google Shape;346;p1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47" name="Google Shape;347;p15"/>
          <p:cNvGrpSpPr/>
          <p:nvPr/>
        </p:nvGrpSpPr>
        <p:grpSpPr>
          <a:xfrm>
            <a:off x="7833120" y="4564515"/>
            <a:ext cx="1026629" cy="292418"/>
            <a:chOff x="238125" y="1822850"/>
            <a:chExt cx="7080200" cy="2016675"/>
          </a:xfrm>
        </p:grpSpPr>
        <p:sp>
          <p:nvSpPr>
            <p:cNvPr id="348" name="Google Shape;348;p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 name="Google Shape;349;p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 name="Google Shape;350;p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 name="Google Shape;351;p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 name="Google Shape;352;p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 name="Google Shape;353;p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 name="Google Shape;354;p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55" name="Shape 355"/>
        <p:cNvGrpSpPr/>
        <p:nvPr/>
      </p:nvGrpSpPr>
      <p:grpSpPr>
        <a:xfrm>
          <a:off x="0" y="0"/>
          <a:ext cx="0" cy="0"/>
          <a:chOff x="0" y="0"/>
          <a:chExt cx="0" cy="0"/>
        </a:xfrm>
      </p:grpSpPr>
      <p:sp>
        <p:nvSpPr>
          <p:cNvPr id="356" name="Google Shape;356;p16"/>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 name="Google Shape;357;p1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58" name="Google Shape;358;p1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59" name="Google Shape;359;p16"/>
          <p:cNvGrpSpPr/>
          <p:nvPr/>
        </p:nvGrpSpPr>
        <p:grpSpPr>
          <a:xfrm>
            <a:off x="7833120" y="4564515"/>
            <a:ext cx="1026629" cy="292418"/>
            <a:chOff x="238125" y="1822850"/>
            <a:chExt cx="7080200" cy="2016675"/>
          </a:xfrm>
        </p:grpSpPr>
        <p:sp>
          <p:nvSpPr>
            <p:cNvPr id="360" name="Google Shape;360;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 name="Google Shape;361;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 name="Google Shape;362;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 name="Google Shape;363;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 name="Google Shape;364;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 name="Google Shape;365;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 name="Google Shape;366;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67" name="Shape 367"/>
        <p:cNvGrpSpPr/>
        <p:nvPr/>
      </p:nvGrpSpPr>
      <p:grpSpPr>
        <a:xfrm>
          <a:off x="0" y="0"/>
          <a:ext cx="0" cy="0"/>
          <a:chOff x="0" y="0"/>
          <a:chExt cx="0" cy="0"/>
        </a:xfrm>
      </p:grpSpPr>
      <p:sp>
        <p:nvSpPr>
          <p:cNvPr id="368" name="Google Shape;368;p17"/>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69" name="Google Shape;369;p1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0" name="Google Shape;370;p17"/>
          <p:cNvGrpSpPr/>
          <p:nvPr/>
        </p:nvGrpSpPr>
        <p:grpSpPr>
          <a:xfrm>
            <a:off x="455002" y="401910"/>
            <a:ext cx="908390" cy="258739"/>
            <a:chOff x="238125" y="1822850"/>
            <a:chExt cx="7080200" cy="2016675"/>
          </a:xfrm>
        </p:grpSpPr>
        <p:sp>
          <p:nvSpPr>
            <p:cNvPr id="371" name="Google Shape;371;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 name="Google Shape;372;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 name="Google Shape;373;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 name="Google Shape;374;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 name="Google Shape;375;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 name="Google Shape;376;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 name="Google Shape;377;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78" name="Google Shape;378;p1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79" name="Shape 379"/>
        <p:cNvGrpSpPr/>
        <p:nvPr/>
      </p:nvGrpSpPr>
      <p:grpSpPr>
        <a:xfrm>
          <a:off x="0" y="0"/>
          <a:ext cx="0" cy="0"/>
          <a:chOff x="0" y="0"/>
          <a:chExt cx="0" cy="0"/>
        </a:xfrm>
      </p:grpSpPr>
      <p:sp>
        <p:nvSpPr>
          <p:cNvPr id="380" name="Google Shape;380;p18"/>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81" name="Google Shape;381;p1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 name="Google Shape;382;p18"/>
          <p:cNvGrpSpPr/>
          <p:nvPr/>
        </p:nvGrpSpPr>
        <p:grpSpPr>
          <a:xfrm>
            <a:off x="455002" y="401910"/>
            <a:ext cx="908390" cy="258739"/>
            <a:chOff x="238125" y="1822850"/>
            <a:chExt cx="7080200" cy="2016675"/>
          </a:xfrm>
        </p:grpSpPr>
        <p:sp>
          <p:nvSpPr>
            <p:cNvPr id="383" name="Google Shape;383;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 name="Google Shape;384;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 name="Google Shape;385;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 name="Google Shape;386;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 name="Google Shape;387;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 name="Google Shape;388;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 name="Google Shape;389;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90" name="Google Shape;390;p1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391" name="Shape 391"/>
        <p:cNvGrpSpPr/>
        <p:nvPr/>
      </p:nvGrpSpPr>
      <p:grpSpPr>
        <a:xfrm>
          <a:off x="0" y="0"/>
          <a:ext cx="0" cy="0"/>
          <a:chOff x="0" y="0"/>
          <a:chExt cx="0" cy="0"/>
        </a:xfrm>
      </p:grpSpPr>
      <p:sp>
        <p:nvSpPr>
          <p:cNvPr id="392" name="Google Shape;392;p19"/>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93" name="Google Shape;393;p19"/>
          <p:cNvGrpSpPr/>
          <p:nvPr/>
        </p:nvGrpSpPr>
        <p:grpSpPr>
          <a:xfrm>
            <a:off x="2622652" y="3587453"/>
            <a:ext cx="2377550" cy="653782"/>
            <a:chOff x="2159414" y="3486447"/>
            <a:chExt cx="2606105" cy="720500"/>
          </a:xfrm>
        </p:grpSpPr>
        <p:grpSp>
          <p:nvGrpSpPr>
            <p:cNvPr id="394" name="Google Shape;394;p19"/>
            <p:cNvGrpSpPr/>
            <p:nvPr/>
          </p:nvGrpSpPr>
          <p:grpSpPr>
            <a:xfrm>
              <a:off x="2159414" y="3486447"/>
              <a:ext cx="2606105" cy="49200"/>
              <a:chOff x="2159414" y="3486447"/>
              <a:chExt cx="2606105" cy="49200"/>
            </a:xfrm>
          </p:grpSpPr>
          <p:sp>
            <p:nvSpPr>
              <p:cNvPr id="395" name="Google Shape;395;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 name="Google Shape;396;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 name="Google Shape;397;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 name="Google Shape;398;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 name="Google Shape;399;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 name="Google Shape;400;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 name="Google Shape;401;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2" name="Google Shape;402;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3" name="Google Shape;403;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4" name="Google Shape;404;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5" name="Google Shape;405;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6" name="Google Shape;406;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7" name="Google Shape;407;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8" name="Google Shape;408;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9" name="Google Shape;409;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0" name="Google Shape;410;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11" name="Google Shape;411;p19"/>
            <p:cNvGrpSpPr/>
            <p:nvPr/>
          </p:nvGrpSpPr>
          <p:grpSpPr>
            <a:xfrm>
              <a:off x="2159414" y="3652838"/>
              <a:ext cx="2606105" cy="49200"/>
              <a:chOff x="2159414" y="3486447"/>
              <a:chExt cx="2606105" cy="49200"/>
            </a:xfrm>
          </p:grpSpPr>
          <p:sp>
            <p:nvSpPr>
              <p:cNvPr id="412" name="Google Shape;412;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3" name="Google Shape;413;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4" name="Google Shape;414;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5" name="Google Shape;415;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6" name="Google Shape;416;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7" name="Google Shape;417;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8" name="Google Shape;418;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9" name="Google Shape;419;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0" name="Google Shape;420;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1" name="Google Shape;421;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2" name="Google Shape;422;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3" name="Google Shape;423;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4" name="Google Shape;424;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5" name="Google Shape;425;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6" name="Google Shape;426;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7" name="Google Shape;427;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28" name="Google Shape;428;p19"/>
            <p:cNvGrpSpPr/>
            <p:nvPr/>
          </p:nvGrpSpPr>
          <p:grpSpPr>
            <a:xfrm>
              <a:off x="2159414" y="3819188"/>
              <a:ext cx="2606105" cy="49200"/>
              <a:chOff x="2159414" y="3486447"/>
              <a:chExt cx="2606105" cy="49200"/>
            </a:xfrm>
          </p:grpSpPr>
          <p:sp>
            <p:nvSpPr>
              <p:cNvPr id="429" name="Google Shape;429;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0" name="Google Shape;430;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1" name="Google Shape;431;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2" name="Google Shape;432;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3" name="Google Shape;433;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4" name="Google Shape;434;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5" name="Google Shape;435;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6" name="Google Shape;436;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7" name="Google Shape;437;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8" name="Google Shape;438;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9" name="Google Shape;439;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0" name="Google Shape;440;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1" name="Google Shape;441;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2" name="Google Shape;442;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3" name="Google Shape;443;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4" name="Google Shape;444;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45" name="Google Shape;445;p19"/>
            <p:cNvGrpSpPr/>
            <p:nvPr/>
          </p:nvGrpSpPr>
          <p:grpSpPr>
            <a:xfrm>
              <a:off x="2159414" y="3983540"/>
              <a:ext cx="2606105" cy="49200"/>
              <a:chOff x="2159414" y="3486447"/>
              <a:chExt cx="2606105" cy="49200"/>
            </a:xfrm>
          </p:grpSpPr>
          <p:sp>
            <p:nvSpPr>
              <p:cNvPr id="446" name="Google Shape;446;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7" name="Google Shape;447;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8" name="Google Shape;448;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9" name="Google Shape;449;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0" name="Google Shape;450;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1" name="Google Shape;451;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2" name="Google Shape;452;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3" name="Google Shape;453;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4" name="Google Shape;454;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5" name="Google Shape;455;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6" name="Google Shape;456;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7" name="Google Shape;457;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8" name="Google Shape;458;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9" name="Google Shape;459;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0" name="Google Shape;460;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1" name="Google Shape;461;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62" name="Google Shape;462;p19"/>
            <p:cNvGrpSpPr/>
            <p:nvPr/>
          </p:nvGrpSpPr>
          <p:grpSpPr>
            <a:xfrm>
              <a:off x="2159414" y="4157747"/>
              <a:ext cx="2606105" cy="49200"/>
              <a:chOff x="2159414" y="3486447"/>
              <a:chExt cx="2606105" cy="49200"/>
            </a:xfrm>
          </p:grpSpPr>
          <p:sp>
            <p:nvSpPr>
              <p:cNvPr id="463" name="Google Shape;463;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4" name="Google Shape;464;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5" name="Google Shape;465;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6" name="Google Shape;466;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7" name="Google Shape;467;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8" name="Google Shape;468;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9" name="Google Shape;469;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0" name="Google Shape;470;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1" name="Google Shape;471;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2" name="Google Shape;472;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3" name="Google Shape;473;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4" name="Google Shape;474;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5" name="Google Shape;475;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6" name="Google Shape;476;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7" name="Google Shape;477;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8" name="Google Shape;478;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79" name="Google Shape;479;p19"/>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480" name="Google Shape;480;p1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81" name="Google Shape;481;p19"/>
          <p:cNvGrpSpPr/>
          <p:nvPr/>
        </p:nvGrpSpPr>
        <p:grpSpPr>
          <a:xfrm>
            <a:off x="455002" y="401910"/>
            <a:ext cx="908390" cy="258739"/>
            <a:chOff x="238125" y="1822850"/>
            <a:chExt cx="7080200" cy="2016675"/>
          </a:xfrm>
        </p:grpSpPr>
        <p:sp>
          <p:nvSpPr>
            <p:cNvPr id="482" name="Google Shape;482;p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3" name="Google Shape;483;p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4" name="Google Shape;484;p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5" name="Google Shape;485;p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6" name="Google Shape;486;p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7" name="Google Shape;487;p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8" name="Google Shape;488;p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489" name="Google Shape;489;p1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90" name="Google Shape;490;p19"/>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91" name="Shape 491"/>
        <p:cNvGrpSpPr/>
        <p:nvPr/>
      </p:nvGrpSpPr>
      <p:grpSpPr>
        <a:xfrm>
          <a:off x="0" y="0"/>
          <a:ext cx="0" cy="0"/>
          <a:chOff x="0" y="0"/>
          <a:chExt cx="0" cy="0"/>
        </a:xfrm>
      </p:grpSpPr>
      <p:sp>
        <p:nvSpPr>
          <p:cNvPr id="492" name="Google Shape;492;p20"/>
          <p:cNvSpPr/>
          <p:nvPr/>
        </p:nvSpPr>
        <p:spPr>
          <a:xfrm>
            <a:off x="6292681" y="-27"/>
            <a:ext cx="1425900" cy="14259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493" name="Google Shape;493;p20"/>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94" name="Google Shape;494;p2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199">
                <a:solidFill>
                  <a:schemeClr val="lt1"/>
                </a:solidFill>
              </a:defRPr>
            </a:lvl1pPr>
            <a:lvl2pPr lvl="1" rtl="0" algn="ctr">
              <a:lnSpc>
                <a:spcPct val="95000"/>
              </a:lnSpc>
              <a:spcBef>
                <a:spcPts val="0"/>
              </a:spcBef>
              <a:spcAft>
                <a:spcPts val="0"/>
              </a:spcAft>
              <a:buClr>
                <a:schemeClr val="lt1"/>
              </a:buClr>
              <a:buSzPts val="5200"/>
              <a:buNone/>
              <a:defRPr sz="5199">
                <a:solidFill>
                  <a:schemeClr val="lt1"/>
                </a:solidFill>
              </a:defRPr>
            </a:lvl2pPr>
            <a:lvl3pPr lvl="2" rtl="0" algn="ctr">
              <a:lnSpc>
                <a:spcPct val="95000"/>
              </a:lnSpc>
              <a:spcBef>
                <a:spcPts val="0"/>
              </a:spcBef>
              <a:spcAft>
                <a:spcPts val="0"/>
              </a:spcAft>
              <a:buClr>
                <a:schemeClr val="lt1"/>
              </a:buClr>
              <a:buSzPts val="5200"/>
              <a:buNone/>
              <a:defRPr sz="5199">
                <a:solidFill>
                  <a:schemeClr val="lt1"/>
                </a:solidFill>
              </a:defRPr>
            </a:lvl3pPr>
            <a:lvl4pPr lvl="3" rtl="0" algn="ctr">
              <a:lnSpc>
                <a:spcPct val="95000"/>
              </a:lnSpc>
              <a:spcBef>
                <a:spcPts val="0"/>
              </a:spcBef>
              <a:spcAft>
                <a:spcPts val="0"/>
              </a:spcAft>
              <a:buClr>
                <a:schemeClr val="lt1"/>
              </a:buClr>
              <a:buSzPts val="5200"/>
              <a:buNone/>
              <a:defRPr sz="5199">
                <a:solidFill>
                  <a:schemeClr val="lt1"/>
                </a:solidFill>
              </a:defRPr>
            </a:lvl4pPr>
            <a:lvl5pPr lvl="4" rtl="0" algn="ctr">
              <a:lnSpc>
                <a:spcPct val="95000"/>
              </a:lnSpc>
              <a:spcBef>
                <a:spcPts val="0"/>
              </a:spcBef>
              <a:spcAft>
                <a:spcPts val="0"/>
              </a:spcAft>
              <a:buClr>
                <a:schemeClr val="lt1"/>
              </a:buClr>
              <a:buSzPts val="5200"/>
              <a:buNone/>
              <a:defRPr sz="5199">
                <a:solidFill>
                  <a:schemeClr val="lt1"/>
                </a:solidFill>
              </a:defRPr>
            </a:lvl5pPr>
            <a:lvl6pPr lvl="5" rtl="0" algn="ctr">
              <a:lnSpc>
                <a:spcPct val="95000"/>
              </a:lnSpc>
              <a:spcBef>
                <a:spcPts val="0"/>
              </a:spcBef>
              <a:spcAft>
                <a:spcPts val="0"/>
              </a:spcAft>
              <a:buClr>
                <a:schemeClr val="lt1"/>
              </a:buClr>
              <a:buSzPts val="5200"/>
              <a:buNone/>
              <a:defRPr sz="5199">
                <a:solidFill>
                  <a:schemeClr val="lt1"/>
                </a:solidFill>
              </a:defRPr>
            </a:lvl6pPr>
            <a:lvl7pPr lvl="6" rtl="0" algn="ctr">
              <a:lnSpc>
                <a:spcPct val="95000"/>
              </a:lnSpc>
              <a:spcBef>
                <a:spcPts val="0"/>
              </a:spcBef>
              <a:spcAft>
                <a:spcPts val="0"/>
              </a:spcAft>
              <a:buClr>
                <a:schemeClr val="lt1"/>
              </a:buClr>
              <a:buSzPts val="5200"/>
              <a:buNone/>
              <a:defRPr sz="5199">
                <a:solidFill>
                  <a:schemeClr val="lt1"/>
                </a:solidFill>
              </a:defRPr>
            </a:lvl7pPr>
            <a:lvl8pPr lvl="7" rtl="0" algn="ctr">
              <a:lnSpc>
                <a:spcPct val="95000"/>
              </a:lnSpc>
              <a:spcBef>
                <a:spcPts val="0"/>
              </a:spcBef>
              <a:spcAft>
                <a:spcPts val="0"/>
              </a:spcAft>
              <a:buClr>
                <a:schemeClr val="lt1"/>
              </a:buClr>
              <a:buSzPts val="5200"/>
              <a:buNone/>
              <a:defRPr sz="5199">
                <a:solidFill>
                  <a:schemeClr val="lt1"/>
                </a:solidFill>
              </a:defRPr>
            </a:lvl8pPr>
            <a:lvl9pPr lvl="8" rtl="0" algn="ctr">
              <a:lnSpc>
                <a:spcPct val="95000"/>
              </a:lnSpc>
              <a:spcBef>
                <a:spcPts val="0"/>
              </a:spcBef>
              <a:spcAft>
                <a:spcPts val="0"/>
              </a:spcAft>
              <a:buClr>
                <a:schemeClr val="lt1"/>
              </a:buClr>
              <a:buSzPts val="5200"/>
              <a:buNone/>
              <a:defRPr sz="5199">
                <a:solidFill>
                  <a:schemeClr val="lt1"/>
                </a:solidFill>
              </a:defRPr>
            </a:lvl9pPr>
          </a:lstStyle>
          <a:p/>
        </p:txBody>
      </p:sp>
      <p:sp>
        <p:nvSpPr>
          <p:cNvPr id="495" name="Google Shape;495;p2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grpSp>
        <p:nvGrpSpPr>
          <p:cNvPr id="496" name="Google Shape;496;p20"/>
          <p:cNvGrpSpPr/>
          <p:nvPr/>
        </p:nvGrpSpPr>
        <p:grpSpPr>
          <a:xfrm>
            <a:off x="455002" y="401910"/>
            <a:ext cx="908390" cy="258739"/>
            <a:chOff x="238125" y="1822850"/>
            <a:chExt cx="7080200" cy="2016675"/>
          </a:xfrm>
        </p:grpSpPr>
        <p:sp>
          <p:nvSpPr>
            <p:cNvPr id="497" name="Google Shape;497;p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8" name="Google Shape;498;p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9" name="Google Shape;499;p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0" name="Google Shape;500;p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1" name="Google Shape;501;p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2" name="Google Shape;502;p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3" name="Google Shape;503;p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04" name="Google Shape;504;p20"/>
          <p:cNvSpPr/>
          <p:nvPr/>
        </p:nvSpPr>
        <p:spPr>
          <a:xfrm>
            <a:off x="6292725" y="2851350"/>
            <a:ext cx="2851800" cy="14259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5" name="Google Shape;505;p20"/>
          <p:cNvSpPr/>
          <p:nvPr/>
        </p:nvSpPr>
        <p:spPr>
          <a:xfrm>
            <a:off x="7718506" y="-27"/>
            <a:ext cx="1425900" cy="14259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6" name="Google Shape;506;p20"/>
          <p:cNvSpPr/>
          <p:nvPr/>
        </p:nvSpPr>
        <p:spPr>
          <a:xfrm>
            <a:off x="0" y="4272050"/>
            <a:ext cx="9144000" cy="8712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507" name="Google Shape;507;p20"/>
          <p:cNvPicPr preferRelativeResize="0"/>
          <p:nvPr/>
        </p:nvPicPr>
        <p:blipFill rotWithShape="1">
          <a:blip r:embed="rId3">
            <a:alphaModFix/>
          </a:blip>
          <a:srcRect b="24544" l="33473" r="24193" t="11983"/>
          <a:stretch/>
        </p:blipFill>
        <p:spPr>
          <a:xfrm>
            <a:off x="7718501" y="1425501"/>
            <a:ext cx="1425776" cy="1425899"/>
          </a:xfrm>
          <a:prstGeom prst="rect">
            <a:avLst/>
          </a:prstGeom>
          <a:noFill/>
          <a:ln>
            <a:noFill/>
          </a:ln>
        </p:spPr>
      </p:pic>
      <p:pic>
        <p:nvPicPr>
          <p:cNvPr id="508" name="Google Shape;508;p20"/>
          <p:cNvPicPr preferRelativeResize="0"/>
          <p:nvPr/>
        </p:nvPicPr>
        <p:blipFill rotWithShape="1">
          <a:blip r:embed="rId4">
            <a:alphaModFix/>
          </a:blip>
          <a:srcRect b="0" l="0" r="0" t="0"/>
          <a:stretch/>
        </p:blipFill>
        <p:spPr>
          <a:xfrm>
            <a:off x="6292200" y="2727426"/>
            <a:ext cx="2851800" cy="1549825"/>
          </a:xfrm>
          <a:prstGeom prst="rect">
            <a:avLst/>
          </a:prstGeom>
          <a:noFill/>
          <a:ln>
            <a:noFill/>
          </a:ln>
        </p:spPr>
      </p:pic>
      <p:grpSp>
        <p:nvGrpSpPr>
          <p:cNvPr id="509" name="Google Shape;509;p20"/>
          <p:cNvGrpSpPr/>
          <p:nvPr/>
        </p:nvGrpSpPr>
        <p:grpSpPr>
          <a:xfrm>
            <a:off x="5825946" y="3085919"/>
            <a:ext cx="1376700" cy="330600"/>
            <a:chOff x="5457350" y="2701375"/>
            <a:chExt cx="1376700" cy="330600"/>
          </a:xfrm>
        </p:grpSpPr>
        <p:sp>
          <p:nvSpPr>
            <p:cNvPr id="510" name="Google Shape;510;p2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511" name="Google Shape;511;p20"/>
            <p:cNvGrpSpPr/>
            <p:nvPr/>
          </p:nvGrpSpPr>
          <p:grpSpPr>
            <a:xfrm>
              <a:off x="5541202" y="2774463"/>
              <a:ext cx="183000" cy="183000"/>
              <a:chOff x="5541202" y="2774463"/>
              <a:chExt cx="183000" cy="183000"/>
            </a:xfrm>
          </p:grpSpPr>
          <p:sp>
            <p:nvSpPr>
              <p:cNvPr id="512" name="Google Shape;512;p2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3" name="Google Shape;513;p2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514" name="Google Shape;514;p2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15" name="Google Shape;515;p20"/>
          <p:cNvGrpSpPr/>
          <p:nvPr/>
        </p:nvGrpSpPr>
        <p:grpSpPr>
          <a:xfrm>
            <a:off x="2446250" y="4626182"/>
            <a:ext cx="845188" cy="162953"/>
            <a:chOff x="3701600" y="2570125"/>
            <a:chExt cx="1503625" cy="289900"/>
          </a:xfrm>
        </p:grpSpPr>
        <p:sp>
          <p:nvSpPr>
            <p:cNvPr id="516" name="Google Shape;51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7" name="Google Shape;51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8" name="Google Shape;51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9" name="Google Shape;51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0" name="Google Shape;52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1" name="Google Shape;52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2" name="Google Shape;52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3" name="Google Shape;52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4" name="Google Shape;52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5" name="Google Shape;52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6" name="Google Shape;52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7" name="Google Shape;52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28" name="Google Shape;528;p20"/>
          <p:cNvGrpSpPr/>
          <p:nvPr/>
        </p:nvGrpSpPr>
        <p:grpSpPr>
          <a:xfrm>
            <a:off x="5267234" y="4595311"/>
            <a:ext cx="908377" cy="201300"/>
            <a:chOff x="5577025" y="2564875"/>
            <a:chExt cx="1764525" cy="390950"/>
          </a:xfrm>
        </p:grpSpPr>
        <p:sp>
          <p:nvSpPr>
            <p:cNvPr id="529" name="Google Shape;529;p2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0" name="Google Shape;530;p2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1" name="Google Shape;531;p2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2" name="Google Shape;532;p2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3" name="Google Shape;533;p2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4" name="Google Shape;534;p2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5" name="Google Shape;535;p2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6" name="Google Shape;536;p2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7" name="Google Shape;537;p2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8" name="Google Shape;538;p2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9" name="Google Shape;539;p2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0" name="Google Shape;540;p2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1" name="Google Shape;541;p2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2" name="Google Shape;542;p2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3" name="Google Shape;543;p2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4" name="Google Shape;544;p2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45" name="Google Shape;545;p20"/>
          <p:cNvGrpSpPr/>
          <p:nvPr/>
        </p:nvGrpSpPr>
        <p:grpSpPr>
          <a:xfrm>
            <a:off x="3882460" y="4590169"/>
            <a:ext cx="682107" cy="266863"/>
            <a:chOff x="238125" y="2500825"/>
            <a:chExt cx="1678825" cy="656650"/>
          </a:xfrm>
        </p:grpSpPr>
        <p:sp>
          <p:nvSpPr>
            <p:cNvPr id="546" name="Google Shape;546;p2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7" name="Google Shape;547;p2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8" name="Google Shape;548;p2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9" name="Google Shape;549;p2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0" name="Google Shape;550;p2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1" name="Google Shape;551;p2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2" name="Google Shape;552;p2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3" name="Google Shape;553;p2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4" name="Google Shape;554;p2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5" name="Google Shape;555;p2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6" name="Google Shape;556;p2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7" name="Google Shape;557;p2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8" name="Google Shape;558;p2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9" name="Google Shape;559;p2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0" name="Google Shape;560;p2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1" name="Google Shape;561;p2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2" name="Google Shape;562;p2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3" name="Google Shape;563;p2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4" name="Google Shape;564;p2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65" name="Google Shape;565;p20"/>
          <p:cNvGrpSpPr/>
          <p:nvPr/>
        </p:nvGrpSpPr>
        <p:grpSpPr>
          <a:xfrm>
            <a:off x="6779578" y="4626182"/>
            <a:ext cx="845188" cy="162953"/>
            <a:chOff x="3701600" y="2570125"/>
            <a:chExt cx="1503625" cy="289900"/>
          </a:xfrm>
        </p:grpSpPr>
        <p:sp>
          <p:nvSpPr>
            <p:cNvPr id="566" name="Google Shape;56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7" name="Google Shape;56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8" name="Google Shape;56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9" name="Google Shape;56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0" name="Google Shape;57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1" name="Google Shape;57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2" name="Google Shape;57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3" name="Google Shape;57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4" name="Google Shape;57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5" name="Google Shape;57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6" name="Google Shape;57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7" name="Google Shape;57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78" name="Google Shape;578;p2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9" name="Google Shape;579;p20"/>
          <p:cNvSpPr txBox="1"/>
          <p:nvPr/>
        </p:nvSpPr>
        <p:spPr>
          <a:xfrm>
            <a:off x="327649" y="4545776"/>
            <a:ext cx="1012800" cy="307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580" name="Google Shape;580;p20"/>
          <p:cNvGrpSpPr/>
          <p:nvPr/>
        </p:nvGrpSpPr>
        <p:grpSpPr>
          <a:xfrm>
            <a:off x="6292190" y="1426141"/>
            <a:ext cx="1425849" cy="1425202"/>
            <a:chOff x="1189450" y="238125"/>
            <a:chExt cx="5177375" cy="5175025"/>
          </a:xfrm>
        </p:grpSpPr>
        <p:sp>
          <p:nvSpPr>
            <p:cNvPr id="581" name="Google Shape;581;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2" name="Google Shape;582;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3" name="Google Shape;583;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4" name="Google Shape;584;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5" name="Google Shape;585;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6" name="Google Shape;586;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7" name="Google Shape;587;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8" name="Google Shape;588;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9" name="Google Shape;589;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0" name="Google Shape;590;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1" name="Google Shape;591;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2" name="Google Shape;592;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3" name="Google Shape;593;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4" name="Google Shape;594;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5" name="Google Shape;595;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6" name="Google Shape;596;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7" name="Google Shape;597;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8" name="Google Shape;598;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9" name="Google Shape;599;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0" name="Google Shape;600;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1" name="Google Shape;601;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2" name="Google Shape;602;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3" name="Google Shape;603;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4" name="Google Shape;604;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5" name="Google Shape;605;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6" name="Google Shape;606;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7" name="Google Shape;607;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8" name="Google Shape;608;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9" name="Google Shape;609;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0" name="Google Shape;610;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1" name="Google Shape;611;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2" name="Google Shape;612;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3" name="Google Shape;613;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4" name="Google Shape;614;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5" name="Google Shape;615;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6" name="Google Shape;616;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7" name="Google Shape;617;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8" name="Google Shape;618;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9" name="Google Shape;619;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0" name="Google Shape;620;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1" name="Google Shape;621;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2" name="Google Shape;622;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3" name="Google Shape;623;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4" name="Google Shape;624;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5" name="Google Shape;625;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6" name="Google Shape;626;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7" name="Google Shape;627;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8" name="Google Shape;628;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9" name="Google Shape;629;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0" name="Google Shape;630;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1" name="Google Shape;631;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2" name="Google Shape;632;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3" name="Google Shape;633;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4" name="Google Shape;634;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5" name="Google Shape;635;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6" name="Google Shape;636;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7" name="Google Shape;637;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8" name="Google Shape;638;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9" name="Google Shape;639;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0" name="Google Shape;640;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1" name="Google Shape;641;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2" name="Google Shape;642;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3" name="Google Shape;643;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4" name="Google Shape;644;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5" name="Google Shape;645;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6" name="Google Shape;646;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7" name="Google Shape;647;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8" name="Google Shape;648;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9" name="Google Shape;649;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0" name="Google Shape;650;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1" name="Google Shape;651;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2" name="Google Shape;652;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3" name="Google Shape;653;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4" name="Google Shape;654;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5" name="Google Shape;655;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6" name="Google Shape;656;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7" name="Google Shape;657;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8" name="Google Shape;658;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9" name="Google Shape;659;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0" name="Google Shape;660;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1" name="Google Shape;661;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2" name="Google Shape;662;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3" name="Google Shape;663;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4" name="Google Shape;664;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5" name="Google Shape;665;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6" name="Google Shape;666;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7" name="Google Shape;667;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8" name="Google Shape;668;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9" name="Google Shape;669;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0" name="Google Shape;670;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1" name="Google Shape;671;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2" name="Google Shape;672;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3" name="Google Shape;673;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4" name="Google Shape;674;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5" name="Google Shape;675;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6" name="Google Shape;676;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7" name="Google Shape;677;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8" name="Google Shape;678;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9" name="Google Shape;679;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0" name="Google Shape;680;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1" name="Google Shape;681;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2" name="Google Shape;682;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3" name="Google Shape;683;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4" name="Google Shape;684;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5" name="Google Shape;685;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6" name="Google Shape;686;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7" name="Google Shape;687;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8" name="Google Shape;688;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9" name="Google Shape;689;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0" name="Google Shape;690;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1" name="Google Shape;691;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2" name="Google Shape;692;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3" name="Google Shape;693;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4" name="Google Shape;694;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5" name="Google Shape;695;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6" name="Google Shape;696;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7" name="Google Shape;697;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8" name="Google Shape;698;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9" name="Google Shape;699;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0" name="Google Shape;700;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1" name="Google Shape;701;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2" name="Google Shape;702;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3" name="Google Shape;703;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4" name="Google Shape;704;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5" name="Google Shape;705;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6" name="Google Shape;706;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7" name="Google Shape;707;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8" name="Google Shape;708;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9" name="Google Shape;709;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0" name="Google Shape;710;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1" name="Google Shape;711;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2" name="Google Shape;712;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3" name="Google Shape;713;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4" name="Google Shape;714;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5" name="Google Shape;715;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6" name="Google Shape;716;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7" name="Google Shape;717;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8" name="Google Shape;718;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9" name="Google Shape;719;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0" name="Google Shape;720;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1" name="Google Shape;721;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2" name="Google Shape;722;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3" name="Google Shape;723;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4" name="Google Shape;724;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5" name="Google Shape;725;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6" name="Google Shape;726;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7" name="Google Shape;727;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8" name="Google Shape;728;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9" name="Google Shape;729;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0" name="Google Shape;730;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1" name="Google Shape;731;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2" name="Google Shape;732;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3" name="Google Shape;733;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4" name="Google Shape;734;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5" name="Google Shape;735;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6" name="Google Shape;736;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7" name="Google Shape;737;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8" name="Google Shape;738;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9" name="Google Shape;739;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0" name="Google Shape;740;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1" name="Google Shape;741;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2" name="Google Shape;742;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3" name="Google Shape;743;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4" name="Google Shape;744;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5" name="Google Shape;745;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6" name="Google Shape;746;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7" name="Google Shape;747;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8" name="Google Shape;748;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9" name="Google Shape;749;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0" name="Google Shape;750;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1" name="Google Shape;751;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2" name="Google Shape;752;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3" name="Google Shape;753;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4" name="Google Shape;754;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5" name="Google Shape;755;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6" name="Google Shape;756;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7" name="Google Shape;757;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8" name="Google Shape;758;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9" name="Google Shape;759;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0" name="Google Shape;760;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1" name="Google Shape;761;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2" name="Google Shape;762;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3" name="Google Shape;763;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4" name="Google Shape;764;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5" name="Google Shape;765;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6" name="Google Shape;766;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7" name="Google Shape;767;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8" name="Google Shape;768;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9" name="Google Shape;769;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0" name="Google Shape;770;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1" name="Google Shape;771;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2" name="Google Shape;772;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3" name="Google Shape;773;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4" name="Google Shape;774;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5" name="Google Shape;775;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6" name="Google Shape;776;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7" name="Google Shape;777;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8" name="Google Shape;778;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9" name="Google Shape;779;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0" name="Google Shape;780;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1" name="Google Shape;781;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2" name="Google Shape;782;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3" name="Google Shape;783;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4" name="Google Shape;784;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5" name="Google Shape;785;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6" name="Google Shape;786;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7" name="Google Shape;787;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8" name="Google Shape;788;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9" name="Google Shape;789;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0" name="Google Shape;790;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1" name="Google Shape;791;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2" name="Google Shape;792;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3" name="Google Shape;793;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4" name="Google Shape;794;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5" name="Google Shape;795;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6" name="Google Shape;796;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7" name="Google Shape;797;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8" name="Google Shape;798;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9" name="Google Shape;799;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0" name="Google Shape;800;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1" name="Google Shape;801;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2" name="Google Shape;802;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3" name="Google Shape;803;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4" name="Google Shape;804;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5" name="Google Shape;805;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6" name="Google Shape;806;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7" name="Google Shape;807;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8" name="Google Shape;808;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9" name="Google Shape;809;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0" name="Google Shape;810;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1" name="Google Shape;811;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2" name="Google Shape;812;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3" name="Google Shape;813;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4" name="Google Shape;814;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5" name="Google Shape;815;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6" name="Google Shape;816;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7" name="Google Shape;817;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8" name="Google Shape;818;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9" name="Google Shape;819;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0" name="Google Shape;820;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1" name="Google Shape;821;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2" name="Google Shape;822;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3" name="Google Shape;823;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4" name="Google Shape;824;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5" name="Google Shape;825;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6" name="Google Shape;826;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7" name="Google Shape;827;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8" name="Google Shape;828;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9" name="Google Shape;829;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0" name="Google Shape;830;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1" name="Google Shape;831;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2" name="Google Shape;832;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3" name="Google Shape;833;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4" name="Google Shape;834;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5" name="Google Shape;835;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6" name="Google Shape;836;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7" name="Google Shape;837;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8" name="Google Shape;838;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9" name="Google Shape;839;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0" name="Google Shape;840;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1" name="Google Shape;841;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2" name="Google Shape;842;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3" name="Google Shape;843;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4" name="Google Shape;844;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5" name="Google Shape;845;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6" name="Google Shape;846;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7" name="Google Shape;847;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8" name="Google Shape;848;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9" name="Google Shape;849;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0" name="Google Shape;850;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1" name="Google Shape;851;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2" name="Google Shape;852;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3" name="Google Shape;853;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4" name="Google Shape;854;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5" name="Google Shape;855;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6" name="Google Shape;856;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7" name="Google Shape;857;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8" name="Google Shape;858;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9" name="Google Shape;859;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0" name="Google Shape;860;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1" name="Google Shape;861;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2" name="Google Shape;862;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3" name="Google Shape;863;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4" name="Google Shape;864;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5" name="Google Shape;865;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6" name="Google Shape;866;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7" name="Google Shape;867;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8" name="Google Shape;868;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9" name="Google Shape;869;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0" name="Google Shape;870;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1" name="Google Shape;871;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2" name="Google Shape;872;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3" name="Google Shape;873;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4" name="Google Shape;874;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5" name="Google Shape;875;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6" name="Google Shape;876;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7" name="Google Shape;877;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8" name="Google Shape;878;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9" name="Google Shape;879;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0" name="Google Shape;880;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1" name="Google Shape;881;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2" name="Google Shape;882;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3" name="Google Shape;883;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4" name="Google Shape;884;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5" name="Google Shape;885;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6" name="Google Shape;886;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7" name="Google Shape;887;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8" name="Google Shape;888;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9" name="Google Shape;889;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0" name="Google Shape;890;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1" name="Google Shape;891;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2" name="Google Shape;892;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3" name="Google Shape;893;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4" name="Google Shape;894;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5" name="Google Shape;895;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6" name="Google Shape;896;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7" name="Google Shape;897;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8" name="Google Shape;898;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9" name="Google Shape;899;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0" name="Google Shape;900;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1" name="Google Shape;901;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2" name="Google Shape;902;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3" name="Google Shape;903;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4" name="Google Shape;904;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5" name="Google Shape;905;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6" name="Google Shape;906;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7" name="Google Shape;907;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8" name="Google Shape;908;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9" name="Google Shape;909;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0" name="Google Shape;910;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1" name="Google Shape;911;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2" name="Google Shape;912;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3" name="Google Shape;913;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4" name="Google Shape;914;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5" name="Google Shape;915;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6" name="Google Shape;916;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7" name="Google Shape;917;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8" name="Google Shape;918;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9" name="Google Shape;919;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0" name="Google Shape;920;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1" name="Google Shape;921;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2" name="Google Shape;922;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3" name="Google Shape;923;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4" name="Google Shape;924;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5" name="Google Shape;925;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6" name="Google Shape;926;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7" name="Google Shape;927;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8" name="Google Shape;928;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9" name="Google Shape;929;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0" name="Google Shape;930;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1" name="Google Shape;931;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2" name="Google Shape;932;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3" name="Google Shape;933;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4" name="Google Shape;934;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5" name="Google Shape;935;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6" name="Google Shape;936;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7" name="Google Shape;937;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8" name="Google Shape;938;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9" name="Google Shape;939;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0" name="Google Shape;940;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1" name="Google Shape;941;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2" name="Google Shape;942;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3" name="Google Shape;943;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4" name="Google Shape;944;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5" name="Google Shape;945;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6" name="Google Shape;946;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7" name="Google Shape;947;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8" name="Google Shape;948;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9" name="Google Shape;949;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0" name="Google Shape;950;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1" name="Google Shape;951;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2" name="Google Shape;952;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3" name="Google Shape;953;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4" name="Google Shape;954;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5" name="Google Shape;955;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6" name="Google Shape;956;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7" name="Google Shape;957;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8" name="Google Shape;958;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9" name="Google Shape;959;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0" name="Google Shape;960;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1" name="Google Shape;961;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2" name="Google Shape;962;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3" name="Google Shape;963;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4" name="Google Shape;964;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5" name="Google Shape;965;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6" name="Google Shape;966;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7" name="Google Shape;967;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8" name="Google Shape;968;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9" name="Google Shape;969;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0" name="Google Shape;970;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1" name="Google Shape;971;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2" name="Google Shape;972;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3" name="Google Shape;973;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4" name="Google Shape;974;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5" name="Google Shape;975;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6" name="Google Shape;976;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7" name="Google Shape;977;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8" name="Google Shape;978;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9" name="Google Shape;979;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0" name="Google Shape;980;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1" name="Google Shape;981;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2" name="Google Shape;982;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3" name="Google Shape;983;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4" name="Google Shape;984;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5" name="Google Shape;985;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6" name="Google Shape;986;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7" name="Google Shape;987;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8" name="Google Shape;988;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9" name="Google Shape;989;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0" name="Google Shape;990;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1" name="Google Shape;991;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2" name="Google Shape;992;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3" name="Google Shape;993;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4" name="Google Shape;994;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5" name="Google Shape;995;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6" name="Google Shape;996;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7" name="Google Shape;997;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8" name="Google Shape;998;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9" name="Google Shape;999;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0" name="Google Shape;1000;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1" name="Google Shape;1001;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2" name="Google Shape;1002;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3" name="Google Shape;1003;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4" name="Google Shape;1004;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5" name="Google Shape;1005;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6" name="Google Shape;1006;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7" name="Google Shape;1007;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8" name="Google Shape;1008;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9" name="Google Shape;1009;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0" name="Google Shape;1010;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1" name="Google Shape;1011;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2" name="Google Shape;1012;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3" name="Google Shape;1013;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4" name="Google Shape;1014;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5" name="Google Shape;1015;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6" name="Google Shape;1016;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7" name="Google Shape;1017;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8" name="Google Shape;1018;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9" name="Google Shape;1019;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0" name="Google Shape;1020;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1" name="Google Shape;1021;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2" name="Google Shape;1022;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3" name="Google Shape;1023;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4" name="Google Shape;1024;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5" name="Google Shape;1025;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6" name="Google Shape;1026;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7" name="Google Shape;1027;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8" name="Google Shape;1028;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9" name="Google Shape;1029;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0" name="Google Shape;1030;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1" name="Google Shape;1031;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2" name="Google Shape;1032;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3" name="Google Shape;1033;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4" name="Google Shape;1034;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5" name="Google Shape;1035;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6" name="Google Shape;1036;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7" name="Google Shape;1037;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8" name="Google Shape;1038;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9" name="Google Shape;1039;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0" name="Google Shape;1040;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1" name="Google Shape;1041;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2" name="Google Shape;1042;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3" name="Google Shape;1043;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4" name="Google Shape;1044;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5" name="Google Shape;1045;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6" name="Google Shape;1046;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7" name="Google Shape;1047;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8" name="Google Shape;1048;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9" name="Google Shape;1049;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0" name="Google Shape;1050;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1" name="Google Shape;1051;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2" name="Google Shape;1052;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3" name="Google Shape;1053;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4" name="Google Shape;1054;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5" name="Google Shape;1055;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6" name="Google Shape;1056;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7" name="Google Shape;1057;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8" name="Google Shape;1058;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9" name="Google Shape;1059;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0" name="Google Shape;1060;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1" name="Google Shape;1061;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2" name="Google Shape;1062;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3" name="Google Shape;1063;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4" name="Google Shape;1064;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5" name="Google Shape;1065;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6" name="Google Shape;1066;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7" name="Google Shape;1067;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8" name="Google Shape;1068;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9" name="Google Shape;1069;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0" name="Google Shape;1070;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1" name="Google Shape;1071;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2" name="Google Shape;1072;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3" name="Google Shape;1073;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4" name="Google Shape;1074;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5" name="Google Shape;1075;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6" name="Google Shape;1076;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7" name="Google Shape;1077;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8" name="Google Shape;1078;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9" name="Google Shape;1079;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0" name="Google Shape;1080;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1" name="Google Shape;1081;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2" name="Google Shape;1082;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3" name="Google Shape;1083;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4" name="Google Shape;1084;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5" name="Google Shape;1085;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6" name="Google Shape;1086;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7" name="Google Shape;1087;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8" name="Google Shape;1088;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9" name="Google Shape;1089;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0" name="Google Shape;1090;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1" name="Google Shape;1091;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2" name="Google Shape;1092;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3" name="Google Shape;1093;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4" name="Google Shape;1094;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5" name="Google Shape;1095;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6" name="Google Shape;1096;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7" name="Google Shape;1097;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8" name="Google Shape;1098;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9" name="Google Shape;1099;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0" name="Google Shape;1100;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1" name="Google Shape;1101;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2" name="Google Shape;1102;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3" name="Google Shape;1103;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4" name="Google Shape;1104;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5" name="Google Shape;1105;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6" name="Google Shape;1106;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7" name="Google Shape;1107;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8" name="Google Shape;1108;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9" name="Google Shape;1109;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0" name="Google Shape;1110;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1" name="Google Shape;1111;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2" name="Google Shape;1112;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3" name="Google Shape;1113;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4" name="Google Shape;1114;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5" name="Google Shape;1115;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6" name="Google Shape;1116;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7" name="Google Shape;1117;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8" name="Google Shape;1118;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9" name="Google Shape;1119;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0" name="Google Shape;1120;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1" name="Google Shape;1121;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2" name="Google Shape;1122;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3" name="Google Shape;1123;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4" name="Google Shape;1124;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5" name="Google Shape;1125;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6" name="Google Shape;1126;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7" name="Google Shape;1127;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8" name="Google Shape;1128;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9" name="Google Shape;1129;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0" name="Google Shape;1130;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1" name="Google Shape;1131;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2" name="Google Shape;1132;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3" name="Google Shape;1133;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4" name="Google Shape;1134;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5" name="Google Shape;1135;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6" name="Google Shape;1136;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7" name="Google Shape;1137;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8" name="Google Shape;1138;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9" name="Google Shape;1139;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0" name="Google Shape;1140;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1" name="Google Shape;1141;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2" name="Google Shape;1142;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3" name="Google Shape;1143;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4" name="Google Shape;1144;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5" name="Google Shape;1145;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6" name="Google Shape;1146;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7" name="Google Shape;1147;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8" name="Google Shape;1148;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49" name="Google Shape;1149;p20"/>
          <p:cNvSpPr/>
          <p:nvPr/>
        </p:nvSpPr>
        <p:spPr>
          <a:xfrm>
            <a:off x="324501" y="4426700"/>
            <a:ext cx="8499900" cy="5859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0" name="Shape 1150"/>
        <p:cNvGrpSpPr/>
        <p:nvPr/>
      </p:nvGrpSpPr>
      <p:grpSpPr>
        <a:xfrm>
          <a:off x="0" y="0"/>
          <a:ext cx="0" cy="0"/>
          <a:chOff x="0" y="0"/>
          <a:chExt cx="0" cy="0"/>
        </a:xfrm>
      </p:grpSpPr>
      <p:sp>
        <p:nvSpPr>
          <p:cNvPr id="1151" name="Google Shape;1151;p21"/>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2" name="Google Shape;1152;p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53" name="Google Shape;1153;p2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1154" name="Shape 1154"/>
        <p:cNvGrpSpPr/>
        <p:nvPr/>
      </p:nvGrpSpPr>
      <p:grpSpPr>
        <a:xfrm>
          <a:off x="0" y="0"/>
          <a:ext cx="0" cy="0"/>
          <a:chOff x="0" y="0"/>
          <a:chExt cx="0" cy="0"/>
        </a:xfrm>
      </p:grpSpPr>
      <p:grpSp>
        <p:nvGrpSpPr>
          <p:cNvPr id="1155" name="Google Shape;1155;p22"/>
          <p:cNvGrpSpPr/>
          <p:nvPr/>
        </p:nvGrpSpPr>
        <p:grpSpPr>
          <a:xfrm>
            <a:off x="2693441" y="10"/>
            <a:ext cx="3757132" cy="5143716"/>
            <a:chOff x="1895100" y="238125"/>
            <a:chExt cx="3826000" cy="5238000"/>
          </a:xfrm>
        </p:grpSpPr>
        <p:sp>
          <p:nvSpPr>
            <p:cNvPr id="1156" name="Google Shape;1156;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7" name="Google Shape;1157;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58" name="Google Shape;1158;p2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9" name="Google Shape;1159;p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60" name="Google Shape;1160;p2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1" name="Shape 1161"/>
        <p:cNvGrpSpPr/>
        <p:nvPr/>
      </p:nvGrpSpPr>
      <p:grpSpPr>
        <a:xfrm>
          <a:off x="0" y="0"/>
          <a:ext cx="0" cy="0"/>
          <a:chOff x="0" y="0"/>
          <a:chExt cx="0" cy="0"/>
        </a:xfrm>
      </p:grpSpPr>
      <p:sp>
        <p:nvSpPr>
          <p:cNvPr id="1162" name="Google Shape;1162;p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63" name="Google Shape;1163;p23"/>
          <p:cNvGrpSpPr/>
          <p:nvPr/>
        </p:nvGrpSpPr>
        <p:grpSpPr>
          <a:xfrm>
            <a:off x="8041174" y="4778597"/>
            <a:ext cx="598277" cy="170409"/>
            <a:chOff x="238125" y="1822850"/>
            <a:chExt cx="7080200" cy="2016675"/>
          </a:xfrm>
        </p:grpSpPr>
        <p:sp>
          <p:nvSpPr>
            <p:cNvPr id="1164" name="Google Shape;1164;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5" name="Google Shape;1165;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6" name="Google Shape;1166;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7" name="Google Shape;1167;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8" name="Google Shape;1168;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9" name="Google Shape;1169;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0" name="Google Shape;1170;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71" name="Google Shape;1171;p23"/>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2" name="Google Shape;1172;p23"/>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173" name="Google Shape;1173;p23"/>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4" name="Google Shape;1174;p23"/>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175" name="Google Shape;1175;p2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1176" name="Shape 1176"/>
        <p:cNvGrpSpPr/>
        <p:nvPr/>
      </p:nvGrpSpPr>
      <p:grpSpPr>
        <a:xfrm>
          <a:off x="0" y="0"/>
          <a:ext cx="0" cy="0"/>
          <a:chOff x="0" y="0"/>
          <a:chExt cx="0" cy="0"/>
        </a:xfrm>
      </p:grpSpPr>
      <p:grpSp>
        <p:nvGrpSpPr>
          <p:cNvPr id="1177" name="Google Shape;1177;p24"/>
          <p:cNvGrpSpPr/>
          <p:nvPr/>
        </p:nvGrpSpPr>
        <p:grpSpPr>
          <a:xfrm>
            <a:off x="1936603" y="6"/>
            <a:ext cx="3697033" cy="5143642"/>
            <a:chOff x="1926275" y="238125"/>
            <a:chExt cx="3765950" cy="5239525"/>
          </a:xfrm>
        </p:grpSpPr>
        <p:sp>
          <p:nvSpPr>
            <p:cNvPr id="1178" name="Google Shape;1178;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9" name="Google Shape;1179;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0" name="Google Shape;1180;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1" name="Google Shape;1181;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2" name="Google Shape;1182;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3" name="Google Shape;1183;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4" name="Google Shape;1184;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5" name="Google Shape;1185;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6" name="Google Shape;1186;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7" name="Google Shape;1187;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8" name="Google Shape;1188;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9" name="Google Shape;1189;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0" name="Google Shape;1190;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1" name="Google Shape;1191;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2" name="Google Shape;1192;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3" name="Google Shape;1193;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4" name="Google Shape;1194;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5" name="Google Shape;1195;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6" name="Google Shape;1196;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7" name="Google Shape;1197;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8" name="Google Shape;1198;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9" name="Google Shape;1199;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0" name="Google Shape;1200;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1" name="Google Shape;1201;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2" name="Google Shape;1202;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3" name="Google Shape;1203;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4" name="Google Shape;1204;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5" name="Google Shape;1205;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6" name="Google Shape;1206;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7" name="Google Shape;1207;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8" name="Google Shape;1208;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9" name="Google Shape;1209;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0" name="Google Shape;1210;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1" name="Google Shape;1211;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2" name="Google Shape;1212;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3" name="Google Shape;1213;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4" name="Google Shape;1214;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5" name="Google Shape;1215;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6" name="Google Shape;1216;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7" name="Google Shape;1217;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8" name="Google Shape;1218;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9" name="Google Shape;1219;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0" name="Google Shape;1220;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1" name="Google Shape;1221;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2" name="Google Shape;1222;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3" name="Google Shape;1223;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4" name="Google Shape;1224;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5" name="Google Shape;1225;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6" name="Google Shape;1226;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7" name="Google Shape;1227;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8" name="Google Shape;1228;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9" name="Google Shape;1229;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0" name="Google Shape;1230;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1" name="Google Shape;1231;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2" name="Google Shape;1232;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3" name="Google Shape;1233;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4" name="Google Shape;1234;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5" name="Google Shape;1235;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6" name="Google Shape;1236;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7" name="Google Shape;1237;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38" name="Google Shape;1238;p2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39" name="Google Shape;1239;p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40" name="Google Shape;1240;p2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41" name="Google Shape;1241;p24"/>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42" name="Google Shape;1242;p24"/>
          <p:cNvGrpSpPr/>
          <p:nvPr/>
        </p:nvGrpSpPr>
        <p:grpSpPr>
          <a:xfrm>
            <a:off x="8041174" y="4778597"/>
            <a:ext cx="598277" cy="170409"/>
            <a:chOff x="238125" y="1822850"/>
            <a:chExt cx="7080200" cy="2016675"/>
          </a:xfrm>
        </p:grpSpPr>
        <p:sp>
          <p:nvSpPr>
            <p:cNvPr id="1243" name="Google Shape;1243;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4" name="Google Shape;1244;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5" name="Google Shape;1245;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6" name="Google Shape;1246;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7" name="Google Shape;1247;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8" name="Google Shape;1248;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9" name="Google Shape;1249;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50" name="Google Shape;1250;p24"/>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51" name="Google Shape;1251;p2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1252" name="Shape 1252"/>
        <p:cNvGrpSpPr/>
        <p:nvPr/>
      </p:nvGrpSpPr>
      <p:grpSpPr>
        <a:xfrm>
          <a:off x="0" y="0"/>
          <a:ext cx="0" cy="0"/>
          <a:chOff x="0" y="0"/>
          <a:chExt cx="0" cy="0"/>
        </a:xfrm>
      </p:grpSpPr>
      <p:sp>
        <p:nvSpPr>
          <p:cNvPr id="1253" name="Google Shape;1253;p2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54" name="Google Shape;1254;p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55" name="Google Shape;1255;p2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56" name="Google Shape;1256;p25"/>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57" name="Google Shape;1257;p25"/>
          <p:cNvGrpSpPr/>
          <p:nvPr/>
        </p:nvGrpSpPr>
        <p:grpSpPr>
          <a:xfrm>
            <a:off x="8041174" y="4778597"/>
            <a:ext cx="598277" cy="170409"/>
            <a:chOff x="238125" y="1822850"/>
            <a:chExt cx="7080200" cy="2016675"/>
          </a:xfrm>
        </p:grpSpPr>
        <p:sp>
          <p:nvSpPr>
            <p:cNvPr id="1258" name="Google Shape;1258;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9" name="Google Shape;1259;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0" name="Google Shape;1260;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1" name="Google Shape;1261;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2" name="Google Shape;1262;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3" name="Google Shape;1263;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4" name="Google Shape;1264;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65" name="Google Shape;1265;p2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66" name="Google Shape;1266;p2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1267" name="Shape 1267"/>
        <p:cNvGrpSpPr/>
        <p:nvPr/>
      </p:nvGrpSpPr>
      <p:grpSpPr>
        <a:xfrm>
          <a:off x="0" y="0"/>
          <a:ext cx="0" cy="0"/>
          <a:chOff x="0" y="0"/>
          <a:chExt cx="0" cy="0"/>
        </a:xfrm>
      </p:grpSpPr>
      <p:sp>
        <p:nvSpPr>
          <p:cNvPr id="1268" name="Google Shape;1268;p26"/>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9" name="Google Shape;1269;p26"/>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70" name="Google Shape;1270;p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71" name="Google Shape;1271;p26"/>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2" name="Google Shape;1272;p26"/>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273" name="Google Shape;1273;p26"/>
          <p:cNvGrpSpPr/>
          <p:nvPr/>
        </p:nvGrpSpPr>
        <p:grpSpPr>
          <a:xfrm>
            <a:off x="8041174" y="4778597"/>
            <a:ext cx="598277" cy="170409"/>
            <a:chOff x="238125" y="1822850"/>
            <a:chExt cx="7080200" cy="2016675"/>
          </a:xfrm>
        </p:grpSpPr>
        <p:sp>
          <p:nvSpPr>
            <p:cNvPr id="1274" name="Google Shape;1274;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5" name="Google Shape;1275;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6" name="Google Shape;1276;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7" name="Google Shape;1277;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8" name="Google Shape;1278;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9" name="Google Shape;1279;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0" name="Google Shape;1280;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1281" name="Shape 1281"/>
        <p:cNvGrpSpPr/>
        <p:nvPr/>
      </p:nvGrpSpPr>
      <p:grpSpPr>
        <a:xfrm>
          <a:off x="0" y="0"/>
          <a:ext cx="0" cy="0"/>
          <a:chOff x="0" y="0"/>
          <a:chExt cx="0" cy="0"/>
        </a:xfrm>
      </p:grpSpPr>
      <p:sp>
        <p:nvSpPr>
          <p:cNvPr id="1282" name="Google Shape;1282;p27"/>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83" name="Google Shape;1283;p27"/>
          <p:cNvSpPr txBox="1"/>
          <p:nvPr>
            <p:ph idx="1" type="body"/>
          </p:nvPr>
        </p:nvSpPr>
        <p:spPr>
          <a:xfrm>
            <a:off x="39984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84" name="Google Shape;1284;p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85" name="Google Shape;1285;p27"/>
          <p:cNvSpPr/>
          <p:nvPr/>
        </p:nvSpPr>
        <p:spPr>
          <a:xfrm>
            <a:off x="550586"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6" name="Google Shape;1286;p27"/>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287" name="Google Shape;1287;p2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1288" name="Shape 1288"/>
        <p:cNvGrpSpPr/>
        <p:nvPr/>
      </p:nvGrpSpPr>
      <p:grpSpPr>
        <a:xfrm>
          <a:off x="0" y="0"/>
          <a:ext cx="0" cy="0"/>
          <a:chOff x="0" y="0"/>
          <a:chExt cx="0" cy="0"/>
        </a:xfrm>
      </p:grpSpPr>
      <p:sp>
        <p:nvSpPr>
          <p:cNvPr id="1289" name="Google Shape;1289;p2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0" name="Google Shape;1290;p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91" name="Google Shape;1291;p28"/>
          <p:cNvGrpSpPr/>
          <p:nvPr/>
        </p:nvGrpSpPr>
        <p:grpSpPr>
          <a:xfrm>
            <a:off x="8041174" y="4778597"/>
            <a:ext cx="598277" cy="170409"/>
            <a:chOff x="238125" y="1822850"/>
            <a:chExt cx="7080200" cy="2016675"/>
          </a:xfrm>
        </p:grpSpPr>
        <p:sp>
          <p:nvSpPr>
            <p:cNvPr id="1292" name="Google Shape;1292;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3" name="Google Shape;1293;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4" name="Google Shape;1294;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5" name="Google Shape;1295;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6" name="Google Shape;1296;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7" name="Google Shape;1297;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8" name="Google Shape;1298;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99" name="Google Shape;1299;p28"/>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0" name="Google Shape;1300;p28"/>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1" name="Google Shape;1301;p28"/>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1302" name="Google Shape;1302;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303" name="Google Shape;1303;p28"/>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1304" name="Google Shape;1304;p2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305" name="Google Shape;1305;p28"/>
          <p:cNvPicPr preferRelativeResize="0"/>
          <p:nvPr/>
        </p:nvPicPr>
        <p:blipFill rotWithShape="1">
          <a:blip r:embed="rId4">
            <a:alphaModFix/>
          </a:blip>
          <a:srcRect b="0" l="25608" r="15303" t="0"/>
          <a:stretch/>
        </p:blipFill>
        <p:spPr>
          <a:xfrm>
            <a:off x="-75" y="3429000"/>
            <a:ext cx="1714652" cy="1714499"/>
          </a:xfrm>
          <a:prstGeom prst="rect">
            <a:avLst/>
          </a:prstGeom>
          <a:noFill/>
          <a:ln>
            <a:noFill/>
          </a:ln>
        </p:spPr>
      </p:pic>
      <p:grpSp>
        <p:nvGrpSpPr>
          <p:cNvPr id="1306" name="Google Shape;1306;p28"/>
          <p:cNvGrpSpPr/>
          <p:nvPr/>
        </p:nvGrpSpPr>
        <p:grpSpPr>
          <a:xfrm>
            <a:off x="-117" y="1714760"/>
            <a:ext cx="1714747" cy="1713968"/>
            <a:chOff x="1189450" y="238125"/>
            <a:chExt cx="5177375" cy="5175025"/>
          </a:xfrm>
        </p:grpSpPr>
        <p:sp>
          <p:nvSpPr>
            <p:cNvPr id="1307" name="Google Shape;1307;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8" name="Google Shape;1308;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9" name="Google Shape;1309;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0" name="Google Shape;1310;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1" name="Google Shape;1311;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2" name="Google Shape;1312;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3" name="Google Shape;1313;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4" name="Google Shape;1314;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5" name="Google Shape;1315;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6" name="Google Shape;1316;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7" name="Google Shape;1317;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8" name="Google Shape;1318;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9" name="Google Shape;1319;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0" name="Google Shape;1320;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1" name="Google Shape;1321;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2" name="Google Shape;1322;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3" name="Google Shape;1323;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4" name="Google Shape;1324;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5" name="Google Shape;1325;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6" name="Google Shape;1326;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7" name="Google Shape;1327;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8" name="Google Shape;1328;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9" name="Google Shape;1329;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0" name="Google Shape;1330;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1" name="Google Shape;1331;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2" name="Google Shape;1332;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3" name="Google Shape;1333;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4" name="Google Shape;1334;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5" name="Google Shape;1335;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6" name="Google Shape;1336;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7" name="Google Shape;1337;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8" name="Google Shape;1338;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9" name="Google Shape;1339;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0" name="Google Shape;1340;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1" name="Google Shape;1341;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2" name="Google Shape;1342;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3" name="Google Shape;1343;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4" name="Google Shape;1344;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5" name="Google Shape;1345;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6" name="Google Shape;1346;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7" name="Google Shape;1347;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8" name="Google Shape;1348;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9" name="Google Shape;1349;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0" name="Google Shape;1350;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1" name="Google Shape;1351;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2" name="Google Shape;1352;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3" name="Google Shape;1353;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4" name="Google Shape;1354;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5" name="Google Shape;1355;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6" name="Google Shape;1356;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7" name="Google Shape;1357;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8" name="Google Shape;1358;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9" name="Google Shape;1359;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0" name="Google Shape;1360;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1" name="Google Shape;1361;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2" name="Google Shape;1362;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3" name="Google Shape;1363;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4" name="Google Shape;1364;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5" name="Google Shape;1365;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6" name="Google Shape;1366;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7" name="Google Shape;1367;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8" name="Google Shape;1368;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9" name="Google Shape;1369;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0" name="Google Shape;1370;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1" name="Google Shape;1371;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2" name="Google Shape;1372;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3" name="Google Shape;1373;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4" name="Google Shape;1374;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5" name="Google Shape;1375;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6" name="Google Shape;1376;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7" name="Google Shape;1377;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8" name="Google Shape;1378;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9" name="Google Shape;1379;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0" name="Google Shape;1380;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1" name="Google Shape;1381;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2" name="Google Shape;1382;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3" name="Google Shape;1383;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4" name="Google Shape;1384;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5" name="Google Shape;1385;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6" name="Google Shape;1386;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7" name="Google Shape;1387;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8" name="Google Shape;1388;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9" name="Google Shape;1389;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0" name="Google Shape;1390;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1" name="Google Shape;1391;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2" name="Google Shape;1392;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3" name="Google Shape;1393;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4" name="Google Shape;1394;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5" name="Google Shape;1395;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6" name="Google Shape;1396;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7" name="Google Shape;1397;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8" name="Google Shape;1398;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9" name="Google Shape;1399;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0" name="Google Shape;1400;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1" name="Google Shape;1401;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2" name="Google Shape;1402;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3" name="Google Shape;1403;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4" name="Google Shape;1404;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5" name="Google Shape;1405;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6" name="Google Shape;1406;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7" name="Google Shape;1407;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8" name="Google Shape;1408;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9" name="Google Shape;1409;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0" name="Google Shape;1410;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1" name="Google Shape;1411;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2" name="Google Shape;1412;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3" name="Google Shape;1413;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4" name="Google Shape;1414;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5" name="Google Shape;1415;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6" name="Google Shape;1416;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7" name="Google Shape;1417;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8" name="Google Shape;1418;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9" name="Google Shape;1419;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0" name="Google Shape;1420;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1" name="Google Shape;1421;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2" name="Google Shape;1422;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3" name="Google Shape;1423;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4" name="Google Shape;1424;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5" name="Google Shape;1425;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6" name="Google Shape;1426;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7" name="Google Shape;1427;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8" name="Google Shape;1428;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9" name="Google Shape;1429;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0" name="Google Shape;1430;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1" name="Google Shape;1431;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2" name="Google Shape;1432;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3" name="Google Shape;1433;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4" name="Google Shape;1434;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5" name="Google Shape;1435;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6" name="Google Shape;1436;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7" name="Google Shape;1437;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8" name="Google Shape;1438;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9" name="Google Shape;1439;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0" name="Google Shape;1440;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1" name="Google Shape;1441;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2" name="Google Shape;1442;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3" name="Google Shape;1443;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4" name="Google Shape;1444;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5" name="Google Shape;1445;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6" name="Google Shape;1446;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7" name="Google Shape;1447;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8" name="Google Shape;1448;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9" name="Google Shape;1449;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0" name="Google Shape;1450;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1" name="Google Shape;1451;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2" name="Google Shape;1452;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3" name="Google Shape;1453;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4" name="Google Shape;1454;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5" name="Google Shape;1455;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6" name="Google Shape;1456;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7" name="Google Shape;1457;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8" name="Google Shape;1458;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9" name="Google Shape;1459;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0" name="Google Shape;1460;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1" name="Google Shape;1461;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2" name="Google Shape;1462;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3" name="Google Shape;1463;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4" name="Google Shape;1464;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5" name="Google Shape;1465;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6" name="Google Shape;1466;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7" name="Google Shape;1467;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8" name="Google Shape;1468;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9" name="Google Shape;1469;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0" name="Google Shape;1470;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1" name="Google Shape;1471;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2" name="Google Shape;1472;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3" name="Google Shape;1473;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4" name="Google Shape;1474;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5" name="Google Shape;1475;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6" name="Google Shape;1476;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7" name="Google Shape;1477;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8" name="Google Shape;1478;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9" name="Google Shape;1479;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0" name="Google Shape;1480;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1" name="Google Shape;1481;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2" name="Google Shape;1482;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3" name="Google Shape;1483;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4" name="Google Shape;1484;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5" name="Google Shape;1485;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6" name="Google Shape;1486;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7" name="Google Shape;1487;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8" name="Google Shape;1488;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9" name="Google Shape;1489;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0" name="Google Shape;1490;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1" name="Google Shape;1491;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2" name="Google Shape;1492;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3" name="Google Shape;1493;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4" name="Google Shape;1494;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5" name="Google Shape;1495;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6" name="Google Shape;1496;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7" name="Google Shape;1497;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8" name="Google Shape;1498;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9" name="Google Shape;1499;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0" name="Google Shape;1500;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1" name="Google Shape;1501;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2" name="Google Shape;1502;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3" name="Google Shape;1503;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4" name="Google Shape;1504;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5" name="Google Shape;1505;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6" name="Google Shape;1506;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7" name="Google Shape;1507;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8" name="Google Shape;1508;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9" name="Google Shape;1509;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0" name="Google Shape;1510;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1" name="Google Shape;1511;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2" name="Google Shape;1512;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3" name="Google Shape;1513;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4" name="Google Shape;1514;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5" name="Google Shape;1515;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6" name="Google Shape;1516;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7" name="Google Shape;1517;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8" name="Google Shape;1518;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9" name="Google Shape;1519;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0" name="Google Shape;1520;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1" name="Google Shape;1521;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2" name="Google Shape;1522;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3" name="Google Shape;1523;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4" name="Google Shape;1524;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5" name="Google Shape;1525;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6" name="Google Shape;1526;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7" name="Google Shape;1527;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8" name="Google Shape;1528;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9" name="Google Shape;1529;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0" name="Google Shape;1530;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1" name="Google Shape;1531;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2" name="Google Shape;1532;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3" name="Google Shape;1533;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4" name="Google Shape;1534;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5" name="Google Shape;1535;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6" name="Google Shape;1536;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7" name="Google Shape;1537;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8" name="Google Shape;1538;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9" name="Google Shape;1539;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0" name="Google Shape;1540;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1" name="Google Shape;1541;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2" name="Google Shape;1542;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3" name="Google Shape;1543;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4" name="Google Shape;1544;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5" name="Google Shape;1545;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6" name="Google Shape;1546;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7" name="Google Shape;1547;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8" name="Google Shape;1548;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9" name="Google Shape;1549;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0" name="Google Shape;1550;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1" name="Google Shape;1551;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2" name="Google Shape;1552;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3" name="Google Shape;1553;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4" name="Google Shape;1554;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5" name="Google Shape;1555;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6" name="Google Shape;1556;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7" name="Google Shape;1557;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8" name="Google Shape;1558;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9" name="Google Shape;1559;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0" name="Google Shape;1560;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1" name="Google Shape;1561;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2" name="Google Shape;1562;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3" name="Google Shape;1563;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4" name="Google Shape;1564;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5" name="Google Shape;1565;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6" name="Google Shape;1566;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7" name="Google Shape;1567;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8" name="Google Shape;1568;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9" name="Google Shape;1569;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0" name="Google Shape;1570;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1" name="Google Shape;1571;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2" name="Google Shape;1572;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3" name="Google Shape;1573;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4" name="Google Shape;1574;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5" name="Google Shape;1575;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6" name="Google Shape;1576;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7" name="Google Shape;1577;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8" name="Google Shape;1578;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9" name="Google Shape;1579;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0" name="Google Shape;1580;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1" name="Google Shape;1581;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2" name="Google Shape;1582;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3" name="Google Shape;1583;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4" name="Google Shape;1584;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5" name="Google Shape;1585;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6" name="Google Shape;1586;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7" name="Google Shape;1587;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8" name="Google Shape;1588;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9" name="Google Shape;1589;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0" name="Google Shape;1590;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1" name="Google Shape;1591;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2" name="Google Shape;1592;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3" name="Google Shape;1593;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4" name="Google Shape;1594;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5" name="Google Shape;1595;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6" name="Google Shape;1596;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7" name="Google Shape;1597;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8" name="Google Shape;1598;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9" name="Google Shape;1599;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0" name="Google Shape;1600;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1" name="Google Shape;1601;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2" name="Google Shape;1602;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3" name="Google Shape;1603;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4" name="Google Shape;1604;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5" name="Google Shape;1605;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6" name="Google Shape;1606;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7" name="Google Shape;1607;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8" name="Google Shape;1608;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9" name="Google Shape;1609;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0" name="Google Shape;1610;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1" name="Google Shape;1611;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2" name="Google Shape;1612;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3" name="Google Shape;1613;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4" name="Google Shape;1614;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5" name="Google Shape;1615;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6" name="Google Shape;1616;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7" name="Google Shape;1617;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8" name="Google Shape;1618;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9" name="Google Shape;1619;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0" name="Google Shape;1620;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1" name="Google Shape;1621;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2" name="Google Shape;1622;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3" name="Google Shape;1623;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4" name="Google Shape;1624;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5" name="Google Shape;1625;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6" name="Google Shape;1626;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7" name="Google Shape;1627;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8" name="Google Shape;1628;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9" name="Google Shape;1629;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0" name="Google Shape;1630;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1" name="Google Shape;1631;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2" name="Google Shape;1632;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3" name="Google Shape;1633;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4" name="Google Shape;1634;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5" name="Google Shape;1635;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6" name="Google Shape;1636;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7" name="Google Shape;1637;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8" name="Google Shape;1638;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9" name="Google Shape;1639;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0" name="Google Shape;1640;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1" name="Google Shape;1641;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2" name="Google Shape;1642;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3" name="Google Shape;1643;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4" name="Google Shape;1644;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5" name="Google Shape;1645;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6" name="Google Shape;1646;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7" name="Google Shape;1647;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8" name="Google Shape;1648;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9" name="Google Shape;1649;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0" name="Google Shape;1650;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1" name="Google Shape;1651;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2" name="Google Shape;1652;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3" name="Google Shape;1653;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4" name="Google Shape;1654;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5" name="Google Shape;1655;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6" name="Google Shape;1656;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7" name="Google Shape;1657;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8" name="Google Shape;1658;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9" name="Google Shape;1659;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0" name="Google Shape;1660;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1" name="Google Shape;1661;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2" name="Google Shape;1662;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3" name="Google Shape;1663;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4" name="Google Shape;1664;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5" name="Google Shape;1665;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6" name="Google Shape;1666;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7" name="Google Shape;1667;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8" name="Google Shape;1668;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9" name="Google Shape;1669;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0" name="Google Shape;1670;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1" name="Google Shape;1671;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2" name="Google Shape;1672;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3" name="Google Shape;1673;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4" name="Google Shape;1674;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5" name="Google Shape;1675;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6" name="Google Shape;1676;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7" name="Google Shape;1677;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8" name="Google Shape;1678;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9" name="Google Shape;1679;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0" name="Google Shape;1680;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1" name="Google Shape;1681;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2" name="Google Shape;1682;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3" name="Google Shape;1683;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4" name="Google Shape;1684;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5" name="Google Shape;1685;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6" name="Google Shape;1686;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7" name="Google Shape;1687;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8" name="Google Shape;1688;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9" name="Google Shape;1689;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0" name="Google Shape;1690;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1" name="Google Shape;1691;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2" name="Google Shape;1692;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3" name="Google Shape;1693;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4" name="Google Shape;1694;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5" name="Google Shape;1695;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6" name="Google Shape;1696;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7" name="Google Shape;1697;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8" name="Google Shape;1698;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9" name="Google Shape;1699;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0" name="Google Shape;1700;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1" name="Google Shape;1701;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2" name="Google Shape;1702;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3" name="Google Shape;1703;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4" name="Google Shape;1704;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5" name="Google Shape;1705;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6" name="Google Shape;1706;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7" name="Google Shape;1707;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8" name="Google Shape;1708;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9" name="Google Shape;1709;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0" name="Google Shape;1710;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1" name="Google Shape;1711;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2" name="Google Shape;1712;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3" name="Google Shape;1713;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4" name="Google Shape;1714;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5" name="Google Shape;1715;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6" name="Google Shape;1716;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7" name="Google Shape;1717;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8" name="Google Shape;1718;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9" name="Google Shape;1719;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0" name="Google Shape;1720;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1" name="Google Shape;1721;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2" name="Google Shape;1722;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3" name="Google Shape;1723;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4" name="Google Shape;1724;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5" name="Google Shape;1725;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6" name="Google Shape;1726;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7" name="Google Shape;1727;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8" name="Google Shape;1728;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9" name="Google Shape;1729;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0" name="Google Shape;1730;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1" name="Google Shape;1731;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2" name="Google Shape;1732;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3" name="Google Shape;1733;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4" name="Google Shape;1734;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5" name="Google Shape;1735;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6" name="Google Shape;1736;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7" name="Google Shape;1737;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8" name="Google Shape;1738;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9" name="Google Shape;1739;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0" name="Google Shape;1740;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1" name="Google Shape;1741;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2" name="Google Shape;1742;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3" name="Google Shape;1743;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4" name="Google Shape;1744;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5" name="Google Shape;1745;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6" name="Google Shape;1746;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7" name="Google Shape;1747;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8" name="Google Shape;1748;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9" name="Google Shape;1749;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0" name="Google Shape;1750;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1" name="Google Shape;1751;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2" name="Google Shape;1752;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3" name="Google Shape;1753;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4" name="Google Shape;1754;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5" name="Google Shape;1755;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6" name="Google Shape;1756;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7" name="Google Shape;1757;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8" name="Google Shape;1758;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9" name="Google Shape;1759;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0" name="Google Shape;1760;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1" name="Google Shape;1761;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2" name="Google Shape;1762;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3" name="Google Shape;1763;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4" name="Google Shape;1764;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5" name="Google Shape;1765;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6" name="Google Shape;1766;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7" name="Google Shape;1767;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8" name="Google Shape;1768;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9" name="Google Shape;1769;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0" name="Google Shape;1770;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1" name="Google Shape;1771;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2" name="Google Shape;1772;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3" name="Google Shape;1773;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4" name="Google Shape;1774;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5" name="Google Shape;1775;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6" name="Google Shape;1776;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7" name="Google Shape;1777;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8" name="Google Shape;1778;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9" name="Google Shape;1779;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0" name="Google Shape;1780;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1" name="Google Shape;1781;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2" name="Google Shape;1782;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3" name="Google Shape;1783;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4" name="Google Shape;1784;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5" name="Google Shape;1785;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6" name="Google Shape;1786;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7" name="Google Shape;1787;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8" name="Google Shape;1788;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9" name="Google Shape;1789;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0" name="Google Shape;1790;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1" name="Google Shape;1791;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2" name="Google Shape;1792;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3" name="Google Shape;1793;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4" name="Google Shape;1794;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5" name="Google Shape;1795;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6" name="Google Shape;1796;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7" name="Google Shape;1797;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8" name="Google Shape;1798;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9" name="Google Shape;1799;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0" name="Google Shape;1800;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1" name="Google Shape;1801;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2" name="Google Shape;1802;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3" name="Google Shape;1803;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4" name="Google Shape;1804;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5" name="Google Shape;1805;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6" name="Google Shape;1806;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7" name="Google Shape;1807;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8" name="Google Shape;1808;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9" name="Google Shape;1809;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0" name="Google Shape;1810;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1" name="Google Shape;1811;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2" name="Google Shape;1812;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3" name="Google Shape;1813;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4" name="Google Shape;1814;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5" name="Google Shape;1815;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6" name="Google Shape;1816;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7" name="Google Shape;1817;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8" name="Google Shape;1818;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9" name="Google Shape;1819;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0" name="Google Shape;1820;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1" name="Google Shape;1821;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2" name="Google Shape;1822;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3" name="Google Shape;1823;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4" name="Google Shape;1824;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5" name="Google Shape;1825;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6" name="Google Shape;1826;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7" name="Google Shape;1827;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8" name="Google Shape;1828;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9" name="Google Shape;1829;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0" name="Google Shape;1830;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1" name="Google Shape;1831;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2" name="Google Shape;1832;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3" name="Google Shape;1833;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4" name="Google Shape;1834;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5" name="Google Shape;1835;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6" name="Google Shape;1836;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7" name="Google Shape;1837;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8" name="Google Shape;1838;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9" name="Google Shape;1839;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0" name="Google Shape;1840;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1" name="Google Shape;1841;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2" name="Google Shape;1842;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3" name="Google Shape;1843;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4" name="Google Shape;1844;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5" name="Google Shape;1845;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6" name="Google Shape;1846;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7" name="Google Shape;1847;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8" name="Google Shape;1848;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9" name="Google Shape;1849;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0" name="Google Shape;1850;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1" name="Google Shape;1851;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2" name="Google Shape;1852;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3" name="Google Shape;1853;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4" name="Google Shape;1854;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5" name="Google Shape;1855;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6" name="Google Shape;1856;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7" name="Google Shape;1857;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8" name="Google Shape;1858;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9" name="Google Shape;1859;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0" name="Google Shape;1860;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1" name="Google Shape;1861;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2" name="Google Shape;1862;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3" name="Google Shape;1863;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4" name="Google Shape;1864;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5" name="Google Shape;1865;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6" name="Google Shape;1866;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7" name="Google Shape;1867;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8" name="Google Shape;1868;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9" name="Google Shape;1869;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0" name="Google Shape;1870;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1" name="Google Shape;1871;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2" name="Google Shape;1872;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3" name="Google Shape;1873;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4" name="Google Shape;1874;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875" name="Google Shape;1875;p28"/>
          <p:cNvSpPr txBox="1"/>
          <p:nvPr/>
        </p:nvSpPr>
        <p:spPr>
          <a:xfrm>
            <a:off x="4094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1876" name="Shape 1876"/>
        <p:cNvGrpSpPr/>
        <p:nvPr/>
      </p:nvGrpSpPr>
      <p:grpSpPr>
        <a:xfrm>
          <a:off x="0" y="0"/>
          <a:ext cx="0" cy="0"/>
          <a:chOff x="0" y="0"/>
          <a:chExt cx="0" cy="0"/>
        </a:xfrm>
      </p:grpSpPr>
      <p:sp>
        <p:nvSpPr>
          <p:cNvPr id="1877" name="Google Shape;1877;p29"/>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8" name="Google Shape;1878;p29"/>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9" name="Google Shape;1879;p29"/>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0" name="Google Shape;1880;p29"/>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81" name="Google Shape;1881;p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82" name="Google Shape;1882;p29"/>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2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884" name="Google Shape;1884;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1885" name="Google Shape;1885;p29"/>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1886" name="Google Shape;1886;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1887" name="Google Shape;1887;p29"/>
          <p:cNvGrpSpPr/>
          <p:nvPr/>
        </p:nvGrpSpPr>
        <p:grpSpPr>
          <a:xfrm>
            <a:off x="8041174" y="4778597"/>
            <a:ext cx="598277" cy="170409"/>
            <a:chOff x="238125" y="1822850"/>
            <a:chExt cx="7080200" cy="2016675"/>
          </a:xfrm>
        </p:grpSpPr>
        <p:sp>
          <p:nvSpPr>
            <p:cNvPr id="1888" name="Google Shape;1888;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9" name="Google Shape;1889;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0" name="Google Shape;1890;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2" name="Google Shape;1892;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3" name="Google Shape;1893;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4" name="Google Shape;1894;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895" name="Google Shape;1895;p29"/>
          <p:cNvGrpSpPr/>
          <p:nvPr/>
        </p:nvGrpSpPr>
        <p:grpSpPr>
          <a:xfrm>
            <a:off x="7429557" y="273"/>
            <a:ext cx="1714747" cy="1713968"/>
            <a:chOff x="1189450" y="238125"/>
            <a:chExt cx="5177375" cy="5175025"/>
          </a:xfrm>
        </p:grpSpPr>
        <p:sp>
          <p:nvSpPr>
            <p:cNvPr id="1896" name="Google Shape;1896;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1" name="Google Shape;1901;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2" name="Google Shape;1902;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3" name="Google Shape;1903;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4" name="Google Shape;1904;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5" name="Google Shape;1905;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2" name="Google Shape;1912;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3" name="Google Shape;1913;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4" name="Google Shape;1914;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5" name="Google Shape;1915;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6" name="Google Shape;1916;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7" name="Google Shape;1917;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4" name="Google Shape;1924;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5" name="Google Shape;1925;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6" name="Google Shape;1926;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7" name="Google Shape;1927;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8" name="Google Shape;1928;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9" name="Google Shape;1929;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5" name="Google Shape;1945;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6" name="Google Shape;1946;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2" name="Google Shape;1962;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3" name="Google Shape;1963;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9" name="Google Shape;1979;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0" name="Google Shape;1980;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6" name="Google Shape;1996;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7" name="Google Shape;1997;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3" name="Google Shape;2013;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4" name="Google Shape;2014;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5" name="Google Shape;2015;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6" name="Google Shape;2016;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3" name="Google Shape;2023;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4" name="Google Shape;2024;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5" name="Google Shape;2025;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6" name="Google Shape;2026;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7" name="Google Shape;2027;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8" name="Google Shape;2028;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9" name="Google Shape;2029;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0" name="Google Shape;2030;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1" name="Google Shape;2031;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3" name="Google Shape;2033;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4" name="Google Shape;2034;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5" name="Google Shape;2035;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6" name="Google Shape;2036;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7" name="Google Shape;2037;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8" name="Google Shape;2038;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9" name="Google Shape;2039;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6" name="Google Shape;2046;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7" name="Google Shape;2047;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8" name="Google Shape;2048;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0" name="Google Shape;2050;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1" name="Google Shape;2051;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2" name="Google Shape;2052;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3" name="Google Shape;2053;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3" name="Google Shape;2113;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4" name="Google Shape;2114;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5" name="Google Shape;2115;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6" name="Google Shape;2116;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7" name="Google Shape;2117;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8" name="Google Shape;2118;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5" name="Google Shape;2125;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6" name="Google Shape;2126;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7" name="Google Shape;2127;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8" name="Google Shape;2128;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9" name="Google Shape;2129;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0" name="Google Shape;2130;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1" name="Google Shape;2131;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2" name="Google Shape;2132;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3" name="Google Shape;2133;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0" name="Google Shape;2140;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1" name="Google Shape;2141;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2" name="Google Shape;2142;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3" name="Google Shape;2143;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4" name="Google Shape;2144;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5" name="Google Shape;2145;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6" name="Google Shape;2146;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8" name="Google Shape;2148;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9" name="Google Shape;2149;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6" name="Google Shape;2156;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7" name="Google Shape;2157;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8" name="Google Shape;2158;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9" name="Google Shape;2159;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0" name="Google Shape;2160;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7" name="Google Shape;2167;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0" name="Google Shape;2170;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1" name="Google Shape;2171;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2" name="Google Shape;2172;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3" name="Google Shape;2173;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4" name="Google Shape;2174;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5" name="Google Shape;2175;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64" name="Google Shape;2464;p29"/>
          <p:cNvSpPr txBox="1"/>
          <p:nvPr/>
        </p:nvSpPr>
        <p:spPr>
          <a:xfrm>
            <a:off x="609451"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2465" name="Shape 2465"/>
        <p:cNvGrpSpPr/>
        <p:nvPr/>
      </p:nvGrpSpPr>
      <p:grpSpPr>
        <a:xfrm>
          <a:off x="0" y="0"/>
          <a:ext cx="0" cy="0"/>
          <a:chOff x="0" y="0"/>
          <a:chExt cx="0" cy="0"/>
        </a:xfrm>
      </p:grpSpPr>
      <p:sp>
        <p:nvSpPr>
          <p:cNvPr id="2466" name="Google Shape;2466;p30"/>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30"/>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68" name="Google Shape;2468;p3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469" name="Google Shape;2469;p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470" name="Google Shape;2470;p30"/>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3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grpSp>
        <p:nvGrpSpPr>
          <p:cNvPr id="2472" name="Google Shape;2472;p30"/>
          <p:cNvGrpSpPr/>
          <p:nvPr/>
        </p:nvGrpSpPr>
        <p:grpSpPr>
          <a:xfrm>
            <a:off x="8041174" y="4778597"/>
            <a:ext cx="598277" cy="170409"/>
            <a:chOff x="238125" y="1822850"/>
            <a:chExt cx="7080200" cy="2016675"/>
          </a:xfrm>
        </p:grpSpPr>
        <p:sp>
          <p:nvSpPr>
            <p:cNvPr id="2473" name="Google Shape;2473;p3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3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3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3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3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3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3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80" name="Google Shape;2480;p30"/>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2481" name="Shape 2481"/>
        <p:cNvGrpSpPr/>
        <p:nvPr/>
      </p:nvGrpSpPr>
      <p:grpSpPr>
        <a:xfrm>
          <a:off x="0" y="0"/>
          <a:ext cx="0" cy="0"/>
          <a:chOff x="0" y="0"/>
          <a:chExt cx="0" cy="0"/>
        </a:xfrm>
      </p:grpSpPr>
      <p:grpSp>
        <p:nvGrpSpPr>
          <p:cNvPr id="2482" name="Google Shape;2482;p31"/>
          <p:cNvGrpSpPr/>
          <p:nvPr/>
        </p:nvGrpSpPr>
        <p:grpSpPr>
          <a:xfrm>
            <a:off x="2726704" y="6"/>
            <a:ext cx="3697033" cy="5143642"/>
            <a:chOff x="1926275" y="238125"/>
            <a:chExt cx="3765950" cy="5239525"/>
          </a:xfrm>
        </p:grpSpPr>
        <p:sp>
          <p:nvSpPr>
            <p:cNvPr id="2483" name="Google Shape;2483;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3" name="Google Shape;2543;p31"/>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44" name="Google Shape;2544;p31"/>
          <p:cNvGrpSpPr/>
          <p:nvPr/>
        </p:nvGrpSpPr>
        <p:grpSpPr>
          <a:xfrm>
            <a:off x="2686262" y="2"/>
            <a:ext cx="2103910" cy="5143716"/>
            <a:chOff x="2726150" y="238125"/>
            <a:chExt cx="2142475" cy="5238000"/>
          </a:xfrm>
        </p:grpSpPr>
        <p:sp>
          <p:nvSpPr>
            <p:cNvPr id="2545" name="Google Shape;2545;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8" name="Google Shape;2548;p31"/>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49" name="Google Shape;2549;p3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50" name="Google Shape;2550;p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51" name="Google Shape;2551;p31"/>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3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553" name="Google Shape;2553;p31"/>
          <p:cNvGrpSpPr/>
          <p:nvPr/>
        </p:nvGrpSpPr>
        <p:grpSpPr>
          <a:xfrm>
            <a:off x="8041174" y="4778597"/>
            <a:ext cx="598277" cy="170409"/>
            <a:chOff x="238125" y="1822850"/>
            <a:chExt cx="7080200" cy="2016675"/>
          </a:xfrm>
        </p:grpSpPr>
        <p:sp>
          <p:nvSpPr>
            <p:cNvPr id="2554" name="Google Shape;2554;p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1" name="Google Shape;2561;p3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2562" name="Shape 2562"/>
        <p:cNvGrpSpPr/>
        <p:nvPr/>
      </p:nvGrpSpPr>
      <p:grpSpPr>
        <a:xfrm>
          <a:off x="0" y="0"/>
          <a:ext cx="0" cy="0"/>
          <a:chOff x="0" y="0"/>
          <a:chExt cx="0" cy="0"/>
        </a:xfrm>
      </p:grpSpPr>
      <p:sp>
        <p:nvSpPr>
          <p:cNvPr id="2563" name="Google Shape;2563;p32"/>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64" name="Google Shape;2564;p32"/>
          <p:cNvGrpSpPr/>
          <p:nvPr/>
        </p:nvGrpSpPr>
        <p:grpSpPr>
          <a:xfrm>
            <a:off x="2686262" y="2"/>
            <a:ext cx="2103910" cy="5143716"/>
            <a:chOff x="2726150" y="238125"/>
            <a:chExt cx="2142475" cy="5238000"/>
          </a:xfrm>
        </p:grpSpPr>
        <p:sp>
          <p:nvSpPr>
            <p:cNvPr id="2565" name="Google Shape;2565;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8" name="Google Shape;2568;p32"/>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69" name="Google Shape;2569;p3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70" name="Google Shape;2570;p3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71" name="Google Shape;2571;p32"/>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3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2573" name="Google Shape;2573;p32"/>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74" name="Google Shape;2574;p32"/>
          <p:cNvGrpSpPr/>
          <p:nvPr/>
        </p:nvGrpSpPr>
        <p:grpSpPr>
          <a:xfrm>
            <a:off x="8041174" y="4778597"/>
            <a:ext cx="598277" cy="170409"/>
            <a:chOff x="238125" y="1822850"/>
            <a:chExt cx="7080200" cy="2016675"/>
          </a:xfrm>
        </p:grpSpPr>
        <p:sp>
          <p:nvSpPr>
            <p:cNvPr id="2575" name="Google Shape;2575;p3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3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3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3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3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3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3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2" name="Shape 2582"/>
        <p:cNvGrpSpPr/>
        <p:nvPr/>
      </p:nvGrpSpPr>
      <p:grpSpPr>
        <a:xfrm>
          <a:off x="0" y="0"/>
          <a:ext cx="0" cy="0"/>
          <a:chOff x="0" y="0"/>
          <a:chExt cx="0" cy="0"/>
        </a:xfrm>
      </p:grpSpPr>
      <p:sp>
        <p:nvSpPr>
          <p:cNvPr id="2583" name="Google Shape;2583;p3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84" name="Google Shape;2584;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5" name="Google Shape;2585;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6" name="Google Shape;2586;p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87" name="Google Shape;2587;p33"/>
          <p:cNvGrpSpPr/>
          <p:nvPr/>
        </p:nvGrpSpPr>
        <p:grpSpPr>
          <a:xfrm>
            <a:off x="8041174" y="4778597"/>
            <a:ext cx="598277" cy="170409"/>
            <a:chOff x="238125" y="1822850"/>
            <a:chExt cx="7080200" cy="2016675"/>
          </a:xfrm>
        </p:grpSpPr>
        <p:sp>
          <p:nvSpPr>
            <p:cNvPr id="2588" name="Google Shape;2588;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95" name="Google Shape;2595;p3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6" name="Shape 2596"/>
        <p:cNvGrpSpPr/>
        <p:nvPr/>
      </p:nvGrpSpPr>
      <p:grpSpPr>
        <a:xfrm>
          <a:off x="0" y="0"/>
          <a:ext cx="0" cy="0"/>
          <a:chOff x="0" y="0"/>
          <a:chExt cx="0" cy="0"/>
        </a:xfrm>
      </p:grpSpPr>
      <p:sp>
        <p:nvSpPr>
          <p:cNvPr id="2597" name="Google Shape;2597;p3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98" name="Google Shape;2598;p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99" name="Google Shape;2599;p34"/>
          <p:cNvGrpSpPr/>
          <p:nvPr/>
        </p:nvGrpSpPr>
        <p:grpSpPr>
          <a:xfrm>
            <a:off x="8041174" y="4778597"/>
            <a:ext cx="598277" cy="170409"/>
            <a:chOff x="238125" y="1822850"/>
            <a:chExt cx="7080200" cy="2016675"/>
          </a:xfrm>
        </p:grpSpPr>
        <p:sp>
          <p:nvSpPr>
            <p:cNvPr id="2600" name="Google Shape;2600;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07" name="Google Shape;2607;p3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2608" name="Shape 2608"/>
        <p:cNvGrpSpPr/>
        <p:nvPr/>
      </p:nvGrpSpPr>
      <p:grpSpPr>
        <a:xfrm>
          <a:off x="0" y="0"/>
          <a:ext cx="0" cy="0"/>
          <a:chOff x="0" y="0"/>
          <a:chExt cx="0" cy="0"/>
        </a:xfrm>
      </p:grpSpPr>
      <p:sp>
        <p:nvSpPr>
          <p:cNvPr id="2609" name="Google Shape;2609;p35"/>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35"/>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11" name="Google Shape;2611;p3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2" name="Google Shape;2612;p3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613" name="Shape 2613"/>
        <p:cNvGrpSpPr/>
        <p:nvPr/>
      </p:nvGrpSpPr>
      <p:grpSpPr>
        <a:xfrm>
          <a:off x="0" y="0"/>
          <a:ext cx="0" cy="0"/>
          <a:chOff x="0" y="0"/>
          <a:chExt cx="0" cy="0"/>
        </a:xfrm>
      </p:grpSpPr>
      <p:sp>
        <p:nvSpPr>
          <p:cNvPr id="2614" name="Google Shape;2614;p36"/>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615" name="Google Shape;2615;p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6" name="Google Shape;2616;p36"/>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2617" name="Google Shape;2617;p36"/>
          <p:cNvGrpSpPr/>
          <p:nvPr/>
        </p:nvGrpSpPr>
        <p:grpSpPr>
          <a:xfrm>
            <a:off x="8041174" y="4778597"/>
            <a:ext cx="598277" cy="170409"/>
            <a:chOff x="238125" y="1822850"/>
            <a:chExt cx="7080200" cy="2016675"/>
          </a:xfrm>
        </p:grpSpPr>
        <p:sp>
          <p:nvSpPr>
            <p:cNvPr id="2618" name="Google Shape;2618;p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25" name="Google Shape;2625;p36"/>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626" name="Shape 2626"/>
        <p:cNvGrpSpPr/>
        <p:nvPr/>
      </p:nvGrpSpPr>
      <p:grpSpPr>
        <a:xfrm>
          <a:off x="0" y="0"/>
          <a:ext cx="0" cy="0"/>
          <a:chOff x="0" y="0"/>
          <a:chExt cx="0" cy="0"/>
        </a:xfrm>
      </p:grpSpPr>
      <p:sp>
        <p:nvSpPr>
          <p:cNvPr id="2627" name="Google Shape;2627;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799"/>
            </a:lvl1pPr>
            <a:lvl2pPr lvl="1" rtl="0" algn="l">
              <a:lnSpc>
                <a:spcPct val="100000"/>
              </a:lnSpc>
              <a:spcBef>
                <a:spcPts val="0"/>
              </a:spcBef>
              <a:spcAft>
                <a:spcPts val="0"/>
              </a:spcAft>
              <a:buSzPts val="4800"/>
              <a:buNone/>
              <a:defRPr sz="4799"/>
            </a:lvl2pPr>
            <a:lvl3pPr lvl="2" rtl="0" algn="l">
              <a:lnSpc>
                <a:spcPct val="100000"/>
              </a:lnSpc>
              <a:spcBef>
                <a:spcPts val="0"/>
              </a:spcBef>
              <a:spcAft>
                <a:spcPts val="0"/>
              </a:spcAft>
              <a:buSzPts val="4800"/>
              <a:buNone/>
              <a:defRPr sz="4799"/>
            </a:lvl3pPr>
            <a:lvl4pPr lvl="3" rtl="0" algn="l">
              <a:lnSpc>
                <a:spcPct val="100000"/>
              </a:lnSpc>
              <a:spcBef>
                <a:spcPts val="0"/>
              </a:spcBef>
              <a:spcAft>
                <a:spcPts val="0"/>
              </a:spcAft>
              <a:buSzPts val="4800"/>
              <a:buNone/>
              <a:defRPr sz="4799"/>
            </a:lvl4pPr>
            <a:lvl5pPr lvl="4" rtl="0" algn="l">
              <a:lnSpc>
                <a:spcPct val="100000"/>
              </a:lnSpc>
              <a:spcBef>
                <a:spcPts val="0"/>
              </a:spcBef>
              <a:spcAft>
                <a:spcPts val="0"/>
              </a:spcAft>
              <a:buSzPts val="4800"/>
              <a:buNone/>
              <a:defRPr sz="4799"/>
            </a:lvl5pPr>
            <a:lvl6pPr lvl="5" rtl="0" algn="l">
              <a:lnSpc>
                <a:spcPct val="100000"/>
              </a:lnSpc>
              <a:spcBef>
                <a:spcPts val="0"/>
              </a:spcBef>
              <a:spcAft>
                <a:spcPts val="0"/>
              </a:spcAft>
              <a:buSzPts val="4800"/>
              <a:buNone/>
              <a:defRPr sz="4799"/>
            </a:lvl6pPr>
            <a:lvl7pPr lvl="6" rtl="0" algn="l">
              <a:lnSpc>
                <a:spcPct val="100000"/>
              </a:lnSpc>
              <a:spcBef>
                <a:spcPts val="0"/>
              </a:spcBef>
              <a:spcAft>
                <a:spcPts val="0"/>
              </a:spcAft>
              <a:buSzPts val="4800"/>
              <a:buNone/>
              <a:defRPr sz="4799"/>
            </a:lvl7pPr>
            <a:lvl8pPr lvl="7" rtl="0" algn="l">
              <a:lnSpc>
                <a:spcPct val="100000"/>
              </a:lnSpc>
              <a:spcBef>
                <a:spcPts val="0"/>
              </a:spcBef>
              <a:spcAft>
                <a:spcPts val="0"/>
              </a:spcAft>
              <a:buSzPts val="4800"/>
              <a:buNone/>
              <a:defRPr sz="4799"/>
            </a:lvl8pPr>
            <a:lvl9pPr lvl="8" rtl="0" algn="l">
              <a:lnSpc>
                <a:spcPct val="100000"/>
              </a:lnSpc>
              <a:spcBef>
                <a:spcPts val="0"/>
              </a:spcBef>
              <a:spcAft>
                <a:spcPts val="0"/>
              </a:spcAft>
              <a:buSzPts val="4800"/>
              <a:buNone/>
              <a:defRPr sz="4799"/>
            </a:lvl9pPr>
          </a:lstStyle>
          <a:p/>
        </p:txBody>
      </p:sp>
      <p:sp>
        <p:nvSpPr>
          <p:cNvPr id="2628" name="Google Shape;2628;p3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629" name="Shape 2629"/>
        <p:cNvGrpSpPr/>
        <p:nvPr/>
      </p:nvGrpSpPr>
      <p:grpSpPr>
        <a:xfrm>
          <a:off x="0" y="0"/>
          <a:ext cx="0" cy="0"/>
          <a:chOff x="0" y="0"/>
          <a:chExt cx="0" cy="0"/>
        </a:xfrm>
      </p:grpSpPr>
      <p:sp>
        <p:nvSpPr>
          <p:cNvPr id="2630" name="Google Shape;2630;p38"/>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38"/>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599"/>
            </a:lvl1pPr>
            <a:lvl2pPr lvl="1" rtl="0" algn="l">
              <a:lnSpc>
                <a:spcPct val="100000"/>
              </a:lnSpc>
              <a:spcBef>
                <a:spcPts val="0"/>
              </a:spcBef>
              <a:spcAft>
                <a:spcPts val="0"/>
              </a:spcAft>
              <a:buSzPts val="3600"/>
              <a:buNone/>
              <a:defRPr sz="3599"/>
            </a:lvl2pPr>
            <a:lvl3pPr lvl="2" rtl="0" algn="l">
              <a:lnSpc>
                <a:spcPct val="100000"/>
              </a:lnSpc>
              <a:spcBef>
                <a:spcPts val="0"/>
              </a:spcBef>
              <a:spcAft>
                <a:spcPts val="0"/>
              </a:spcAft>
              <a:buSzPts val="3600"/>
              <a:buNone/>
              <a:defRPr sz="3599"/>
            </a:lvl3pPr>
            <a:lvl4pPr lvl="3" rtl="0" algn="l">
              <a:lnSpc>
                <a:spcPct val="100000"/>
              </a:lnSpc>
              <a:spcBef>
                <a:spcPts val="0"/>
              </a:spcBef>
              <a:spcAft>
                <a:spcPts val="0"/>
              </a:spcAft>
              <a:buSzPts val="3600"/>
              <a:buNone/>
              <a:defRPr sz="3599"/>
            </a:lvl4pPr>
            <a:lvl5pPr lvl="4" rtl="0" algn="l">
              <a:lnSpc>
                <a:spcPct val="100000"/>
              </a:lnSpc>
              <a:spcBef>
                <a:spcPts val="0"/>
              </a:spcBef>
              <a:spcAft>
                <a:spcPts val="0"/>
              </a:spcAft>
              <a:buSzPts val="3600"/>
              <a:buNone/>
              <a:defRPr sz="3599"/>
            </a:lvl5pPr>
            <a:lvl6pPr lvl="5" rtl="0" algn="l">
              <a:lnSpc>
                <a:spcPct val="100000"/>
              </a:lnSpc>
              <a:spcBef>
                <a:spcPts val="0"/>
              </a:spcBef>
              <a:spcAft>
                <a:spcPts val="0"/>
              </a:spcAft>
              <a:buSzPts val="3600"/>
              <a:buNone/>
              <a:defRPr sz="3599"/>
            </a:lvl6pPr>
            <a:lvl7pPr lvl="6" rtl="0" algn="l">
              <a:lnSpc>
                <a:spcPct val="100000"/>
              </a:lnSpc>
              <a:spcBef>
                <a:spcPts val="0"/>
              </a:spcBef>
              <a:spcAft>
                <a:spcPts val="0"/>
              </a:spcAft>
              <a:buSzPts val="3600"/>
              <a:buNone/>
              <a:defRPr sz="3599"/>
            </a:lvl7pPr>
            <a:lvl8pPr lvl="7" rtl="0" algn="l">
              <a:lnSpc>
                <a:spcPct val="100000"/>
              </a:lnSpc>
              <a:spcBef>
                <a:spcPts val="0"/>
              </a:spcBef>
              <a:spcAft>
                <a:spcPts val="0"/>
              </a:spcAft>
              <a:buSzPts val="3600"/>
              <a:buNone/>
              <a:defRPr sz="3599"/>
            </a:lvl8pPr>
            <a:lvl9pPr lvl="8" rtl="0" algn="l">
              <a:lnSpc>
                <a:spcPct val="100000"/>
              </a:lnSpc>
              <a:spcBef>
                <a:spcPts val="0"/>
              </a:spcBef>
              <a:spcAft>
                <a:spcPts val="0"/>
              </a:spcAft>
              <a:buSzPts val="3600"/>
              <a:buNone/>
              <a:defRPr sz="3599"/>
            </a:lvl9pPr>
          </a:lstStyle>
          <a:p/>
        </p:txBody>
      </p:sp>
      <p:sp>
        <p:nvSpPr>
          <p:cNvPr id="2632" name="Google Shape;2632;p38"/>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799">
                <a:solidFill>
                  <a:schemeClr val="dk2"/>
                </a:solidFill>
              </a:defRPr>
            </a:lvl2pPr>
            <a:lvl3pPr lvl="2" rtl="0" algn="l">
              <a:lnSpc>
                <a:spcPct val="100000"/>
              </a:lnSpc>
              <a:spcBef>
                <a:spcPts val="0"/>
              </a:spcBef>
              <a:spcAft>
                <a:spcPts val="0"/>
              </a:spcAft>
              <a:buClr>
                <a:schemeClr val="dk2"/>
              </a:buClr>
              <a:buSzPts val="1800"/>
              <a:buNone/>
              <a:defRPr sz="1799">
                <a:solidFill>
                  <a:schemeClr val="dk2"/>
                </a:solidFill>
              </a:defRPr>
            </a:lvl3pPr>
            <a:lvl4pPr lvl="3" rtl="0" algn="l">
              <a:lnSpc>
                <a:spcPct val="100000"/>
              </a:lnSpc>
              <a:spcBef>
                <a:spcPts val="0"/>
              </a:spcBef>
              <a:spcAft>
                <a:spcPts val="0"/>
              </a:spcAft>
              <a:buClr>
                <a:schemeClr val="dk2"/>
              </a:buClr>
              <a:buSzPts val="1800"/>
              <a:buNone/>
              <a:defRPr sz="1799">
                <a:solidFill>
                  <a:schemeClr val="dk2"/>
                </a:solidFill>
              </a:defRPr>
            </a:lvl4pPr>
            <a:lvl5pPr lvl="4" rtl="0" algn="l">
              <a:lnSpc>
                <a:spcPct val="100000"/>
              </a:lnSpc>
              <a:spcBef>
                <a:spcPts val="0"/>
              </a:spcBef>
              <a:spcAft>
                <a:spcPts val="0"/>
              </a:spcAft>
              <a:buClr>
                <a:schemeClr val="dk2"/>
              </a:buClr>
              <a:buSzPts val="1800"/>
              <a:buNone/>
              <a:defRPr sz="1799">
                <a:solidFill>
                  <a:schemeClr val="dk2"/>
                </a:solidFill>
              </a:defRPr>
            </a:lvl5pPr>
            <a:lvl6pPr lvl="5" rtl="0" algn="l">
              <a:lnSpc>
                <a:spcPct val="100000"/>
              </a:lnSpc>
              <a:spcBef>
                <a:spcPts val="0"/>
              </a:spcBef>
              <a:spcAft>
                <a:spcPts val="0"/>
              </a:spcAft>
              <a:buClr>
                <a:schemeClr val="dk2"/>
              </a:buClr>
              <a:buSzPts val="1800"/>
              <a:buNone/>
              <a:defRPr sz="1799">
                <a:solidFill>
                  <a:schemeClr val="dk2"/>
                </a:solidFill>
              </a:defRPr>
            </a:lvl6pPr>
            <a:lvl7pPr lvl="6" rtl="0" algn="l">
              <a:lnSpc>
                <a:spcPct val="100000"/>
              </a:lnSpc>
              <a:spcBef>
                <a:spcPts val="0"/>
              </a:spcBef>
              <a:spcAft>
                <a:spcPts val="0"/>
              </a:spcAft>
              <a:buClr>
                <a:schemeClr val="dk2"/>
              </a:buClr>
              <a:buSzPts val="1800"/>
              <a:buNone/>
              <a:defRPr sz="1799">
                <a:solidFill>
                  <a:schemeClr val="dk2"/>
                </a:solidFill>
              </a:defRPr>
            </a:lvl7pPr>
            <a:lvl8pPr lvl="7" rtl="0" algn="l">
              <a:lnSpc>
                <a:spcPct val="100000"/>
              </a:lnSpc>
              <a:spcBef>
                <a:spcPts val="0"/>
              </a:spcBef>
              <a:spcAft>
                <a:spcPts val="0"/>
              </a:spcAft>
              <a:buClr>
                <a:schemeClr val="dk2"/>
              </a:buClr>
              <a:buSzPts val="1800"/>
              <a:buNone/>
              <a:defRPr sz="1799">
                <a:solidFill>
                  <a:schemeClr val="dk2"/>
                </a:solidFill>
              </a:defRPr>
            </a:lvl8pPr>
            <a:lvl9pPr lvl="8" rtl="0" algn="l">
              <a:lnSpc>
                <a:spcPct val="100000"/>
              </a:lnSpc>
              <a:spcBef>
                <a:spcPts val="0"/>
              </a:spcBef>
              <a:spcAft>
                <a:spcPts val="0"/>
              </a:spcAft>
              <a:buClr>
                <a:schemeClr val="dk2"/>
              </a:buClr>
              <a:buSzPts val="1800"/>
              <a:buNone/>
              <a:defRPr sz="1799">
                <a:solidFill>
                  <a:schemeClr val="dk2"/>
                </a:solidFill>
              </a:defRPr>
            </a:lvl9pPr>
          </a:lstStyle>
          <a:p/>
        </p:txBody>
      </p:sp>
      <p:sp>
        <p:nvSpPr>
          <p:cNvPr id="2633" name="Google Shape;2633;p38"/>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2634" name="Google Shape;2634;p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635" name="Google Shape;2635;p38"/>
          <p:cNvGrpSpPr/>
          <p:nvPr/>
        </p:nvGrpSpPr>
        <p:grpSpPr>
          <a:xfrm>
            <a:off x="8041174" y="4778597"/>
            <a:ext cx="598277" cy="170409"/>
            <a:chOff x="238125" y="1822850"/>
            <a:chExt cx="7080200" cy="2016675"/>
          </a:xfrm>
        </p:grpSpPr>
        <p:sp>
          <p:nvSpPr>
            <p:cNvPr id="2636" name="Google Shape;2636;p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43" name="Google Shape;2643;p38"/>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2644" name="Shape 2644"/>
        <p:cNvGrpSpPr/>
        <p:nvPr/>
      </p:nvGrpSpPr>
      <p:grpSpPr>
        <a:xfrm>
          <a:off x="0" y="0"/>
          <a:ext cx="0" cy="0"/>
          <a:chOff x="0" y="0"/>
          <a:chExt cx="0" cy="0"/>
        </a:xfrm>
      </p:grpSpPr>
      <p:sp>
        <p:nvSpPr>
          <p:cNvPr id="2645" name="Google Shape;2645;p3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46" name="Google Shape;2646;p39"/>
          <p:cNvSpPr txBox="1"/>
          <p:nvPr/>
        </p:nvSpPr>
        <p:spPr>
          <a:xfrm>
            <a:off x="475268" y="463837"/>
            <a:ext cx="7749300" cy="4173000"/>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2647" name="Google Shape;2647;p39"/>
          <p:cNvGrpSpPr/>
          <p:nvPr/>
        </p:nvGrpSpPr>
        <p:grpSpPr>
          <a:xfrm>
            <a:off x="8041174" y="4778597"/>
            <a:ext cx="598277" cy="170409"/>
            <a:chOff x="238125" y="1822850"/>
            <a:chExt cx="7080200" cy="2016675"/>
          </a:xfrm>
        </p:grpSpPr>
        <p:sp>
          <p:nvSpPr>
            <p:cNvPr id="2648" name="Google Shape;2648;p3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3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3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3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3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3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3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55" name="Google Shape;2655;p39"/>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56" name="Shape 2656"/>
        <p:cNvGrpSpPr/>
        <p:nvPr/>
      </p:nvGrpSpPr>
      <p:grpSpPr>
        <a:xfrm>
          <a:off x="0" y="0"/>
          <a:ext cx="0" cy="0"/>
          <a:chOff x="0" y="0"/>
          <a:chExt cx="0" cy="0"/>
        </a:xfrm>
      </p:grpSpPr>
      <p:sp>
        <p:nvSpPr>
          <p:cNvPr id="2657" name="Google Shape;2657;p4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2658" name="Shape 2658"/>
        <p:cNvGrpSpPr/>
        <p:nvPr/>
      </p:nvGrpSpPr>
      <p:grpSpPr>
        <a:xfrm>
          <a:off x="0" y="0"/>
          <a:ext cx="0" cy="0"/>
          <a:chOff x="0" y="0"/>
          <a:chExt cx="0" cy="0"/>
        </a:xfrm>
      </p:grpSpPr>
      <p:grpSp>
        <p:nvGrpSpPr>
          <p:cNvPr id="2659" name="Google Shape;2659;p41"/>
          <p:cNvGrpSpPr/>
          <p:nvPr/>
        </p:nvGrpSpPr>
        <p:grpSpPr>
          <a:xfrm>
            <a:off x="3689203" y="6"/>
            <a:ext cx="3697033" cy="5143642"/>
            <a:chOff x="1926275" y="238125"/>
            <a:chExt cx="3765950" cy="5239525"/>
          </a:xfrm>
        </p:grpSpPr>
        <p:sp>
          <p:nvSpPr>
            <p:cNvPr id="2660" name="Google Shape;2660;p4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4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4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4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4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4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4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4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4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4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4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4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4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4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4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4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4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4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4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4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4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4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4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4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4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4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4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4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4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4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4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4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4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4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4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4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4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4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4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4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4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4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4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4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4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4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4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4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4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4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4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4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4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4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4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4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4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4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4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4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20" name="Google Shape;2720;p41"/>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41"/>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4510"/>
              </a:srgbClr>
            </a:outerShdw>
          </a:effectLst>
        </p:spPr>
      </p:sp>
      <p:sp>
        <p:nvSpPr>
          <p:cNvPr id="2722" name="Google Shape;2722;p41"/>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2723" name="Google Shape;2723;p41"/>
          <p:cNvGrpSpPr/>
          <p:nvPr/>
        </p:nvGrpSpPr>
        <p:grpSpPr>
          <a:xfrm>
            <a:off x="7612256" y="4190288"/>
            <a:ext cx="1219210" cy="347271"/>
            <a:chOff x="238125" y="1822850"/>
            <a:chExt cx="7080200" cy="2016675"/>
          </a:xfrm>
        </p:grpSpPr>
        <p:sp>
          <p:nvSpPr>
            <p:cNvPr id="2724" name="Google Shape;2724;p4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4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4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4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4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4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4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31" name="Google Shape;2731;p41"/>
          <p:cNvSpPr txBox="1"/>
          <p:nvPr/>
        </p:nvSpPr>
        <p:spPr>
          <a:xfrm>
            <a:off x="7653845" y="4665341"/>
            <a:ext cx="1257300" cy="2925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2732" name="Google Shape;2732;p41"/>
          <p:cNvSpPr txBox="1"/>
          <p:nvPr/>
        </p:nvSpPr>
        <p:spPr>
          <a:xfrm>
            <a:off x="340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2733" name="Shape 2733"/>
        <p:cNvGrpSpPr/>
        <p:nvPr/>
      </p:nvGrpSpPr>
      <p:grpSpPr>
        <a:xfrm>
          <a:off x="0" y="0"/>
          <a:ext cx="0" cy="0"/>
          <a:chOff x="0" y="0"/>
          <a:chExt cx="0" cy="0"/>
        </a:xfrm>
      </p:grpSpPr>
      <p:grpSp>
        <p:nvGrpSpPr>
          <p:cNvPr id="2734" name="Google Shape;2734;p42"/>
          <p:cNvGrpSpPr/>
          <p:nvPr/>
        </p:nvGrpSpPr>
        <p:grpSpPr>
          <a:xfrm>
            <a:off x="3698728" y="6"/>
            <a:ext cx="3697033" cy="5143642"/>
            <a:chOff x="1926275" y="238125"/>
            <a:chExt cx="3765950" cy="5239525"/>
          </a:xfrm>
        </p:grpSpPr>
        <p:sp>
          <p:nvSpPr>
            <p:cNvPr id="2735" name="Google Shape;2735;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3" name="Google Shape;2743;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4" name="Google Shape;2744;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5" name="Google Shape;2745;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9" name="Google Shape;2749;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0" name="Google Shape;2750;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2" name="Google Shape;2752;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3" name="Google Shape;2753;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4" name="Google Shape;2754;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5" name="Google Shape;2755;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6" name="Google Shape;2756;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3" name="Google Shape;2763;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4" name="Google Shape;2764;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95" name="Google Shape;2795;p42"/>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4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797" name="Google Shape;2797;p42"/>
          <p:cNvGrpSpPr/>
          <p:nvPr/>
        </p:nvGrpSpPr>
        <p:grpSpPr>
          <a:xfrm>
            <a:off x="1285922" y="2144123"/>
            <a:ext cx="2868897" cy="817157"/>
            <a:chOff x="238125" y="1822850"/>
            <a:chExt cx="7080200" cy="2016675"/>
          </a:xfrm>
        </p:grpSpPr>
        <p:sp>
          <p:nvSpPr>
            <p:cNvPr id="2798" name="Google Shape;2798;p4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4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4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4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4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4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4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05" name="Google Shape;2805;p42"/>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2806" name="Google Shape;2806;p4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2807" name="Shape 2807"/>
        <p:cNvGrpSpPr/>
        <p:nvPr/>
      </p:nvGrpSpPr>
      <p:grpSpPr>
        <a:xfrm>
          <a:off x="0" y="0"/>
          <a:ext cx="0" cy="0"/>
          <a:chOff x="0" y="0"/>
          <a:chExt cx="0" cy="0"/>
        </a:xfrm>
      </p:grpSpPr>
      <p:grpSp>
        <p:nvGrpSpPr>
          <p:cNvPr id="2808" name="Google Shape;2808;p43"/>
          <p:cNvGrpSpPr/>
          <p:nvPr/>
        </p:nvGrpSpPr>
        <p:grpSpPr>
          <a:xfrm>
            <a:off x="3698728" y="6"/>
            <a:ext cx="3697033" cy="5143642"/>
            <a:chOff x="1926275" y="238125"/>
            <a:chExt cx="3765950" cy="5239525"/>
          </a:xfrm>
        </p:grpSpPr>
        <p:sp>
          <p:nvSpPr>
            <p:cNvPr id="2809" name="Google Shape;2809;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69" name="Google Shape;2869;p43"/>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4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71" name="Google Shape;2871;p43"/>
          <p:cNvGrpSpPr/>
          <p:nvPr/>
        </p:nvGrpSpPr>
        <p:grpSpPr>
          <a:xfrm>
            <a:off x="1285922" y="2144123"/>
            <a:ext cx="2868897" cy="817157"/>
            <a:chOff x="238125" y="1822850"/>
            <a:chExt cx="7080200" cy="2016675"/>
          </a:xfrm>
        </p:grpSpPr>
        <p:sp>
          <p:nvSpPr>
            <p:cNvPr id="2872" name="Google Shape;2872;p4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4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4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4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4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4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4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79" name="Google Shape;2879;p43"/>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2880" name="Google Shape;2880;p4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2881" name="Shape 2881"/>
        <p:cNvGrpSpPr/>
        <p:nvPr/>
      </p:nvGrpSpPr>
      <p:grpSpPr>
        <a:xfrm>
          <a:off x="0" y="0"/>
          <a:ext cx="0" cy="0"/>
          <a:chOff x="0" y="0"/>
          <a:chExt cx="0" cy="0"/>
        </a:xfrm>
      </p:grpSpPr>
      <p:sp>
        <p:nvSpPr>
          <p:cNvPr id="2882" name="Google Shape;2882;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4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84" name="Google Shape;2884;p44"/>
          <p:cNvGrpSpPr/>
          <p:nvPr/>
        </p:nvGrpSpPr>
        <p:grpSpPr>
          <a:xfrm>
            <a:off x="1285922" y="2144123"/>
            <a:ext cx="2868897" cy="817157"/>
            <a:chOff x="238125" y="1822850"/>
            <a:chExt cx="7080200" cy="2016675"/>
          </a:xfrm>
        </p:grpSpPr>
        <p:sp>
          <p:nvSpPr>
            <p:cNvPr id="2885" name="Google Shape;2885;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92" name="Google Shape;2892;p44"/>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2893" name="Google Shape;2893;p4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_AND_TWO_COLUMNS_1">
    <p:bg>
      <p:bgPr>
        <a:solidFill>
          <a:srgbClr val="E2F0F9">
            <a:alpha val="57250"/>
          </a:srgbClr>
        </a:solidFill>
      </p:bgPr>
    </p:bg>
    <p:spTree>
      <p:nvGrpSpPr>
        <p:cNvPr id="2894" name="Shape 2894"/>
        <p:cNvGrpSpPr/>
        <p:nvPr/>
      </p:nvGrpSpPr>
      <p:grpSpPr>
        <a:xfrm>
          <a:off x="0" y="0"/>
          <a:ext cx="0" cy="0"/>
          <a:chOff x="0" y="0"/>
          <a:chExt cx="0" cy="0"/>
        </a:xfrm>
      </p:grpSpPr>
      <p:sp>
        <p:nvSpPr>
          <p:cNvPr id="2895" name="Google Shape;2895;p4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96" name="Google Shape;2896;p45"/>
          <p:cNvGrpSpPr/>
          <p:nvPr/>
        </p:nvGrpSpPr>
        <p:grpSpPr>
          <a:xfrm>
            <a:off x="6808167" y="782935"/>
            <a:ext cx="1845454" cy="1820070"/>
            <a:chOff x="5927502" y="551678"/>
            <a:chExt cx="2377550" cy="2344847"/>
          </a:xfrm>
        </p:grpSpPr>
        <p:grpSp>
          <p:nvGrpSpPr>
            <p:cNvPr id="2897" name="Google Shape;2897;p45"/>
            <p:cNvGrpSpPr/>
            <p:nvPr/>
          </p:nvGrpSpPr>
          <p:grpSpPr>
            <a:xfrm>
              <a:off x="5927502" y="551678"/>
              <a:ext cx="2377550" cy="653782"/>
              <a:chOff x="2159414" y="3486447"/>
              <a:chExt cx="2606105" cy="720500"/>
            </a:xfrm>
          </p:grpSpPr>
          <p:grpSp>
            <p:nvGrpSpPr>
              <p:cNvPr id="2898" name="Google Shape;2898;p45"/>
              <p:cNvGrpSpPr/>
              <p:nvPr/>
            </p:nvGrpSpPr>
            <p:grpSpPr>
              <a:xfrm>
                <a:off x="2159414" y="3486447"/>
                <a:ext cx="2606105" cy="49200"/>
                <a:chOff x="2159414" y="3486447"/>
                <a:chExt cx="2606105" cy="49200"/>
              </a:xfrm>
            </p:grpSpPr>
            <p:sp>
              <p:nvSpPr>
                <p:cNvPr id="2899" name="Google Shape;289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5" name="Google Shape;2915;p45"/>
              <p:cNvGrpSpPr/>
              <p:nvPr/>
            </p:nvGrpSpPr>
            <p:grpSpPr>
              <a:xfrm>
                <a:off x="2159414" y="3652838"/>
                <a:ext cx="2606105" cy="49200"/>
                <a:chOff x="2159414" y="3486447"/>
                <a:chExt cx="2606105" cy="49200"/>
              </a:xfrm>
            </p:grpSpPr>
            <p:sp>
              <p:nvSpPr>
                <p:cNvPr id="2916" name="Google Shape;291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2" name="Google Shape;2932;p45"/>
              <p:cNvGrpSpPr/>
              <p:nvPr/>
            </p:nvGrpSpPr>
            <p:grpSpPr>
              <a:xfrm>
                <a:off x="2159414" y="3819188"/>
                <a:ext cx="2606105" cy="49200"/>
                <a:chOff x="2159414" y="3486447"/>
                <a:chExt cx="2606105" cy="49200"/>
              </a:xfrm>
            </p:grpSpPr>
            <p:sp>
              <p:nvSpPr>
                <p:cNvPr id="2933" name="Google Shape;293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9" name="Google Shape;2949;p45"/>
              <p:cNvGrpSpPr/>
              <p:nvPr/>
            </p:nvGrpSpPr>
            <p:grpSpPr>
              <a:xfrm>
                <a:off x="2159414" y="3983540"/>
                <a:ext cx="2606105" cy="49200"/>
                <a:chOff x="2159414" y="3486447"/>
                <a:chExt cx="2606105" cy="49200"/>
              </a:xfrm>
            </p:grpSpPr>
            <p:sp>
              <p:nvSpPr>
                <p:cNvPr id="2950" name="Google Shape;295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66" name="Google Shape;2966;p45"/>
              <p:cNvGrpSpPr/>
              <p:nvPr/>
            </p:nvGrpSpPr>
            <p:grpSpPr>
              <a:xfrm>
                <a:off x="2159414" y="4157747"/>
                <a:ext cx="2606105" cy="49200"/>
                <a:chOff x="2159414" y="3486447"/>
                <a:chExt cx="2606105" cy="49200"/>
              </a:xfrm>
            </p:grpSpPr>
            <p:sp>
              <p:nvSpPr>
                <p:cNvPr id="2967" name="Google Shape;296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83" name="Google Shape;2983;p45"/>
            <p:cNvGrpSpPr/>
            <p:nvPr/>
          </p:nvGrpSpPr>
          <p:grpSpPr>
            <a:xfrm>
              <a:off x="5927502" y="1318161"/>
              <a:ext cx="2377550" cy="653782"/>
              <a:chOff x="2159414" y="3486447"/>
              <a:chExt cx="2606105" cy="720500"/>
            </a:xfrm>
          </p:grpSpPr>
          <p:grpSp>
            <p:nvGrpSpPr>
              <p:cNvPr id="2984" name="Google Shape;2984;p45"/>
              <p:cNvGrpSpPr/>
              <p:nvPr/>
            </p:nvGrpSpPr>
            <p:grpSpPr>
              <a:xfrm>
                <a:off x="2159414" y="3486447"/>
                <a:ext cx="2606105" cy="49200"/>
                <a:chOff x="2159414" y="3486447"/>
                <a:chExt cx="2606105" cy="49200"/>
              </a:xfrm>
            </p:grpSpPr>
            <p:sp>
              <p:nvSpPr>
                <p:cNvPr id="2985" name="Google Shape;298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01" name="Google Shape;3001;p45"/>
              <p:cNvGrpSpPr/>
              <p:nvPr/>
            </p:nvGrpSpPr>
            <p:grpSpPr>
              <a:xfrm>
                <a:off x="2159414" y="3652838"/>
                <a:ext cx="2606105" cy="49200"/>
                <a:chOff x="2159414" y="3486447"/>
                <a:chExt cx="2606105" cy="49200"/>
              </a:xfrm>
            </p:grpSpPr>
            <p:sp>
              <p:nvSpPr>
                <p:cNvPr id="3002" name="Google Shape;3002;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18" name="Google Shape;3018;p45"/>
              <p:cNvGrpSpPr/>
              <p:nvPr/>
            </p:nvGrpSpPr>
            <p:grpSpPr>
              <a:xfrm>
                <a:off x="2159414" y="3819188"/>
                <a:ext cx="2606105" cy="49200"/>
                <a:chOff x="2159414" y="3486447"/>
                <a:chExt cx="2606105" cy="49200"/>
              </a:xfrm>
            </p:grpSpPr>
            <p:sp>
              <p:nvSpPr>
                <p:cNvPr id="3019" name="Google Shape;301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35" name="Google Shape;3035;p45"/>
              <p:cNvGrpSpPr/>
              <p:nvPr/>
            </p:nvGrpSpPr>
            <p:grpSpPr>
              <a:xfrm>
                <a:off x="2159414" y="3983540"/>
                <a:ext cx="2606105" cy="49200"/>
                <a:chOff x="2159414" y="3486447"/>
                <a:chExt cx="2606105" cy="49200"/>
              </a:xfrm>
            </p:grpSpPr>
            <p:sp>
              <p:nvSpPr>
                <p:cNvPr id="3036" name="Google Shape;303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2" name="Google Shape;3052;p45"/>
              <p:cNvGrpSpPr/>
              <p:nvPr/>
            </p:nvGrpSpPr>
            <p:grpSpPr>
              <a:xfrm>
                <a:off x="2159414" y="4157747"/>
                <a:ext cx="2606105" cy="49200"/>
                <a:chOff x="2159414" y="3486447"/>
                <a:chExt cx="2606105" cy="49200"/>
              </a:xfrm>
            </p:grpSpPr>
            <p:sp>
              <p:nvSpPr>
                <p:cNvPr id="3053" name="Google Shape;305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69" name="Google Shape;3069;p45"/>
            <p:cNvGrpSpPr/>
            <p:nvPr/>
          </p:nvGrpSpPr>
          <p:grpSpPr>
            <a:xfrm>
              <a:off x="5927502" y="2084668"/>
              <a:ext cx="2377550" cy="44644"/>
              <a:chOff x="2159414" y="3486447"/>
              <a:chExt cx="2606105" cy="49200"/>
            </a:xfrm>
          </p:grpSpPr>
          <p:sp>
            <p:nvSpPr>
              <p:cNvPr id="3070" name="Google Shape;307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6" name="Google Shape;3086;p45"/>
            <p:cNvGrpSpPr/>
            <p:nvPr/>
          </p:nvGrpSpPr>
          <p:grpSpPr>
            <a:xfrm>
              <a:off x="5927502" y="2235651"/>
              <a:ext cx="2377550" cy="44644"/>
              <a:chOff x="2159414" y="3486447"/>
              <a:chExt cx="2606105" cy="49200"/>
            </a:xfrm>
          </p:grpSpPr>
          <p:sp>
            <p:nvSpPr>
              <p:cNvPr id="3087" name="Google Shape;308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03" name="Google Shape;3103;p45"/>
            <p:cNvGrpSpPr/>
            <p:nvPr/>
          </p:nvGrpSpPr>
          <p:grpSpPr>
            <a:xfrm>
              <a:off x="5927502" y="2386597"/>
              <a:ext cx="2377550" cy="44644"/>
              <a:chOff x="2159414" y="3486447"/>
              <a:chExt cx="2606105" cy="49200"/>
            </a:xfrm>
          </p:grpSpPr>
          <p:sp>
            <p:nvSpPr>
              <p:cNvPr id="3104" name="Google Shape;3104;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20" name="Google Shape;3120;p45"/>
            <p:cNvGrpSpPr/>
            <p:nvPr/>
          </p:nvGrpSpPr>
          <p:grpSpPr>
            <a:xfrm>
              <a:off x="5927502" y="2535730"/>
              <a:ext cx="2377550" cy="44644"/>
              <a:chOff x="2159414" y="3486447"/>
              <a:chExt cx="2606105" cy="49200"/>
            </a:xfrm>
          </p:grpSpPr>
          <p:sp>
            <p:nvSpPr>
              <p:cNvPr id="3121" name="Google Shape;3121;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7" name="Google Shape;3137;p45"/>
            <p:cNvGrpSpPr/>
            <p:nvPr/>
          </p:nvGrpSpPr>
          <p:grpSpPr>
            <a:xfrm>
              <a:off x="5927502" y="2693806"/>
              <a:ext cx="2377550" cy="44644"/>
              <a:chOff x="2159414" y="3486447"/>
              <a:chExt cx="2606105" cy="49200"/>
            </a:xfrm>
          </p:grpSpPr>
          <p:sp>
            <p:nvSpPr>
              <p:cNvPr id="3138" name="Google Shape;3138;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54" name="Google Shape;3154;p45"/>
            <p:cNvGrpSpPr/>
            <p:nvPr/>
          </p:nvGrpSpPr>
          <p:grpSpPr>
            <a:xfrm>
              <a:off x="5927502" y="2851881"/>
              <a:ext cx="2377550" cy="44644"/>
              <a:chOff x="2159414" y="3486447"/>
              <a:chExt cx="2606105" cy="49200"/>
            </a:xfrm>
          </p:grpSpPr>
          <p:sp>
            <p:nvSpPr>
              <p:cNvPr id="3155" name="Google Shape;315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171" name="Google Shape;3171;p4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72" name="Google Shape;3172;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3" name="Google Shape;3173;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4" name="Google Shape;3174;p4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175" name="Google Shape;3175;p45"/>
          <p:cNvGrpSpPr/>
          <p:nvPr/>
        </p:nvGrpSpPr>
        <p:grpSpPr>
          <a:xfrm>
            <a:off x="8041173" y="4778596"/>
            <a:ext cx="598277" cy="170409"/>
            <a:chOff x="238125" y="1822850"/>
            <a:chExt cx="7080200" cy="2016675"/>
          </a:xfrm>
        </p:grpSpPr>
        <p:sp>
          <p:nvSpPr>
            <p:cNvPr id="3176" name="Google Shape;3176;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3" name="Google Shape;3183;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1">
  <p:cSld name="TITLE_AND_BODY_1">
    <p:bg>
      <p:bgPr>
        <a:solidFill>
          <a:schemeClr val="dk1"/>
        </a:solidFill>
      </p:bgPr>
    </p:bg>
    <p:spTree>
      <p:nvGrpSpPr>
        <p:cNvPr id="3184" name="Shape 3184"/>
        <p:cNvGrpSpPr/>
        <p:nvPr/>
      </p:nvGrpSpPr>
      <p:grpSpPr>
        <a:xfrm>
          <a:off x="0" y="0"/>
          <a:ext cx="0" cy="0"/>
          <a:chOff x="0" y="0"/>
          <a:chExt cx="0" cy="0"/>
        </a:xfrm>
      </p:grpSpPr>
      <p:pic>
        <p:nvPicPr>
          <p:cNvPr id="3185" name="Google Shape;3185;p4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3186" name="Google Shape;3186;p4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8" name="Google Shape;3188;p4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3189" name="Google Shape;3189;p4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90" name="Google Shape;3190;p4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192" name="Google Shape;3192;p4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3197" name="Shape 3197"/>
        <p:cNvGrpSpPr/>
        <p:nvPr/>
      </p:nvGrpSpPr>
      <p:grpSpPr>
        <a:xfrm>
          <a:off x="0" y="0"/>
          <a:ext cx="0" cy="0"/>
          <a:chOff x="0" y="0"/>
          <a:chExt cx="0" cy="0"/>
        </a:xfrm>
      </p:grpSpPr>
      <p:sp>
        <p:nvSpPr>
          <p:cNvPr id="3198" name="Google Shape;3198;p48"/>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9" name="Google Shape;3199;p48"/>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3200" name="Google Shape;3200;p48"/>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3201" name="Google Shape;3201;p48"/>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3202" name="Google Shape;3202;p48"/>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48"/>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4" name="Google Shape;3204;p48"/>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3205" name="Google Shape;3205;p48"/>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3206" name="Google Shape;3206;p48"/>
          <p:cNvGrpSpPr/>
          <p:nvPr/>
        </p:nvGrpSpPr>
        <p:grpSpPr>
          <a:xfrm>
            <a:off x="5714586" y="1714973"/>
            <a:ext cx="1714747" cy="1713968"/>
            <a:chOff x="1189450" y="238125"/>
            <a:chExt cx="5177375" cy="5175025"/>
          </a:xfrm>
        </p:grpSpPr>
        <p:sp>
          <p:nvSpPr>
            <p:cNvPr id="3207" name="Google Shape;3207;p4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4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4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4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4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4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p4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4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4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4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p4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p4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p4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4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4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4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4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4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4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4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p4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4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4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4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4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4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4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4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4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4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4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4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4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p4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p4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4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4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4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4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4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4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4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p4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4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4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4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4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4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4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4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4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4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4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4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4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4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p4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4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4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4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4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4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4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4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p4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4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4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4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4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4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4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4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4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4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4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4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4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4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4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4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4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4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4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4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4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4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p4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4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p4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4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4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4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4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4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4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4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4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4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4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4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4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4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p4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4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p4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p4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p4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p4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p4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4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4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4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4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4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4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4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4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4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4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4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4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4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4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4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4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p4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4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4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4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4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4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4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4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4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4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4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4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4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4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4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4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4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4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4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4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4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4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4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4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p4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4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p4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p4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p4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p4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4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4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4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4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4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4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4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4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4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4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4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4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4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4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4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4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4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4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4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4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4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4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4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4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4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4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4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4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4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4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4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4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4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4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4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4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4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4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4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4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4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4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4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4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4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4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p4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4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4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4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4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4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4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4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4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4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4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4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4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4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4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4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p4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4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4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4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4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4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4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4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4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4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4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4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4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4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4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4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4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4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4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4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4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4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4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4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4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4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4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4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4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4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4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4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4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4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4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4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4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4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4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4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4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4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4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4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4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4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4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4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4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4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4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4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4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4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4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4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4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4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4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4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4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4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4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4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4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4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4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4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4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4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4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4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4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p4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p4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4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4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4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4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4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4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4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4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4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4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4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4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4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4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4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p4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p4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p4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4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4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4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4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4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4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4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4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4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4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4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4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4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4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4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4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4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4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4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4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4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4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4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4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4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4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4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4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4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4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4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4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4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p4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4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4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4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4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4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4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4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4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4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4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4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4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4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4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4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p4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4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4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4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4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4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4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4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4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4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4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4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4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4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4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4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4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p4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p4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4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4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4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4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4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4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4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4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4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4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4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4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4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4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4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p4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p4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4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4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4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4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4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4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4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4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4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4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4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4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4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4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4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4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4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4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4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4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4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4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4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4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4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4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4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4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4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4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4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4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4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4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4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4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4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4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4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4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4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4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4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4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4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4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4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4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4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7" name="Google Shape;3657;p4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8" name="Google Shape;3658;p4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4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4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4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4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4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4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4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4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4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4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4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4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4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4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4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4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p4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4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4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4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4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4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4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4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4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4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4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4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4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4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4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4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p4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p4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4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4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4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4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4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4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4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4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4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4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4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4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4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4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4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p4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4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4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4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4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4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4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4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4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4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p4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4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4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4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4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4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4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4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4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4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4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4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4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4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4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4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4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p4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p4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4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4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4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4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4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4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4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4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4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4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4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p4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p4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4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p4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4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4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4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4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4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4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4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p4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p4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p4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4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4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p4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p4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p4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p4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p4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4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p4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p4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4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4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4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75" name="Google Shape;3775;p48"/>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3776" name="Shape 3776"/>
        <p:cNvGrpSpPr/>
        <p:nvPr/>
      </p:nvGrpSpPr>
      <p:grpSpPr>
        <a:xfrm>
          <a:off x="0" y="0"/>
          <a:ext cx="0" cy="0"/>
          <a:chOff x="0" y="0"/>
          <a:chExt cx="0" cy="0"/>
        </a:xfrm>
      </p:grpSpPr>
      <p:grpSp>
        <p:nvGrpSpPr>
          <p:cNvPr id="3777" name="Google Shape;3777;p49"/>
          <p:cNvGrpSpPr/>
          <p:nvPr/>
        </p:nvGrpSpPr>
        <p:grpSpPr>
          <a:xfrm>
            <a:off x="2693441" y="10"/>
            <a:ext cx="3757132" cy="5143716"/>
            <a:chOff x="1895100" y="238125"/>
            <a:chExt cx="3826000" cy="5238000"/>
          </a:xfrm>
        </p:grpSpPr>
        <p:sp>
          <p:nvSpPr>
            <p:cNvPr id="3778" name="Google Shape;3778;p49"/>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49"/>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0" name="Google Shape;3780;p49"/>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781" name="Google Shape;3781;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82" name="Google Shape;3782;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7650"/>
          </a:srgbClr>
        </a:solidFill>
      </p:bgPr>
    </p:bg>
    <p:spTree>
      <p:nvGrpSpPr>
        <p:cNvPr id="3783" name="Shape 3783"/>
        <p:cNvGrpSpPr/>
        <p:nvPr/>
      </p:nvGrpSpPr>
      <p:grpSpPr>
        <a:xfrm>
          <a:off x="0" y="0"/>
          <a:ext cx="0" cy="0"/>
          <a:chOff x="0" y="0"/>
          <a:chExt cx="0" cy="0"/>
        </a:xfrm>
      </p:grpSpPr>
      <p:sp>
        <p:nvSpPr>
          <p:cNvPr id="3784" name="Google Shape;3784;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5" name="Google Shape;3785;p50"/>
          <p:cNvGrpSpPr/>
          <p:nvPr/>
        </p:nvGrpSpPr>
        <p:grpSpPr>
          <a:xfrm>
            <a:off x="6808167" y="782935"/>
            <a:ext cx="1845454" cy="1820070"/>
            <a:chOff x="5927502" y="551678"/>
            <a:chExt cx="2377550" cy="2344847"/>
          </a:xfrm>
        </p:grpSpPr>
        <p:grpSp>
          <p:nvGrpSpPr>
            <p:cNvPr id="3786" name="Google Shape;3786;p50"/>
            <p:cNvGrpSpPr/>
            <p:nvPr/>
          </p:nvGrpSpPr>
          <p:grpSpPr>
            <a:xfrm>
              <a:off x="5927502" y="551678"/>
              <a:ext cx="2377550" cy="653782"/>
              <a:chOff x="2159414" y="3486447"/>
              <a:chExt cx="2606105" cy="720500"/>
            </a:xfrm>
          </p:grpSpPr>
          <p:grpSp>
            <p:nvGrpSpPr>
              <p:cNvPr id="3787" name="Google Shape;3787;p50"/>
              <p:cNvGrpSpPr/>
              <p:nvPr/>
            </p:nvGrpSpPr>
            <p:grpSpPr>
              <a:xfrm>
                <a:off x="2159414" y="3486447"/>
                <a:ext cx="2606105" cy="49200"/>
                <a:chOff x="2159414" y="3486447"/>
                <a:chExt cx="2606105" cy="49200"/>
              </a:xfrm>
            </p:grpSpPr>
            <p:sp>
              <p:nvSpPr>
                <p:cNvPr id="3788" name="Google Shape;378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4" name="Google Shape;3804;p50"/>
              <p:cNvGrpSpPr/>
              <p:nvPr/>
            </p:nvGrpSpPr>
            <p:grpSpPr>
              <a:xfrm>
                <a:off x="2159414" y="3652838"/>
                <a:ext cx="2606105" cy="49200"/>
                <a:chOff x="2159414" y="3486447"/>
                <a:chExt cx="2606105" cy="49200"/>
              </a:xfrm>
            </p:grpSpPr>
            <p:sp>
              <p:nvSpPr>
                <p:cNvPr id="3805" name="Google Shape;380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1" name="Google Shape;3821;p50"/>
              <p:cNvGrpSpPr/>
              <p:nvPr/>
            </p:nvGrpSpPr>
            <p:grpSpPr>
              <a:xfrm>
                <a:off x="2159414" y="3819188"/>
                <a:ext cx="2606105" cy="49200"/>
                <a:chOff x="2159414" y="3486447"/>
                <a:chExt cx="2606105" cy="49200"/>
              </a:xfrm>
            </p:grpSpPr>
            <p:sp>
              <p:nvSpPr>
                <p:cNvPr id="3822" name="Google Shape;38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8" name="Google Shape;3838;p50"/>
              <p:cNvGrpSpPr/>
              <p:nvPr/>
            </p:nvGrpSpPr>
            <p:grpSpPr>
              <a:xfrm>
                <a:off x="2159414" y="3983540"/>
                <a:ext cx="2606105" cy="49200"/>
                <a:chOff x="2159414" y="3486447"/>
                <a:chExt cx="2606105" cy="49200"/>
              </a:xfrm>
            </p:grpSpPr>
            <p:sp>
              <p:nvSpPr>
                <p:cNvPr id="3839" name="Google Shape;38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5" name="Google Shape;3855;p50"/>
              <p:cNvGrpSpPr/>
              <p:nvPr/>
            </p:nvGrpSpPr>
            <p:grpSpPr>
              <a:xfrm>
                <a:off x="2159414" y="4157747"/>
                <a:ext cx="2606105" cy="49200"/>
                <a:chOff x="2159414" y="3486447"/>
                <a:chExt cx="2606105" cy="49200"/>
              </a:xfrm>
            </p:grpSpPr>
            <p:sp>
              <p:nvSpPr>
                <p:cNvPr id="3856" name="Google Shape;38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72" name="Google Shape;3872;p50"/>
            <p:cNvGrpSpPr/>
            <p:nvPr/>
          </p:nvGrpSpPr>
          <p:grpSpPr>
            <a:xfrm>
              <a:off x="5927502" y="1318161"/>
              <a:ext cx="2377550" cy="653782"/>
              <a:chOff x="2159414" y="3486447"/>
              <a:chExt cx="2606105" cy="720500"/>
            </a:xfrm>
          </p:grpSpPr>
          <p:grpSp>
            <p:nvGrpSpPr>
              <p:cNvPr id="3873" name="Google Shape;3873;p50"/>
              <p:cNvGrpSpPr/>
              <p:nvPr/>
            </p:nvGrpSpPr>
            <p:grpSpPr>
              <a:xfrm>
                <a:off x="2159414" y="3486447"/>
                <a:ext cx="2606105" cy="49200"/>
                <a:chOff x="2159414" y="3486447"/>
                <a:chExt cx="2606105" cy="49200"/>
              </a:xfrm>
            </p:grpSpPr>
            <p:sp>
              <p:nvSpPr>
                <p:cNvPr id="3874" name="Google Shape;387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90" name="Google Shape;3890;p50"/>
              <p:cNvGrpSpPr/>
              <p:nvPr/>
            </p:nvGrpSpPr>
            <p:grpSpPr>
              <a:xfrm>
                <a:off x="2159414" y="3652838"/>
                <a:ext cx="2606105" cy="49200"/>
                <a:chOff x="2159414" y="3486447"/>
                <a:chExt cx="2606105" cy="49200"/>
              </a:xfrm>
            </p:grpSpPr>
            <p:sp>
              <p:nvSpPr>
                <p:cNvPr id="3891" name="Google Shape;389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7" name="Google Shape;3907;p50"/>
              <p:cNvGrpSpPr/>
              <p:nvPr/>
            </p:nvGrpSpPr>
            <p:grpSpPr>
              <a:xfrm>
                <a:off x="2159414" y="3819188"/>
                <a:ext cx="2606105" cy="49200"/>
                <a:chOff x="2159414" y="3486447"/>
                <a:chExt cx="2606105" cy="49200"/>
              </a:xfrm>
            </p:grpSpPr>
            <p:sp>
              <p:nvSpPr>
                <p:cNvPr id="3908" name="Google Shape;390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4" name="Google Shape;3924;p50"/>
              <p:cNvGrpSpPr/>
              <p:nvPr/>
            </p:nvGrpSpPr>
            <p:grpSpPr>
              <a:xfrm>
                <a:off x="2159414" y="3983540"/>
                <a:ext cx="2606105" cy="49200"/>
                <a:chOff x="2159414" y="3486447"/>
                <a:chExt cx="2606105" cy="49200"/>
              </a:xfrm>
            </p:grpSpPr>
            <p:sp>
              <p:nvSpPr>
                <p:cNvPr id="3925" name="Google Shape;392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41" name="Google Shape;3941;p50"/>
              <p:cNvGrpSpPr/>
              <p:nvPr/>
            </p:nvGrpSpPr>
            <p:grpSpPr>
              <a:xfrm>
                <a:off x="2159414" y="4157747"/>
                <a:ext cx="2606105" cy="49200"/>
                <a:chOff x="2159414" y="3486447"/>
                <a:chExt cx="2606105" cy="49200"/>
              </a:xfrm>
            </p:grpSpPr>
            <p:sp>
              <p:nvSpPr>
                <p:cNvPr id="3942" name="Google Shape;394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58" name="Google Shape;3958;p50"/>
            <p:cNvGrpSpPr/>
            <p:nvPr/>
          </p:nvGrpSpPr>
          <p:grpSpPr>
            <a:xfrm>
              <a:off x="5927502" y="2084668"/>
              <a:ext cx="2377550" cy="44644"/>
              <a:chOff x="2159414" y="3486447"/>
              <a:chExt cx="2606105" cy="49200"/>
            </a:xfrm>
          </p:grpSpPr>
          <p:sp>
            <p:nvSpPr>
              <p:cNvPr id="3959" name="Google Shape;395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5" name="Google Shape;3975;p50"/>
            <p:cNvGrpSpPr/>
            <p:nvPr/>
          </p:nvGrpSpPr>
          <p:grpSpPr>
            <a:xfrm>
              <a:off x="5927502" y="2235651"/>
              <a:ext cx="2377550" cy="44644"/>
              <a:chOff x="2159414" y="3486447"/>
              <a:chExt cx="2606105" cy="49200"/>
            </a:xfrm>
          </p:grpSpPr>
          <p:sp>
            <p:nvSpPr>
              <p:cNvPr id="3976" name="Google Shape;397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2" name="Google Shape;3992;p50"/>
            <p:cNvGrpSpPr/>
            <p:nvPr/>
          </p:nvGrpSpPr>
          <p:grpSpPr>
            <a:xfrm>
              <a:off x="5927502" y="2386597"/>
              <a:ext cx="2377550" cy="44644"/>
              <a:chOff x="2159414" y="3486447"/>
              <a:chExt cx="2606105" cy="49200"/>
            </a:xfrm>
          </p:grpSpPr>
          <p:sp>
            <p:nvSpPr>
              <p:cNvPr id="3993" name="Google Shape;399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09" name="Google Shape;4009;p50"/>
            <p:cNvGrpSpPr/>
            <p:nvPr/>
          </p:nvGrpSpPr>
          <p:grpSpPr>
            <a:xfrm>
              <a:off x="5927502" y="2535730"/>
              <a:ext cx="2377550" cy="44644"/>
              <a:chOff x="2159414" y="3486447"/>
              <a:chExt cx="2606105" cy="49200"/>
            </a:xfrm>
          </p:grpSpPr>
          <p:sp>
            <p:nvSpPr>
              <p:cNvPr id="4010" name="Google Shape;401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6" name="Google Shape;4026;p50"/>
            <p:cNvGrpSpPr/>
            <p:nvPr/>
          </p:nvGrpSpPr>
          <p:grpSpPr>
            <a:xfrm>
              <a:off x="5927502" y="2693806"/>
              <a:ext cx="2377550" cy="44644"/>
              <a:chOff x="2159414" y="3486447"/>
              <a:chExt cx="2606105" cy="49200"/>
            </a:xfrm>
          </p:grpSpPr>
          <p:sp>
            <p:nvSpPr>
              <p:cNvPr id="4027" name="Google Shape;402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43" name="Google Shape;4043;p50"/>
            <p:cNvGrpSpPr/>
            <p:nvPr/>
          </p:nvGrpSpPr>
          <p:grpSpPr>
            <a:xfrm>
              <a:off x="5927502" y="2851881"/>
              <a:ext cx="2377550" cy="44644"/>
              <a:chOff x="2159414" y="3486447"/>
              <a:chExt cx="2606105" cy="49200"/>
            </a:xfrm>
          </p:grpSpPr>
          <p:sp>
            <p:nvSpPr>
              <p:cNvPr id="4044" name="Google Shape;404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60" name="Google Shape;4060;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61" name="Google Shape;4061;p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2" name="Google Shape;4062;p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3" name="Google Shape;4063;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64" name="Google Shape;4064;p50"/>
          <p:cNvGrpSpPr/>
          <p:nvPr/>
        </p:nvGrpSpPr>
        <p:grpSpPr>
          <a:xfrm>
            <a:off x="8041173" y="4778596"/>
            <a:ext cx="598277" cy="170409"/>
            <a:chOff x="238125" y="1822850"/>
            <a:chExt cx="7080200" cy="2016675"/>
          </a:xfrm>
        </p:grpSpPr>
        <p:sp>
          <p:nvSpPr>
            <p:cNvPr id="4065" name="Google Shape;4065;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72" name="Google Shape;4072;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73" name="Shape 4073"/>
        <p:cNvGrpSpPr/>
        <p:nvPr/>
      </p:nvGrpSpPr>
      <p:grpSpPr>
        <a:xfrm>
          <a:off x="0" y="0"/>
          <a:ext cx="0" cy="0"/>
          <a:chOff x="0" y="0"/>
          <a:chExt cx="0" cy="0"/>
        </a:xfrm>
      </p:grpSpPr>
      <p:sp>
        <p:nvSpPr>
          <p:cNvPr id="4074" name="Google Shape;4074;p5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75" name="Google Shape;4075;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76" name="Google Shape;4076;p51"/>
          <p:cNvGrpSpPr/>
          <p:nvPr/>
        </p:nvGrpSpPr>
        <p:grpSpPr>
          <a:xfrm>
            <a:off x="8041173" y="4778596"/>
            <a:ext cx="598277" cy="170409"/>
            <a:chOff x="238125" y="1822850"/>
            <a:chExt cx="7080200" cy="2016675"/>
          </a:xfrm>
        </p:grpSpPr>
        <p:sp>
          <p:nvSpPr>
            <p:cNvPr id="4077" name="Google Shape;4077;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84" name="Google Shape;4084;p5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85" name="Shape 4085"/>
        <p:cNvGrpSpPr/>
        <p:nvPr/>
      </p:nvGrpSpPr>
      <p:grpSpPr>
        <a:xfrm>
          <a:off x="0" y="0"/>
          <a:ext cx="0" cy="0"/>
          <a:chOff x="0" y="0"/>
          <a:chExt cx="0" cy="0"/>
        </a:xfrm>
      </p:grpSpPr>
      <p:sp>
        <p:nvSpPr>
          <p:cNvPr id="4086" name="Google Shape;4086;p5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5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4088" name="Google Shape;4088;p5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800">
                <a:solidFill>
                  <a:schemeClr val="dk2"/>
                </a:solidFill>
              </a:defRPr>
            </a:lvl2pPr>
            <a:lvl3pPr lvl="2" rtl="0" algn="l">
              <a:lnSpc>
                <a:spcPct val="100000"/>
              </a:lnSpc>
              <a:spcBef>
                <a:spcPts val="0"/>
              </a:spcBef>
              <a:spcAft>
                <a:spcPts val="0"/>
              </a:spcAft>
              <a:buClr>
                <a:schemeClr val="dk2"/>
              </a:buClr>
              <a:buSzPts val="1800"/>
              <a:buNone/>
              <a:defRPr sz="1800">
                <a:solidFill>
                  <a:schemeClr val="dk2"/>
                </a:solidFill>
              </a:defRPr>
            </a:lvl3pPr>
            <a:lvl4pPr lvl="3" rtl="0" algn="l">
              <a:lnSpc>
                <a:spcPct val="100000"/>
              </a:lnSpc>
              <a:spcBef>
                <a:spcPts val="0"/>
              </a:spcBef>
              <a:spcAft>
                <a:spcPts val="0"/>
              </a:spcAft>
              <a:buClr>
                <a:schemeClr val="dk2"/>
              </a:buClr>
              <a:buSzPts val="1800"/>
              <a:buNone/>
              <a:defRPr sz="1800">
                <a:solidFill>
                  <a:schemeClr val="dk2"/>
                </a:solidFill>
              </a:defRPr>
            </a:lvl4pPr>
            <a:lvl5pPr lvl="4" rtl="0" algn="l">
              <a:lnSpc>
                <a:spcPct val="100000"/>
              </a:lnSpc>
              <a:spcBef>
                <a:spcPts val="0"/>
              </a:spcBef>
              <a:spcAft>
                <a:spcPts val="0"/>
              </a:spcAft>
              <a:buClr>
                <a:schemeClr val="dk2"/>
              </a:buClr>
              <a:buSzPts val="1800"/>
              <a:buNone/>
              <a:defRPr sz="1800">
                <a:solidFill>
                  <a:schemeClr val="dk2"/>
                </a:solidFill>
              </a:defRPr>
            </a:lvl5pPr>
            <a:lvl6pPr lvl="5" rtl="0" algn="l">
              <a:lnSpc>
                <a:spcPct val="100000"/>
              </a:lnSpc>
              <a:spcBef>
                <a:spcPts val="0"/>
              </a:spcBef>
              <a:spcAft>
                <a:spcPts val="0"/>
              </a:spcAft>
              <a:buClr>
                <a:schemeClr val="dk2"/>
              </a:buClr>
              <a:buSzPts val="1800"/>
              <a:buNone/>
              <a:defRPr sz="1800">
                <a:solidFill>
                  <a:schemeClr val="dk2"/>
                </a:solidFill>
              </a:defRPr>
            </a:lvl6pPr>
            <a:lvl7pPr lvl="6" rtl="0" algn="l">
              <a:lnSpc>
                <a:spcPct val="100000"/>
              </a:lnSpc>
              <a:spcBef>
                <a:spcPts val="0"/>
              </a:spcBef>
              <a:spcAft>
                <a:spcPts val="0"/>
              </a:spcAft>
              <a:buClr>
                <a:schemeClr val="dk2"/>
              </a:buClr>
              <a:buSzPts val="1800"/>
              <a:buNone/>
              <a:defRPr sz="1800">
                <a:solidFill>
                  <a:schemeClr val="dk2"/>
                </a:solidFill>
              </a:defRPr>
            </a:lvl7pPr>
            <a:lvl8pPr lvl="7" rtl="0" algn="l">
              <a:lnSpc>
                <a:spcPct val="100000"/>
              </a:lnSpc>
              <a:spcBef>
                <a:spcPts val="0"/>
              </a:spcBef>
              <a:spcAft>
                <a:spcPts val="0"/>
              </a:spcAft>
              <a:buClr>
                <a:schemeClr val="dk2"/>
              </a:buClr>
              <a:buSzPts val="1800"/>
              <a:buNone/>
              <a:defRPr sz="1800">
                <a:solidFill>
                  <a:schemeClr val="dk2"/>
                </a:solidFill>
              </a:defRPr>
            </a:lvl8pPr>
            <a:lvl9pPr lvl="8" rtl="0" algn="l">
              <a:lnSpc>
                <a:spcPct val="100000"/>
              </a:lnSpc>
              <a:spcBef>
                <a:spcPts val="0"/>
              </a:spcBef>
              <a:spcAft>
                <a:spcPts val="0"/>
              </a:spcAft>
              <a:buClr>
                <a:schemeClr val="dk2"/>
              </a:buClr>
              <a:buSzPts val="1800"/>
              <a:buNone/>
              <a:defRPr sz="1800">
                <a:solidFill>
                  <a:schemeClr val="dk2"/>
                </a:solidFill>
              </a:defRPr>
            </a:lvl9pPr>
          </a:lstStyle>
          <a:p/>
        </p:txBody>
      </p:sp>
      <p:sp>
        <p:nvSpPr>
          <p:cNvPr id="4089" name="Google Shape;4089;p5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4090" name="Google Shape;4090;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1" name="Google Shape;4091;p5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2" name="Google Shape;4092;p5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4093" name="Shape 4093"/>
        <p:cNvGrpSpPr/>
        <p:nvPr/>
      </p:nvGrpSpPr>
      <p:grpSpPr>
        <a:xfrm>
          <a:off x="0" y="0"/>
          <a:ext cx="0" cy="0"/>
          <a:chOff x="0" y="0"/>
          <a:chExt cx="0" cy="0"/>
        </a:xfrm>
      </p:grpSpPr>
      <p:sp>
        <p:nvSpPr>
          <p:cNvPr id="4094" name="Google Shape;4094;p5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5" name="Google Shape;4095;p53"/>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4096" name="Google Shape;4096;p5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7" name="Google Shape;4097;p5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4098" name="Shape 4098"/>
        <p:cNvGrpSpPr/>
        <p:nvPr/>
      </p:nvGrpSpPr>
      <p:grpSpPr>
        <a:xfrm>
          <a:off x="0" y="0"/>
          <a:ext cx="0" cy="0"/>
          <a:chOff x="0" y="0"/>
          <a:chExt cx="0" cy="0"/>
        </a:xfrm>
      </p:grpSpPr>
      <p:grpSp>
        <p:nvGrpSpPr>
          <p:cNvPr id="4099" name="Google Shape;4099;p54"/>
          <p:cNvGrpSpPr/>
          <p:nvPr/>
        </p:nvGrpSpPr>
        <p:grpSpPr>
          <a:xfrm>
            <a:off x="3698727" y="6"/>
            <a:ext cx="3697033" cy="5143642"/>
            <a:chOff x="1926275" y="238125"/>
            <a:chExt cx="3765950" cy="5239525"/>
          </a:xfrm>
        </p:grpSpPr>
        <p:sp>
          <p:nvSpPr>
            <p:cNvPr id="4100" name="Google Shape;4100;p5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5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5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5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5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5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5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5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5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5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5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5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5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5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5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5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5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5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5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5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5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5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5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5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5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5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5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5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5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5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5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5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5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5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5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5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5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5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5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5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5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5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5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5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5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5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5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5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5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5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5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5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5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5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5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5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5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5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5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5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60" name="Google Shape;4160;p5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5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162" name="Google Shape;4162;p54"/>
          <p:cNvGrpSpPr/>
          <p:nvPr/>
        </p:nvGrpSpPr>
        <p:grpSpPr>
          <a:xfrm>
            <a:off x="1285921" y="2144122"/>
            <a:ext cx="2868897" cy="817157"/>
            <a:chOff x="238125" y="1822850"/>
            <a:chExt cx="7080200" cy="2016675"/>
          </a:xfrm>
        </p:grpSpPr>
        <p:sp>
          <p:nvSpPr>
            <p:cNvPr id="4163" name="Google Shape;4163;p5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5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5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5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5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5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5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70" name="Google Shape;4170;p5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4171" name="Google Shape;4171;p5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4172" name="Shape 4172"/>
        <p:cNvGrpSpPr/>
        <p:nvPr/>
      </p:nvGrpSpPr>
      <p:grpSpPr>
        <a:xfrm>
          <a:off x="0" y="0"/>
          <a:ext cx="0" cy="0"/>
          <a:chOff x="0" y="0"/>
          <a:chExt cx="0" cy="0"/>
        </a:xfrm>
      </p:grpSpPr>
      <p:sp>
        <p:nvSpPr>
          <p:cNvPr id="4173" name="Google Shape;4173;p5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55"/>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5" name="Google Shape;4175;p55"/>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pic>
        <p:nvPicPr>
          <p:cNvPr id="4176" name="Google Shape;4176;p55"/>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4177" name="Shape 4177"/>
        <p:cNvGrpSpPr/>
        <p:nvPr/>
      </p:nvGrpSpPr>
      <p:grpSpPr>
        <a:xfrm>
          <a:off x="0" y="0"/>
          <a:ext cx="0" cy="0"/>
          <a:chOff x="0" y="0"/>
          <a:chExt cx="0" cy="0"/>
        </a:xfrm>
      </p:grpSpPr>
      <p:sp>
        <p:nvSpPr>
          <p:cNvPr id="4178" name="Google Shape;4178;p56"/>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9" name="Google Shape;4179;p56"/>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80" name="Google Shape;4180;p56"/>
          <p:cNvGrpSpPr/>
          <p:nvPr/>
        </p:nvGrpSpPr>
        <p:grpSpPr>
          <a:xfrm>
            <a:off x="455001" y="401909"/>
            <a:ext cx="908390" cy="258739"/>
            <a:chOff x="238125" y="1822850"/>
            <a:chExt cx="7080200" cy="2016675"/>
          </a:xfrm>
        </p:grpSpPr>
        <p:sp>
          <p:nvSpPr>
            <p:cNvPr id="4181" name="Google Shape;4181;p5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5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5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5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5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5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5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88" name="Google Shape;4188;p5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4189" name="Shape 4189"/>
        <p:cNvGrpSpPr/>
        <p:nvPr/>
      </p:nvGrpSpPr>
      <p:grpSpPr>
        <a:xfrm>
          <a:off x="0" y="0"/>
          <a:ext cx="0" cy="0"/>
          <a:chOff x="0" y="0"/>
          <a:chExt cx="0" cy="0"/>
        </a:xfrm>
      </p:grpSpPr>
      <p:sp>
        <p:nvSpPr>
          <p:cNvPr id="4190" name="Google Shape;4190;p57"/>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1" name="Google Shape;4191;p57"/>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192" name="Google Shape;4192;p57"/>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4193" name="Google Shape;4193;p57"/>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4194" name="Google Shape;4194;p57"/>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57"/>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57"/>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7" name="Google Shape;4197;p57"/>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4198" name="Google Shape;4198;p57"/>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4199" name="Google Shape;4199;p57"/>
          <p:cNvGrpSpPr/>
          <p:nvPr/>
        </p:nvGrpSpPr>
        <p:grpSpPr>
          <a:xfrm>
            <a:off x="5825945" y="3085919"/>
            <a:ext cx="1376700" cy="330600"/>
            <a:chOff x="5457350" y="2701375"/>
            <a:chExt cx="1376700" cy="330600"/>
          </a:xfrm>
        </p:grpSpPr>
        <p:sp>
          <p:nvSpPr>
            <p:cNvPr id="4200" name="Google Shape;4200;p57"/>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01" name="Google Shape;4201;p57"/>
            <p:cNvGrpSpPr/>
            <p:nvPr/>
          </p:nvGrpSpPr>
          <p:grpSpPr>
            <a:xfrm>
              <a:off x="5541202" y="2774463"/>
              <a:ext cx="183000" cy="183000"/>
              <a:chOff x="5541202" y="2774463"/>
              <a:chExt cx="183000" cy="183000"/>
            </a:xfrm>
          </p:grpSpPr>
          <p:sp>
            <p:nvSpPr>
              <p:cNvPr id="4202" name="Google Shape;4202;p57"/>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57"/>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04" name="Google Shape;4204;p57"/>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05" name="Google Shape;4205;p57"/>
          <p:cNvGrpSpPr/>
          <p:nvPr/>
        </p:nvGrpSpPr>
        <p:grpSpPr>
          <a:xfrm>
            <a:off x="2446250" y="4626181"/>
            <a:ext cx="845188" cy="162953"/>
            <a:chOff x="3701600" y="2570125"/>
            <a:chExt cx="1503625" cy="289900"/>
          </a:xfrm>
        </p:grpSpPr>
        <p:sp>
          <p:nvSpPr>
            <p:cNvPr id="4206" name="Google Shape;420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8" name="Google Shape;4218;p57"/>
          <p:cNvGrpSpPr/>
          <p:nvPr/>
        </p:nvGrpSpPr>
        <p:grpSpPr>
          <a:xfrm>
            <a:off x="5267233" y="4595311"/>
            <a:ext cx="908377" cy="201300"/>
            <a:chOff x="5577025" y="2564875"/>
            <a:chExt cx="1764525" cy="390950"/>
          </a:xfrm>
        </p:grpSpPr>
        <p:sp>
          <p:nvSpPr>
            <p:cNvPr id="4219" name="Google Shape;4219;p57"/>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57"/>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57"/>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57"/>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57"/>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57"/>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57"/>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57"/>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57"/>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57"/>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57"/>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57"/>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57"/>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57"/>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57"/>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57"/>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35" name="Google Shape;4235;p57"/>
          <p:cNvGrpSpPr/>
          <p:nvPr/>
        </p:nvGrpSpPr>
        <p:grpSpPr>
          <a:xfrm>
            <a:off x="3882459" y="4590168"/>
            <a:ext cx="682107" cy="266863"/>
            <a:chOff x="238125" y="2500825"/>
            <a:chExt cx="1678825" cy="656650"/>
          </a:xfrm>
        </p:grpSpPr>
        <p:sp>
          <p:nvSpPr>
            <p:cNvPr id="4236" name="Google Shape;4236;p57"/>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57"/>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57"/>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57"/>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57"/>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57"/>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57"/>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57"/>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57"/>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57"/>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57"/>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57"/>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57"/>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57"/>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57"/>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57"/>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57"/>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57"/>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57"/>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55" name="Google Shape;4255;p57"/>
          <p:cNvGrpSpPr/>
          <p:nvPr/>
        </p:nvGrpSpPr>
        <p:grpSpPr>
          <a:xfrm>
            <a:off x="6779578" y="4626181"/>
            <a:ext cx="845188" cy="162953"/>
            <a:chOff x="3701600" y="2570125"/>
            <a:chExt cx="1503625" cy="289900"/>
          </a:xfrm>
        </p:grpSpPr>
        <p:sp>
          <p:nvSpPr>
            <p:cNvPr id="4256" name="Google Shape;425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8" name="Google Shape;4268;p57"/>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57"/>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270" name="Google Shape;4270;p57"/>
          <p:cNvGrpSpPr/>
          <p:nvPr/>
        </p:nvGrpSpPr>
        <p:grpSpPr>
          <a:xfrm>
            <a:off x="6292189" y="1426141"/>
            <a:ext cx="1425849" cy="1425202"/>
            <a:chOff x="1189450" y="238125"/>
            <a:chExt cx="5177375" cy="5175025"/>
          </a:xfrm>
        </p:grpSpPr>
        <p:sp>
          <p:nvSpPr>
            <p:cNvPr id="4271" name="Google Shape;4271;p57"/>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57"/>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57"/>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57"/>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57"/>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57"/>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57"/>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57"/>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57"/>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57"/>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57"/>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57"/>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57"/>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57"/>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57"/>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57"/>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57"/>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57"/>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57"/>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57"/>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57"/>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57"/>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57"/>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57"/>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57"/>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57"/>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57"/>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57"/>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57"/>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57"/>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57"/>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57"/>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57"/>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57"/>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57"/>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57"/>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57"/>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57"/>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57"/>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57"/>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57"/>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57"/>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57"/>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57"/>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57"/>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57"/>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57"/>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57"/>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57"/>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57"/>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57"/>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57"/>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57"/>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57"/>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57"/>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57"/>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57"/>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57"/>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57"/>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57"/>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57"/>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57"/>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57"/>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57"/>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57"/>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57"/>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57"/>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57"/>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57"/>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57"/>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57"/>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57"/>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57"/>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57"/>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57"/>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57"/>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57"/>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57"/>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57"/>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57"/>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57"/>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57"/>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57"/>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57"/>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57"/>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57"/>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57"/>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57"/>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57"/>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57"/>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57"/>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57"/>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57"/>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57"/>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57"/>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57"/>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57"/>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57"/>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57"/>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57"/>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57"/>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57"/>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57"/>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57"/>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57"/>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57"/>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57"/>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57"/>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57"/>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57"/>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57"/>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57"/>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57"/>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57"/>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57"/>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57"/>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57"/>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57"/>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57"/>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57"/>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57"/>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57"/>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57"/>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57"/>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57"/>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57"/>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57"/>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57"/>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57"/>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57"/>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57"/>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57"/>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57"/>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57"/>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57"/>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57"/>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57"/>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57"/>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57"/>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57"/>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57"/>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57"/>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57"/>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57"/>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57"/>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57"/>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57"/>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57"/>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57"/>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57"/>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57"/>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57"/>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57"/>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57"/>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57"/>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57"/>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57"/>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57"/>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57"/>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57"/>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57"/>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57"/>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57"/>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57"/>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57"/>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57"/>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57"/>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57"/>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57"/>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57"/>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57"/>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57"/>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57"/>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57"/>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57"/>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57"/>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57"/>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57"/>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57"/>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57"/>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57"/>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57"/>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57"/>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57"/>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57"/>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57"/>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57"/>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57"/>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57"/>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57"/>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57"/>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57"/>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57"/>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57"/>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57"/>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57"/>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57"/>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57"/>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57"/>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57"/>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57"/>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57"/>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57"/>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57"/>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57"/>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57"/>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57"/>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57"/>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57"/>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57"/>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57"/>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57"/>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57"/>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57"/>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57"/>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57"/>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57"/>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57"/>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57"/>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57"/>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57"/>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57"/>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57"/>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57"/>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57"/>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57"/>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57"/>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57"/>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57"/>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57"/>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57"/>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57"/>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57"/>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57"/>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57"/>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57"/>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57"/>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57"/>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57"/>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57"/>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57"/>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57"/>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57"/>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57"/>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57"/>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57"/>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57"/>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57"/>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57"/>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57"/>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57"/>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57"/>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57"/>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57"/>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57"/>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57"/>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57"/>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57"/>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57"/>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57"/>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57"/>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57"/>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57"/>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57"/>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57"/>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57"/>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57"/>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57"/>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57"/>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57"/>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57"/>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57"/>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57"/>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57"/>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57"/>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57"/>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57"/>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57"/>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57"/>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57"/>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57"/>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57"/>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57"/>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57"/>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57"/>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57"/>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57"/>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57"/>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57"/>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57"/>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57"/>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57"/>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57"/>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57"/>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57"/>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57"/>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57"/>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57"/>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57"/>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57"/>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57"/>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57"/>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57"/>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57"/>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57"/>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57"/>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57"/>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57"/>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57"/>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57"/>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57"/>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57"/>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57"/>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57"/>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57"/>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57"/>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57"/>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57"/>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57"/>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57"/>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57"/>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57"/>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57"/>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57"/>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57"/>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57"/>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57"/>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57"/>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57"/>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57"/>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57"/>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57"/>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57"/>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57"/>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57"/>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57"/>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57"/>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57"/>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57"/>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57"/>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57"/>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57"/>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57"/>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57"/>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57"/>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57"/>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57"/>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57"/>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57"/>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57"/>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57"/>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57"/>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57"/>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57"/>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57"/>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57"/>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57"/>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57"/>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57"/>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57"/>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57"/>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57"/>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57"/>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57"/>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57"/>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57"/>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57"/>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57"/>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57"/>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57"/>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57"/>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57"/>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57"/>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57"/>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57"/>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57"/>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57"/>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57"/>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57"/>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57"/>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57"/>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57"/>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57"/>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57"/>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57"/>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57"/>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57"/>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57"/>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57"/>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57"/>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57"/>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57"/>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57"/>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57"/>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57"/>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57"/>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57"/>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57"/>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57"/>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57"/>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57"/>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57"/>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57"/>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57"/>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57"/>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57"/>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57"/>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57"/>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57"/>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57"/>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57"/>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57"/>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57"/>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57"/>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57"/>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57"/>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57"/>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57"/>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57"/>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57"/>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57"/>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57"/>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57"/>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57"/>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57"/>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57"/>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57"/>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57"/>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57"/>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57"/>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57"/>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57"/>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57"/>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57"/>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57"/>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57"/>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57"/>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57"/>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57"/>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57"/>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57"/>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57"/>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57"/>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57"/>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57"/>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57"/>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57"/>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57"/>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57"/>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57"/>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57"/>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57"/>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57"/>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57"/>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57"/>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57"/>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57"/>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57"/>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57"/>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57"/>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57"/>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57"/>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57"/>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57"/>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57"/>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57"/>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57"/>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57"/>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57"/>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57"/>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57"/>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57"/>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57"/>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57"/>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57"/>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57"/>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57"/>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57"/>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57"/>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57"/>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57"/>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57"/>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57"/>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57"/>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57"/>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57"/>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57"/>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57"/>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57"/>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57"/>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57"/>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57"/>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57"/>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57"/>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57"/>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57"/>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57"/>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57"/>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57"/>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57"/>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57"/>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57"/>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57"/>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57"/>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57"/>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57"/>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57"/>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57"/>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57"/>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57"/>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57"/>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57"/>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57"/>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57"/>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57"/>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57"/>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57"/>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57"/>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57"/>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57"/>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57"/>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57"/>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57"/>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57"/>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57"/>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57"/>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57"/>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57"/>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57"/>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57"/>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57"/>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57"/>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57"/>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57"/>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57"/>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57"/>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57"/>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57"/>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57"/>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57"/>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57"/>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57"/>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57"/>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57"/>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57"/>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57"/>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57"/>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57"/>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57"/>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57"/>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57"/>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57"/>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57"/>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57"/>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57"/>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57"/>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57"/>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57"/>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57"/>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57"/>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57"/>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57"/>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57"/>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57"/>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57"/>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57"/>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57"/>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57"/>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39" name="Google Shape;4839;p57"/>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40" name="Google Shape;4840;p57"/>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41" name="Shape 4841"/>
        <p:cNvGrpSpPr/>
        <p:nvPr/>
      </p:nvGrpSpPr>
      <p:grpSpPr>
        <a:xfrm>
          <a:off x="0" y="0"/>
          <a:ext cx="0" cy="0"/>
          <a:chOff x="0" y="0"/>
          <a:chExt cx="0" cy="0"/>
        </a:xfrm>
      </p:grpSpPr>
      <p:sp>
        <p:nvSpPr>
          <p:cNvPr id="4842" name="Google Shape;4842;p5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843" name="Google Shape;4843;p58"/>
          <p:cNvGrpSpPr/>
          <p:nvPr/>
        </p:nvGrpSpPr>
        <p:grpSpPr>
          <a:xfrm>
            <a:off x="8041173" y="4778596"/>
            <a:ext cx="598277" cy="170409"/>
            <a:chOff x="238125" y="1822850"/>
            <a:chExt cx="7080200" cy="2016675"/>
          </a:xfrm>
        </p:grpSpPr>
        <p:sp>
          <p:nvSpPr>
            <p:cNvPr id="4844" name="Google Shape;4844;p5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5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5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5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5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5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5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1" name="Google Shape;4851;p58"/>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852" name="Google Shape;4852;p58"/>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853" name="Google Shape;4853;p58"/>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58"/>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4855" name="Google Shape;4855;p5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4856" name="Shape 4856"/>
        <p:cNvGrpSpPr/>
        <p:nvPr/>
      </p:nvGrpSpPr>
      <p:grpSpPr>
        <a:xfrm>
          <a:off x="0" y="0"/>
          <a:ext cx="0" cy="0"/>
          <a:chOff x="0" y="0"/>
          <a:chExt cx="0" cy="0"/>
        </a:xfrm>
      </p:grpSpPr>
      <p:grpSp>
        <p:nvGrpSpPr>
          <p:cNvPr id="4857" name="Google Shape;4857;p59"/>
          <p:cNvGrpSpPr/>
          <p:nvPr/>
        </p:nvGrpSpPr>
        <p:grpSpPr>
          <a:xfrm>
            <a:off x="2726703" y="6"/>
            <a:ext cx="3697033" cy="5143642"/>
            <a:chOff x="1926275" y="238125"/>
            <a:chExt cx="3765950" cy="5239525"/>
          </a:xfrm>
        </p:grpSpPr>
        <p:sp>
          <p:nvSpPr>
            <p:cNvPr id="4858" name="Google Shape;4858;p5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5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5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5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5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5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5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5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5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5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5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5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5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5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5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5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5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5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5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5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5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5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5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5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5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5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5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5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5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5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5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5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5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5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5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5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5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5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5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5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5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5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5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5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5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5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5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5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5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5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5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5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5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5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5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5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5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5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5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5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18" name="Google Shape;4918;p59"/>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19" name="Google Shape;4919;p59"/>
          <p:cNvGrpSpPr/>
          <p:nvPr/>
        </p:nvGrpSpPr>
        <p:grpSpPr>
          <a:xfrm>
            <a:off x="2686262" y="2"/>
            <a:ext cx="2103910" cy="5143716"/>
            <a:chOff x="2726150" y="238125"/>
            <a:chExt cx="2142475" cy="5238000"/>
          </a:xfrm>
        </p:grpSpPr>
        <p:sp>
          <p:nvSpPr>
            <p:cNvPr id="4920" name="Google Shape;4920;p59"/>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59"/>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59"/>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3" name="Google Shape;4923;p59"/>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24" name="Google Shape;4924;p59"/>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25" name="Google Shape;4925;p5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26" name="Google Shape;4926;p59"/>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59"/>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928" name="Google Shape;4928;p5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929" name="Google Shape;4929;p5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4930" name="Shape 4930"/>
        <p:cNvGrpSpPr/>
        <p:nvPr/>
      </p:nvGrpSpPr>
      <p:grpSpPr>
        <a:xfrm>
          <a:off x="0" y="0"/>
          <a:ext cx="0" cy="0"/>
          <a:chOff x="0" y="0"/>
          <a:chExt cx="0" cy="0"/>
        </a:xfrm>
      </p:grpSpPr>
      <p:sp>
        <p:nvSpPr>
          <p:cNvPr id="4931" name="Google Shape;4931;p6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32" name="Google Shape;4932;p60"/>
          <p:cNvGrpSpPr/>
          <p:nvPr/>
        </p:nvGrpSpPr>
        <p:grpSpPr>
          <a:xfrm>
            <a:off x="2686262" y="2"/>
            <a:ext cx="2103910" cy="5143716"/>
            <a:chOff x="2726150" y="238125"/>
            <a:chExt cx="2142475" cy="5238000"/>
          </a:xfrm>
        </p:grpSpPr>
        <p:sp>
          <p:nvSpPr>
            <p:cNvPr id="4933" name="Google Shape;4933;p60"/>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60"/>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60"/>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6" name="Google Shape;4936;p6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37" name="Google Shape;4937;p6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38" name="Google Shape;4938;p6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39" name="Google Shape;4939;p6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60"/>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941" name="Google Shape;4941;p60"/>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2" name="Google Shape;4942;p6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43" name="Shape 4943"/>
        <p:cNvGrpSpPr/>
        <p:nvPr/>
      </p:nvGrpSpPr>
      <p:grpSpPr>
        <a:xfrm>
          <a:off x="0" y="0"/>
          <a:ext cx="0" cy="0"/>
          <a:chOff x="0" y="0"/>
          <a:chExt cx="0" cy="0"/>
        </a:xfrm>
      </p:grpSpPr>
      <p:sp>
        <p:nvSpPr>
          <p:cNvPr id="4944" name="Google Shape;4944;p6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45" name="Google Shape;4945;p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6" name="Google Shape;4946;p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7" name="Google Shape;4947;p6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948" name="Google Shape;4948;p61"/>
          <p:cNvGrpSpPr/>
          <p:nvPr/>
        </p:nvGrpSpPr>
        <p:grpSpPr>
          <a:xfrm>
            <a:off x="8041173" y="4778596"/>
            <a:ext cx="598277" cy="170409"/>
            <a:chOff x="238125" y="1822850"/>
            <a:chExt cx="7080200" cy="2016675"/>
          </a:xfrm>
        </p:grpSpPr>
        <p:sp>
          <p:nvSpPr>
            <p:cNvPr id="4949" name="Google Shape;4949;p6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6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6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6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6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6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6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56" name="Google Shape;4956;p6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4957" name="Shape 4957"/>
        <p:cNvGrpSpPr/>
        <p:nvPr/>
      </p:nvGrpSpPr>
      <p:grpSpPr>
        <a:xfrm>
          <a:off x="0" y="0"/>
          <a:ext cx="0" cy="0"/>
          <a:chOff x="0" y="0"/>
          <a:chExt cx="0" cy="0"/>
        </a:xfrm>
      </p:grpSpPr>
      <p:sp>
        <p:nvSpPr>
          <p:cNvPr id="4958" name="Google Shape;4958;p6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6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60" name="Google Shape;4960;p6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1" name="Google Shape;4961;p6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62" name="Shape 4962"/>
        <p:cNvGrpSpPr/>
        <p:nvPr/>
      </p:nvGrpSpPr>
      <p:grpSpPr>
        <a:xfrm>
          <a:off x="0" y="0"/>
          <a:ext cx="0" cy="0"/>
          <a:chOff x="0" y="0"/>
          <a:chExt cx="0" cy="0"/>
        </a:xfrm>
      </p:grpSpPr>
      <p:sp>
        <p:nvSpPr>
          <p:cNvPr id="4963" name="Google Shape;4963;p63"/>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964" name="Google Shape;4964;p6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5" name="Google Shape;4965;p63"/>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4966" name="Google Shape;4966;p63"/>
          <p:cNvGrpSpPr/>
          <p:nvPr/>
        </p:nvGrpSpPr>
        <p:grpSpPr>
          <a:xfrm>
            <a:off x="8041173" y="4778596"/>
            <a:ext cx="598277" cy="170409"/>
            <a:chOff x="238125" y="1822850"/>
            <a:chExt cx="7080200" cy="2016675"/>
          </a:xfrm>
        </p:grpSpPr>
        <p:sp>
          <p:nvSpPr>
            <p:cNvPr id="4967" name="Google Shape;4967;p6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6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6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6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6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6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6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74" name="Google Shape;4974;p6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75" name="Shape 4975"/>
        <p:cNvGrpSpPr/>
        <p:nvPr/>
      </p:nvGrpSpPr>
      <p:grpSpPr>
        <a:xfrm>
          <a:off x="0" y="0"/>
          <a:ext cx="0" cy="0"/>
          <a:chOff x="0" y="0"/>
          <a:chExt cx="0" cy="0"/>
        </a:xfrm>
      </p:grpSpPr>
      <p:sp>
        <p:nvSpPr>
          <p:cNvPr id="4976" name="Google Shape;4976;p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4977" name="Google Shape;4977;p6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4978" name="Shape 4978"/>
        <p:cNvGrpSpPr/>
        <p:nvPr/>
      </p:nvGrpSpPr>
      <p:grpSpPr>
        <a:xfrm>
          <a:off x="0" y="0"/>
          <a:ext cx="0" cy="0"/>
          <a:chOff x="0" y="0"/>
          <a:chExt cx="0" cy="0"/>
        </a:xfrm>
      </p:grpSpPr>
      <p:grpSp>
        <p:nvGrpSpPr>
          <p:cNvPr id="4979" name="Google Shape;4979;p65"/>
          <p:cNvGrpSpPr/>
          <p:nvPr/>
        </p:nvGrpSpPr>
        <p:grpSpPr>
          <a:xfrm>
            <a:off x="3698727" y="6"/>
            <a:ext cx="3697033" cy="5143642"/>
            <a:chOff x="1926275" y="238125"/>
            <a:chExt cx="3765950" cy="5239525"/>
          </a:xfrm>
        </p:grpSpPr>
        <p:sp>
          <p:nvSpPr>
            <p:cNvPr id="4980" name="Google Shape;4980;p6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6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6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6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6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6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6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6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6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6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6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6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6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6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6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6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6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6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6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6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6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6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6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6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6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6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6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6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6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6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6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6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6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6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6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6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6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6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6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6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6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6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6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6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6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6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6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6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6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6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6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6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6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6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6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6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6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6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6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6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40" name="Google Shape;5040;p65"/>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6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042" name="Google Shape;5042;p6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5043" name="Google Shape;5043;p6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044" name="Google Shape;5044;p65"/>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5045" name="Shape 5045"/>
        <p:cNvGrpSpPr/>
        <p:nvPr/>
      </p:nvGrpSpPr>
      <p:grpSpPr>
        <a:xfrm>
          <a:off x="0" y="0"/>
          <a:ext cx="0" cy="0"/>
          <a:chOff x="0" y="0"/>
          <a:chExt cx="0" cy="0"/>
        </a:xfrm>
      </p:grpSpPr>
      <p:sp>
        <p:nvSpPr>
          <p:cNvPr id="5046" name="Google Shape;5046;p6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6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048" name="Google Shape;5048;p66"/>
          <p:cNvGrpSpPr/>
          <p:nvPr/>
        </p:nvGrpSpPr>
        <p:grpSpPr>
          <a:xfrm>
            <a:off x="1285921" y="2144122"/>
            <a:ext cx="2868897" cy="817157"/>
            <a:chOff x="238125" y="1822850"/>
            <a:chExt cx="7080200" cy="2016675"/>
          </a:xfrm>
        </p:grpSpPr>
        <p:sp>
          <p:nvSpPr>
            <p:cNvPr id="5049" name="Google Shape;5049;p6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6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6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6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6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6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6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56" name="Google Shape;5056;p6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5057" name="Google Shape;5057;p6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58" name="Shape 5058"/>
        <p:cNvGrpSpPr/>
        <p:nvPr/>
      </p:nvGrpSpPr>
      <p:grpSpPr>
        <a:xfrm>
          <a:off x="0" y="0"/>
          <a:ext cx="0" cy="0"/>
          <a:chOff x="0" y="0"/>
          <a:chExt cx="0" cy="0"/>
        </a:xfrm>
      </p:grpSpPr>
      <p:sp>
        <p:nvSpPr>
          <p:cNvPr id="5059" name="Google Shape;5059;p6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5060" name="Shape 5060"/>
        <p:cNvGrpSpPr/>
        <p:nvPr/>
      </p:nvGrpSpPr>
      <p:grpSpPr>
        <a:xfrm>
          <a:off x="0" y="0"/>
          <a:ext cx="0" cy="0"/>
          <a:chOff x="0" y="0"/>
          <a:chExt cx="0" cy="0"/>
        </a:xfrm>
      </p:grpSpPr>
      <p:sp>
        <p:nvSpPr>
          <p:cNvPr id="5061" name="Google Shape;5061;p68"/>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062" name="Google Shape;5062;p68"/>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063" name="Google Shape;5063;p68"/>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068" name="Shape 5068"/>
        <p:cNvGrpSpPr/>
        <p:nvPr/>
      </p:nvGrpSpPr>
      <p:grpSpPr>
        <a:xfrm>
          <a:off x="0" y="0"/>
          <a:ext cx="0" cy="0"/>
          <a:chOff x="0" y="0"/>
          <a:chExt cx="0" cy="0"/>
        </a:xfrm>
      </p:grpSpPr>
      <p:sp>
        <p:nvSpPr>
          <p:cNvPr id="5069" name="Google Shape;5069;p70"/>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70" name="Google Shape;5070;p70"/>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71" name="Google Shape;5071;p70"/>
          <p:cNvGrpSpPr/>
          <p:nvPr/>
        </p:nvGrpSpPr>
        <p:grpSpPr>
          <a:xfrm>
            <a:off x="7833119" y="4564515"/>
            <a:ext cx="1026629" cy="292418"/>
            <a:chOff x="238125" y="1822850"/>
            <a:chExt cx="7080200" cy="2016675"/>
          </a:xfrm>
        </p:grpSpPr>
        <p:sp>
          <p:nvSpPr>
            <p:cNvPr id="5072" name="Google Shape;5072;p7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7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7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7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7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7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7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5079" name="Shape 5079"/>
        <p:cNvGrpSpPr/>
        <p:nvPr/>
      </p:nvGrpSpPr>
      <p:grpSpPr>
        <a:xfrm>
          <a:off x="0" y="0"/>
          <a:ext cx="0" cy="0"/>
          <a:chOff x="0" y="0"/>
          <a:chExt cx="0" cy="0"/>
        </a:xfrm>
      </p:grpSpPr>
      <p:sp>
        <p:nvSpPr>
          <p:cNvPr id="5080" name="Google Shape;5080;p71"/>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71"/>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2" name="Google Shape;5082;p71"/>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5083" name="Google Shape;5083;p71"/>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5084" name="Shape 5084"/>
        <p:cNvGrpSpPr/>
        <p:nvPr/>
      </p:nvGrpSpPr>
      <p:grpSpPr>
        <a:xfrm>
          <a:off x="0" y="0"/>
          <a:ext cx="0" cy="0"/>
          <a:chOff x="0" y="0"/>
          <a:chExt cx="0" cy="0"/>
        </a:xfrm>
      </p:grpSpPr>
      <p:sp>
        <p:nvSpPr>
          <p:cNvPr id="5085" name="Google Shape;5085;p72"/>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6" name="Google Shape;5086;p72"/>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87" name="Google Shape;5087;p72"/>
          <p:cNvGrpSpPr/>
          <p:nvPr/>
        </p:nvGrpSpPr>
        <p:grpSpPr>
          <a:xfrm>
            <a:off x="455001" y="401909"/>
            <a:ext cx="908390" cy="258739"/>
            <a:chOff x="238125" y="1822850"/>
            <a:chExt cx="7080200" cy="2016675"/>
          </a:xfrm>
        </p:grpSpPr>
        <p:sp>
          <p:nvSpPr>
            <p:cNvPr id="5088" name="Google Shape;5088;p7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7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7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7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7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7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7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95" name="Google Shape;5095;p72"/>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5096" name="Shape 5096"/>
        <p:cNvGrpSpPr/>
        <p:nvPr/>
      </p:nvGrpSpPr>
      <p:grpSpPr>
        <a:xfrm>
          <a:off x="0" y="0"/>
          <a:ext cx="0" cy="0"/>
          <a:chOff x="0" y="0"/>
          <a:chExt cx="0" cy="0"/>
        </a:xfrm>
      </p:grpSpPr>
      <p:sp>
        <p:nvSpPr>
          <p:cNvPr id="5097" name="Google Shape;5097;p73"/>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98" name="Google Shape;5098;p73"/>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99" name="Google Shape;5099;p73"/>
          <p:cNvGrpSpPr/>
          <p:nvPr/>
        </p:nvGrpSpPr>
        <p:grpSpPr>
          <a:xfrm>
            <a:off x="455001" y="401909"/>
            <a:ext cx="908390" cy="258739"/>
            <a:chOff x="238125" y="1822850"/>
            <a:chExt cx="7080200" cy="2016675"/>
          </a:xfrm>
        </p:grpSpPr>
        <p:sp>
          <p:nvSpPr>
            <p:cNvPr id="5100" name="Google Shape;5100;p7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7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7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7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7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7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7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07" name="Google Shape;5107;p73"/>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5108" name="Shape 5108"/>
        <p:cNvGrpSpPr/>
        <p:nvPr/>
      </p:nvGrpSpPr>
      <p:grpSpPr>
        <a:xfrm>
          <a:off x="0" y="0"/>
          <a:ext cx="0" cy="0"/>
          <a:chOff x="0" y="0"/>
          <a:chExt cx="0" cy="0"/>
        </a:xfrm>
      </p:grpSpPr>
      <p:sp>
        <p:nvSpPr>
          <p:cNvPr id="5109" name="Google Shape;5109;p74"/>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10" name="Google Shape;5110;p74"/>
          <p:cNvGrpSpPr/>
          <p:nvPr/>
        </p:nvGrpSpPr>
        <p:grpSpPr>
          <a:xfrm>
            <a:off x="2622652" y="3587454"/>
            <a:ext cx="2377550" cy="653782"/>
            <a:chOff x="2159414" y="3486447"/>
            <a:chExt cx="2606105" cy="720500"/>
          </a:xfrm>
        </p:grpSpPr>
        <p:grpSp>
          <p:nvGrpSpPr>
            <p:cNvPr id="5111" name="Google Shape;5111;p74"/>
            <p:cNvGrpSpPr/>
            <p:nvPr/>
          </p:nvGrpSpPr>
          <p:grpSpPr>
            <a:xfrm>
              <a:off x="2159414" y="3486447"/>
              <a:ext cx="2606105" cy="49200"/>
              <a:chOff x="2159414" y="3486447"/>
              <a:chExt cx="2606105" cy="49200"/>
            </a:xfrm>
          </p:grpSpPr>
          <p:sp>
            <p:nvSpPr>
              <p:cNvPr id="5112" name="Google Shape;5112;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8" name="Google Shape;5128;p74"/>
            <p:cNvGrpSpPr/>
            <p:nvPr/>
          </p:nvGrpSpPr>
          <p:grpSpPr>
            <a:xfrm>
              <a:off x="2159414" y="3652838"/>
              <a:ext cx="2606105" cy="49200"/>
              <a:chOff x="2159414" y="3486447"/>
              <a:chExt cx="2606105" cy="49200"/>
            </a:xfrm>
          </p:grpSpPr>
          <p:sp>
            <p:nvSpPr>
              <p:cNvPr id="5129" name="Google Shape;5129;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5" name="Google Shape;5145;p74"/>
            <p:cNvGrpSpPr/>
            <p:nvPr/>
          </p:nvGrpSpPr>
          <p:grpSpPr>
            <a:xfrm>
              <a:off x="2159414" y="3819188"/>
              <a:ext cx="2606105" cy="49200"/>
              <a:chOff x="2159414" y="3486447"/>
              <a:chExt cx="2606105" cy="49200"/>
            </a:xfrm>
          </p:grpSpPr>
          <p:sp>
            <p:nvSpPr>
              <p:cNvPr id="5146" name="Google Shape;5146;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2" name="Google Shape;5162;p74"/>
            <p:cNvGrpSpPr/>
            <p:nvPr/>
          </p:nvGrpSpPr>
          <p:grpSpPr>
            <a:xfrm>
              <a:off x="2159414" y="3983540"/>
              <a:ext cx="2606105" cy="49200"/>
              <a:chOff x="2159414" y="3486447"/>
              <a:chExt cx="2606105" cy="49200"/>
            </a:xfrm>
          </p:grpSpPr>
          <p:sp>
            <p:nvSpPr>
              <p:cNvPr id="5163" name="Google Shape;5163;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9" name="Google Shape;5179;p74"/>
            <p:cNvGrpSpPr/>
            <p:nvPr/>
          </p:nvGrpSpPr>
          <p:grpSpPr>
            <a:xfrm>
              <a:off x="2159414" y="4157747"/>
              <a:ext cx="2606105" cy="49200"/>
              <a:chOff x="2159414" y="3486447"/>
              <a:chExt cx="2606105" cy="49200"/>
            </a:xfrm>
          </p:grpSpPr>
          <p:sp>
            <p:nvSpPr>
              <p:cNvPr id="5180" name="Google Shape;5180;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96" name="Google Shape;5196;p74"/>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197" name="Google Shape;5197;p74"/>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198" name="Google Shape;5198;p74"/>
          <p:cNvGrpSpPr/>
          <p:nvPr/>
        </p:nvGrpSpPr>
        <p:grpSpPr>
          <a:xfrm>
            <a:off x="455001" y="401909"/>
            <a:ext cx="908390" cy="258739"/>
            <a:chOff x="238125" y="1822850"/>
            <a:chExt cx="7080200" cy="2016675"/>
          </a:xfrm>
        </p:grpSpPr>
        <p:sp>
          <p:nvSpPr>
            <p:cNvPr id="5199" name="Google Shape;5199;p7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7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7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7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7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7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7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06" name="Google Shape;5206;p74"/>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5207" name="Google Shape;5207;p74"/>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5208" name="Shape 5208"/>
        <p:cNvGrpSpPr/>
        <p:nvPr/>
      </p:nvGrpSpPr>
      <p:grpSpPr>
        <a:xfrm>
          <a:off x="0" y="0"/>
          <a:ext cx="0" cy="0"/>
          <a:chOff x="0" y="0"/>
          <a:chExt cx="0" cy="0"/>
        </a:xfrm>
      </p:grpSpPr>
      <p:sp>
        <p:nvSpPr>
          <p:cNvPr id="5209" name="Google Shape;5209;p75"/>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0" name="Google Shape;5210;p75"/>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5211" name="Google Shape;5211;p75"/>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212" name="Google Shape;5212;p75"/>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213" name="Google Shape;5213;p75"/>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75"/>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75"/>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6" name="Google Shape;5216;p75"/>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5217" name="Google Shape;5217;p75"/>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5218" name="Google Shape;5218;p75"/>
          <p:cNvGrpSpPr/>
          <p:nvPr/>
        </p:nvGrpSpPr>
        <p:grpSpPr>
          <a:xfrm>
            <a:off x="5825945" y="3085919"/>
            <a:ext cx="1376700" cy="330600"/>
            <a:chOff x="5457350" y="2701375"/>
            <a:chExt cx="1376700" cy="330600"/>
          </a:xfrm>
        </p:grpSpPr>
        <p:sp>
          <p:nvSpPr>
            <p:cNvPr id="5219" name="Google Shape;5219;p75"/>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5220" name="Google Shape;5220;p75"/>
            <p:cNvGrpSpPr/>
            <p:nvPr/>
          </p:nvGrpSpPr>
          <p:grpSpPr>
            <a:xfrm>
              <a:off x="5541202" y="2774463"/>
              <a:ext cx="183000" cy="183000"/>
              <a:chOff x="5541202" y="2774463"/>
              <a:chExt cx="183000" cy="183000"/>
            </a:xfrm>
          </p:grpSpPr>
          <p:sp>
            <p:nvSpPr>
              <p:cNvPr id="5221" name="Google Shape;5221;p75"/>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75"/>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23" name="Google Shape;5223;p75"/>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4" name="Google Shape;5224;p75"/>
          <p:cNvGrpSpPr/>
          <p:nvPr/>
        </p:nvGrpSpPr>
        <p:grpSpPr>
          <a:xfrm>
            <a:off x="2446251" y="4626183"/>
            <a:ext cx="845188" cy="162953"/>
            <a:chOff x="3701600" y="2570125"/>
            <a:chExt cx="1503625" cy="289900"/>
          </a:xfrm>
        </p:grpSpPr>
        <p:sp>
          <p:nvSpPr>
            <p:cNvPr id="5225" name="Google Shape;522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7" name="Google Shape;5237;p75"/>
          <p:cNvGrpSpPr/>
          <p:nvPr/>
        </p:nvGrpSpPr>
        <p:grpSpPr>
          <a:xfrm>
            <a:off x="5267232" y="4595310"/>
            <a:ext cx="908377" cy="201300"/>
            <a:chOff x="5577025" y="2564875"/>
            <a:chExt cx="1764525" cy="390950"/>
          </a:xfrm>
        </p:grpSpPr>
        <p:sp>
          <p:nvSpPr>
            <p:cNvPr id="5238" name="Google Shape;5238;p75"/>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75"/>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75"/>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75"/>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75"/>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75"/>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75"/>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75"/>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75"/>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75"/>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75"/>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75"/>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75"/>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75"/>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75"/>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75"/>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4" name="Google Shape;5254;p75"/>
          <p:cNvGrpSpPr/>
          <p:nvPr/>
        </p:nvGrpSpPr>
        <p:grpSpPr>
          <a:xfrm>
            <a:off x="3882459" y="4590170"/>
            <a:ext cx="682107" cy="266863"/>
            <a:chOff x="238125" y="2500825"/>
            <a:chExt cx="1678825" cy="656650"/>
          </a:xfrm>
        </p:grpSpPr>
        <p:sp>
          <p:nvSpPr>
            <p:cNvPr id="5255" name="Google Shape;5255;p75"/>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75"/>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75"/>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75"/>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75"/>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75"/>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75"/>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75"/>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75"/>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75"/>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75"/>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75"/>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75"/>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75"/>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75"/>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75"/>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75"/>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75"/>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75"/>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4" name="Google Shape;5274;p75"/>
          <p:cNvGrpSpPr/>
          <p:nvPr/>
        </p:nvGrpSpPr>
        <p:grpSpPr>
          <a:xfrm>
            <a:off x="6779579" y="4626183"/>
            <a:ext cx="845188" cy="162953"/>
            <a:chOff x="3701600" y="2570125"/>
            <a:chExt cx="1503625" cy="289900"/>
          </a:xfrm>
        </p:grpSpPr>
        <p:sp>
          <p:nvSpPr>
            <p:cNvPr id="5275" name="Google Shape;527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7" name="Google Shape;5287;p75"/>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75"/>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5289" name="Google Shape;5289;p75"/>
          <p:cNvGrpSpPr/>
          <p:nvPr/>
        </p:nvGrpSpPr>
        <p:grpSpPr>
          <a:xfrm>
            <a:off x="6292189" y="1426141"/>
            <a:ext cx="1425849" cy="1425202"/>
            <a:chOff x="1189450" y="238125"/>
            <a:chExt cx="5177375" cy="5175025"/>
          </a:xfrm>
        </p:grpSpPr>
        <p:sp>
          <p:nvSpPr>
            <p:cNvPr id="5290" name="Google Shape;5290;p7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7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7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7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7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7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7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7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7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7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7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7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7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7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7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7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7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7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7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7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7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7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7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7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7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7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7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7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7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7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7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7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7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7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7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7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7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7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7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7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7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7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7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7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7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7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7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7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7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7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7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7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7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7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7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7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7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7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7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7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7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7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7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7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7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7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7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7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7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7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7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7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7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7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7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7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7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7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7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7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7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7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7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7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7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7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7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7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7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7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7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7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7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7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7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7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7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7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7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7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7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7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7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7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7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7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7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7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7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7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7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7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7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7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7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7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7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7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7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7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7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7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7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7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7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7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7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7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7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7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7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7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7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7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7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7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7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7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7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7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7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7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7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7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7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7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7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7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7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7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7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7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7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7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7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7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7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7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7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7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7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7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7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7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7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7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7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7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7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7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7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7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7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7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7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7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7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7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7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7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7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7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7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7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7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7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7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7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7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7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7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7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7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7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7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7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7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7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7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7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7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7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7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7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7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7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7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7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7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7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7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7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7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7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7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7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7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7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7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7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7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7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7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7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7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7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7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7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7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7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7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7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7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7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7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7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7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7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7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7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7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7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7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7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7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7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7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7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7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7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7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7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7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7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7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7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7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7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7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7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7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7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7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7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7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7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7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7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7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7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7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7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7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7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7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7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7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7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7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7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7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7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7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7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7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7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7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7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7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7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7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7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7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7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7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7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7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7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7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7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7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7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7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7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7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7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7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7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7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7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7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7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7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7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7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7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7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7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7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7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7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7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7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7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7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7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7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7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7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7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7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7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7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7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7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7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7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7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7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7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7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7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7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7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7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7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7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7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7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7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7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7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7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7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7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7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7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7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7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7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7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7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7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7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7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7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7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7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7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7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7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7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7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7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7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7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7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7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7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7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7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7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7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7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7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7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7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7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7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7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7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7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7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7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7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7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7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7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7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7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7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7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7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7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7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7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7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7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7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7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7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7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7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7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7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7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7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7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7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7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7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7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7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7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7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7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7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7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7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7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7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7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7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7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7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7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7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7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7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7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7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7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7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7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7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7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7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7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7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7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7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7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7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7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7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7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7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7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7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7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7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7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7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7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7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7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7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7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7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7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7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7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7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7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7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7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7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7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7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7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7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7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7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7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7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7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7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7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7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7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7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7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7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7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7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7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7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7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7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7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7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7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7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7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7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7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7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7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7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7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7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7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7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7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7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7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7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7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7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7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7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7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7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7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7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7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7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7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7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7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7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7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7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7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7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7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7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7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7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7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7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7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7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7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7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7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7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7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7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7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7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7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7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7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7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7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7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7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7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7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7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7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7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7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7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7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7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7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8" name="Google Shape;5858;p75"/>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9" name="Google Shape;5859;p75"/>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5860" name="Shape 5860"/>
        <p:cNvGrpSpPr/>
        <p:nvPr/>
      </p:nvGrpSpPr>
      <p:grpSpPr>
        <a:xfrm>
          <a:off x="0" y="0"/>
          <a:ext cx="0" cy="0"/>
          <a:chOff x="0" y="0"/>
          <a:chExt cx="0" cy="0"/>
        </a:xfrm>
      </p:grpSpPr>
      <p:sp>
        <p:nvSpPr>
          <p:cNvPr id="5861" name="Google Shape;5861;p76"/>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2" name="Google Shape;5862;p76"/>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5863" name="Google Shape;5863;p76"/>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864" name="Google Shape;5864;p76"/>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865" name="Google Shape;5865;p76"/>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6" name="Google Shape;5866;p76"/>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7" name="Google Shape;5867;p76"/>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5868" name="Google Shape;5868;p76"/>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5869" name="Google Shape;5869;p76"/>
          <p:cNvGrpSpPr/>
          <p:nvPr/>
        </p:nvGrpSpPr>
        <p:grpSpPr>
          <a:xfrm>
            <a:off x="5714586" y="1714973"/>
            <a:ext cx="1714747" cy="1713968"/>
            <a:chOff x="1189450" y="238125"/>
            <a:chExt cx="5177375" cy="5175025"/>
          </a:xfrm>
        </p:grpSpPr>
        <p:sp>
          <p:nvSpPr>
            <p:cNvPr id="5870" name="Google Shape;5870;p76"/>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76"/>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76"/>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76"/>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76"/>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76"/>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76"/>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76"/>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76"/>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76"/>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76"/>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76"/>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76"/>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76"/>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76"/>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76"/>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76"/>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76"/>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76"/>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76"/>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76"/>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76"/>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76"/>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76"/>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76"/>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76"/>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76"/>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76"/>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76"/>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76"/>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76"/>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76"/>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76"/>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3" name="Google Shape;5903;p76"/>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76"/>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76"/>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6" name="Google Shape;5906;p76"/>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76"/>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76"/>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76"/>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76"/>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76"/>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76"/>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76"/>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76"/>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76"/>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76"/>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76"/>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76"/>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76"/>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76"/>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76"/>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76"/>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76"/>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76"/>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76"/>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76"/>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76"/>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76"/>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76"/>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76"/>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76"/>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76"/>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76"/>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76"/>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76"/>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76"/>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76"/>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76"/>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76"/>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76"/>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76"/>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76"/>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76"/>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76"/>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76"/>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76"/>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76"/>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76"/>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76"/>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76"/>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76"/>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76"/>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76"/>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76"/>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76"/>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76"/>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76"/>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76"/>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76"/>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76"/>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76"/>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76"/>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76"/>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76"/>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76"/>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76"/>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76"/>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76"/>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76"/>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76"/>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76"/>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76"/>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76"/>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76"/>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76"/>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76"/>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76"/>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76"/>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76"/>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76"/>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76"/>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76"/>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76"/>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76"/>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76"/>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76"/>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76"/>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76"/>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76"/>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76"/>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76"/>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76"/>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76"/>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76"/>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76"/>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76"/>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76"/>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76"/>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76"/>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76"/>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76"/>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76"/>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76"/>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76"/>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76"/>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76"/>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76"/>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76"/>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76"/>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76"/>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76"/>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76"/>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76"/>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76"/>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76"/>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76"/>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76"/>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76"/>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76"/>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76"/>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76"/>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76"/>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76"/>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76"/>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76"/>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76"/>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76"/>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76"/>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76"/>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76"/>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76"/>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76"/>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76"/>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76"/>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76"/>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76"/>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76"/>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76"/>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76"/>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6"/>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76"/>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76"/>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76"/>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6"/>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76"/>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76"/>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6"/>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76"/>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6"/>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76"/>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76"/>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76"/>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76"/>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6"/>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76"/>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76"/>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6"/>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76"/>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76"/>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76"/>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6"/>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6"/>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6"/>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6"/>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6"/>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76"/>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76"/>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76"/>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76"/>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76"/>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76"/>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76"/>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76"/>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76"/>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76"/>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76"/>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76"/>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76"/>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76"/>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76"/>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76"/>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76"/>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76"/>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76"/>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76"/>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76"/>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76"/>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76"/>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76"/>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76"/>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76"/>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76"/>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76"/>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76"/>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76"/>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76"/>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76"/>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76"/>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76"/>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76"/>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76"/>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76"/>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76"/>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76"/>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76"/>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76"/>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76"/>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76"/>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76"/>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76"/>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76"/>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76"/>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76"/>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76"/>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76"/>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76"/>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76"/>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76"/>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76"/>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76"/>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76"/>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76"/>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76"/>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76"/>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76"/>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76"/>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76"/>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76"/>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76"/>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76"/>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76"/>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76"/>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76"/>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76"/>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76"/>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76"/>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76"/>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76"/>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76"/>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76"/>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76"/>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76"/>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76"/>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76"/>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76"/>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76"/>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76"/>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76"/>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76"/>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76"/>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76"/>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76"/>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76"/>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76"/>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76"/>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76"/>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76"/>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76"/>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76"/>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76"/>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76"/>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76"/>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76"/>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76"/>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76"/>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76"/>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76"/>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76"/>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76"/>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76"/>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76"/>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76"/>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76"/>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76"/>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76"/>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76"/>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76"/>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76"/>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76"/>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76"/>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76"/>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76"/>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76"/>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76"/>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76"/>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76"/>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76"/>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76"/>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76"/>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76"/>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76"/>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76"/>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76"/>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76"/>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76"/>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76"/>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76"/>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76"/>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76"/>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76"/>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76"/>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76"/>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76"/>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76"/>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76"/>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76"/>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76"/>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76"/>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76"/>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76"/>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76"/>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76"/>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76"/>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76"/>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76"/>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76"/>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76"/>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76"/>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76"/>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76"/>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76"/>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76"/>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76"/>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76"/>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76"/>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76"/>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76"/>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76"/>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76"/>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76"/>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76"/>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76"/>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76"/>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76"/>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76"/>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76"/>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76"/>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76"/>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76"/>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76"/>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76"/>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76"/>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76"/>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76"/>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76"/>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76"/>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76"/>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76"/>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76"/>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76"/>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76"/>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76"/>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76"/>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76"/>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76"/>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76"/>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76"/>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76"/>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76"/>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76"/>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76"/>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76"/>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76"/>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76"/>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76"/>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76"/>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76"/>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76"/>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76"/>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76"/>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76"/>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76"/>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76"/>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76"/>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76"/>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76"/>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76"/>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76"/>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76"/>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76"/>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76"/>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76"/>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76"/>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76"/>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76"/>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76"/>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76"/>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76"/>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76"/>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76"/>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76"/>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76"/>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76"/>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76"/>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76"/>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76"/>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76"/>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76"/>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76"/>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76"/>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76"/>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76"/>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76"/>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76"/>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76"/>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76"/>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76"/>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76"/>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76"/>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76"/>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76"/>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76"/>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76"/>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76"/>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76"/>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76"/>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76"/>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76"/>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76"/>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76"/>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76"/>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76"/>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76"/>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76"/>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76"/>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76"/>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76"/>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76"/>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76"/>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76"/>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76"/>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76"/>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76"/>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76"/>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76"/>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76"/>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76"/>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76"/>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76"/>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76"/>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76"/>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76"/>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76"/>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76"/>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76"/>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76"/>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76"/>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76"/>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76"/>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76"/>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76"/>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76"/>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76"/>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76"/>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76"/>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76"/>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76"/>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76"/>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76"/>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76"/>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76"/>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76"/>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76"/>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76"/>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76"/>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76"/>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76"/>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76"/>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76"/>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76"/>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76"/>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76"/>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76"/>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76"/>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76"/>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76"/>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76"/>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76"/>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76"/>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76"/>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76"/>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76"/>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76"/>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76"/>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76"/>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76"/>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76"/>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76"/>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76"/>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76"/>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76"/>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76"/>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76"/>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76"/>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76"/>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76"/>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76"/>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76"/>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76"/>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76"/>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76"/>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76"/>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76"/>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76"/>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76"/>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76"/>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76"/>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76"/>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76"/>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76"/>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76"/>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76"/>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76"/>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76"/>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76"/>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76"/>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76"/>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76"/>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76"/>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76"/>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76"/>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76"/>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76"/>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76"/>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76"/>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76"/>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76"/>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76"/>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76"/>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76"/>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76"/>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76"/>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76"/>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76"/>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76"/>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76"/>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76"/>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38" name="Google Shape;6438;p76"/>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39" name="Shape 6439"/>
        <p:cNvGrpSpPr/>
        <p:nvPr/>
      </p:nvGrpSpPr>
      <p:grpSpPr>
        <a:xfrm>
          <a:off x="0" y="0"/>
          <a:ext cx="0" cy="0"/>
          <a:chOff x="0" y="0"/>
          <a:chExt cx="0" cy="0"/>
        </a:xfrm>
      </p:grpSpPr>
      <p:sp>
        <p:nvSpPr>
          <p:cNvPr id="6440" name="Google Shape;6440;p77"/>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1" name="Google Shape;6441;p7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2" name="Google Shape;6442;p7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6443" name="Shape 6443"/>
        <p:cNvGrpSpPr/>
        <p:nvPr/>
      </p:nvGrpSpPr>
      <p:grpSpPr>
        <a:xfrm>
          <a:off x="0" y="0"/>
          <a:ext cx="0" cy="0"/>
          <a:chOff x="0" y="0"/>
          <a:chExt cx="0" cy="0"/>
        </a:xfrm>
      </p:grpSpPr>
      <p:grpSp>
        <p:nvGrpSpPr>
          <p:cNvPr id="6444" name="Google Shape;6444;p78"/>
          <p:cNvGrpSpPr/>
          <p:nvPr/>
        </p:nvGrpSpPr>
        <p:grpSpPr>
          <a:xfrm>
            <a:off x="2693441" y="10"/>
            <a:ext cx="3757132" cy="5143716"/>
            <a:chOff x="1895100" y="238125"/>
            <a:chExt cx="3826000" cy="5238000"/>
          </a:xfrm>
        </p:grpSpPr>
        <p:sp>
          <p:nvSpPr>
            <p:cNvPr id="6445" name="Google Shape;6445;p7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7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7" name="Google Shape;6447;p78"/>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8" name="Google Shape;6448;p7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9" name="Google Shape;6449;p7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50" name="Shape 6450"/>
        <p:cNvGrpSpPr/>
        <p:nvPr/>
      </p:nvGrpSpPr>
      <p:grpSpPr>
        <a:xfrm>
          <a:off x="0" y="0"/>
          <a:ext cx="0" cy="0"/>
          <a:chOff x="0" y="0"/>
          <a:chExt cx="0" cy="0"/>
        </a:xfrm>
      </p:grpSpPr>
      <p:sp>
        <p:nvSpPr>
          <p:cNvPr id="6451" name="Google Shape;6451;p7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452" name="Google Shape;6452;p79"/>
          <p:cNvGrpSpPr/>
          <p:nvPr/>
        </p:nvGrpSpPr>
        <p:grpSpPr>
          <a:xfrm>
            <a:off x="8041173" y="4778596"/>
            <a:ext cx="598277" cy="170409"/>
            <a:chOff x="238125" y="1822850"/>
            <a:chExt cx="7080200" cy="2016675"/>
          </a:xfrm>
        </p:grpSpPr>
        <p:sp>
          <p:nvSpPr>
            <p:cNvPr id="6453" name="Google Shape;6453;p7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7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7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7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7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7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7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0" name="Google Shape;6460;p79"/>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61" name="Google Shape;6461;p79"/>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462" name="Google Shape;6462;p79"/>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79"/>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464" name="Google Shape;6464;p7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6465" name="Shape 6465"/>
        <p:cNvGrpSpPr/>
        <p:nvPr/>
      </p:nvGrpSpPr>
      <p:grpSpPr>
        <a:xfrm>
          <a:off x="0" y="0"/>
          <a:ext cx="0" cy="0"/>
          <a:chOff x="0" y="0"/>
          <a:chExt cx="0" cy="0"/>
        </a:xfrm>
      </p:grpSpPr>
      <p:grpSp>
        <p:nvGrpSpPr>
          <p:cNvPr id="6466" name="Google Shape;6466;p80"/>
          <p:cNvGrpSpPr/>
          <p:nvPr/>
        </p:nvGrpSpPr>
        <p:grpSpPr>
          <a:xfrm>
            <a:off x="1936602" y="6"/>
            <a:ext cx="3697033" cy="5143642"/>
            <a:chOff x="1926275" y="238125"/>
            <a:chExt cx="3765950" cy="5239525"/>
          </a:xfrm>
        </p:grpSpPr>
        <p:sp>
          <p:nvSpPr>
            <p:cNvPr id="6467" name="Google Shape;6467;p8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8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8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8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8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8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8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8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8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8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8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8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8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8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8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8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8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8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8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8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8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8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8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8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8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8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8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8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8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6" name="Google Shape;6496;p8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8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8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8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8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8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8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8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8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8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8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8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8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8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8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8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8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8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8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8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8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8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8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8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8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8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8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8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8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8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8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7" name="Google Shape;6527;p80"/>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28" name="Google Shape;6528;p8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29" name="Google Shape;6529;p80"/>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30" name="Google Shape;6530;p80"/>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31" name="Google Shape;6531;p80"/>
          <p:cNvGrpSpPr/>
          <p:nvPr/>
        </p:nvGrpSpPr>
        <p:grpSpPr>
          <a:xfrm>
            <a:off x="8041173" y="4778596"/>
            <a:ext cx="598277" cy="170409"/>
            <a:chOff x="238125" y="1822850"/>
            <a:chExt cx="7080200" cy="2016675"/>
          </a:xfrm>
        </p:grpSpPr>
        <p:sp>
          <p:nvSpPr>
            <p:cNvPr id="6532" name="Google Shape;6532;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9" name="Google Shape;6539;p80"/>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40" name="Google Shape;6540;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6541" name="Shape 6541"/>
        <p:cNvGrpSpPr/>
        <p:nvPr/>
      </p:nvGrpSpPr>
      <p:grpSpPr>
        <a:xfrm>
          <a:off x="0" y="0"/>
          <a:ext cx="0" cy="0"/>
          <a:chOff x="0" y="0"/>
          <a:chExt cx="0" cy="0"/>
        </a:xfrm>
      </p:grpSpPr>
      <p:sp>
        <p:nvSpPr>
          <p:cNvPr id="6542" name="Google Shape;6542;p81"/>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43" name="Google Shape;6543;p8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44" name="Google Shape;6544;p81"/>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45" name="Google Shape;6545;p81"/>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6" name="Google Shape;6546;p81"/>
          <p:cNvGrpSpPr/>
          <p:nvPr/>
        </p:nvGrpSpPr>
        <p:grpSpPr>
          <a:xfrm>
            <a:off x="8041173" y="4778596"/>
            <a:ext cx="598277" cy="170409"/>
            <a:chOff x="238125" y="1822850"/>
            <a:chExt cx="7080200" cy="2016675"/>
          </a:xfrm>
        </p:grpSpPr>
        <p:sp>
          <p:nvSpPr>
            <p:cNvPr id="6547" name="Google Shape;6547;p8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8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8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8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8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8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8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4" name="Google Shape;6554;p81"/>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55" name="Google Shape;6555;p8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6556" name="Shape 6556"/>
        <p:cNvGrpSpPr/>
        <p:nvPr/>
      </p:nvGrpSpPr>
      <p:grpSpPr>
        <a:xfrm>
          <a:off x="0" y="0"/>
          <a:ext cx="0" cy="0"/>
          <a:chOff x="0" y="0"/>
          <a:chExt cx="0" cy="0"/>
        </a:xfrm>
      </p:grpSpPr>
      <p:sp>
        <p:nvSpPr>
          <p:cNvPr id="6557" name="Google Shape;6557;p82"/>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58" name="Google Shape;6558;p82"/>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59" name="Google Shape;6559;p8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60" name="Google Shape;6560;p82"/>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82"/>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6562" name="Google Shape;6562;p82"/>
          <p:cNvGrpSpPr/>
          <p:nvPr/>
        </p:nvGrpSpPr>
        <p:grpSpPr>
          <a:xfrm>
            <a:off x="8041173" y="4778596"/>
            <a:ext cx="598277" cy="170409"/>
            <a:chOff x="238125" y="1822850"/>
            <a:chExt cx="7080200" cy="2016675"/>
          </a:xfrm>
        </p:grpSpPr>
        <p:sp>
          <p:nvSpPr>
            <p:cNvPr id="6563" name="Google Shape;6563;p8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8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8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8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8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8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8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6570" name="Shape 6570"/>
        <p:cNvGrpSpPr/>
        <p:nvPr/>
      </p:nvGrpSpPr>
      <p:grpSpPr>
        <a:xfrm>
          <a:off x="0" y="0"/>
          <a:ext cx="0" cy="0"/>
          <a:chOff x="0" y="0"/>
          <a:chExt cx="0" cy="0"/>
        </a:xfrm>
      </p:grpSpPr>
      <p:sp>
        <p:nvSpPr>
          <p:cNvPr id="6571" name="Google Shape;6571;p83"/>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72" name="Google Shape;6572;p83"/>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73" name="Google Shape;6573;p8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74" name="Google Shape;6574;p83"/>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83"/>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76" name="Google Shape;6576;p8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6577" name="Shape 6577"/>
        <p:cNvGrpSpPr/>
        <p:nvPr/>
      </p:nvGrpSpPr>
      <p:grpSpPr>
        <a:xfrm>
          <a:off x="0" y="0"/>
          <a:ext cx="0" cy="0"/>
          <a:chOff x="0" y="0"/>
          <a:chExt cx="0" cy="0"/>
        </a:xfrm>
      </p:grpSpPr>
      <p:sp>
        <p:nvSpPr>
          <p:cNvPr id="6578" name="Google Shape;6578;p84"/>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6579" name="Google Shape;6579;p8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580" name="Google Shape;6580;p84"/>
          <p:cNvGrpSpPr/>
          <p:nvPr/>
        </p:nvGrpSpPr>
        <p:grpSpPr>
          <a:xfrm>
            <a:off x="8041173" y="4778596"/>
            <a:ext cx="598277" cy="170409"/>
            <a:chOff x="238125" y="1822850"/>
            <a:chExt cx="7080200" cy="2016675"/>
          </a:xfrm>
        </p:grpSpPr>
        <p:sp>
          <p:nvSpPr>
            <p:cNvPr id="6581" name="Google Shape;6581;p8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8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8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8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8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8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8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88" name="Google Shape;6588;p84"/>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84"/>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84"/>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91" name="Google Shape;6591;p84"/>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6592" name="Google Shape;6592;p84"/>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6593" name="Google Shape;6593;p84"/>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6594" name="Google Shape;6594;p84"/>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6595" name="Google Shape;6595;p84"/>
          <p:cNvGrpSpPr/>
          <p:nvPr/>
        </p:nvGrpSpPr>
        <p:grpSpPr>
          <a:xfrm>
            <a:off x="-118" y="1714760"/>
            <a:ext cx="1714747" cy="1713968"/>
            <a:chOff x="1189450" y="238125"/>
            <a:chExt cx="5177375" cy="5175025"/>
          </a:xfrm>
        </p:grpSpPr>
        <p:sp>
          <p:nvSpPr>
            <p:cNvPr id="6596" name="Google Shape;6596;p8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8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8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8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8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8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8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8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8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8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8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8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8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8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8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8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8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8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8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8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8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8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8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8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8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8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8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8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8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8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8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8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8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8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8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8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8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8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8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8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8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8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8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8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8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8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8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8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8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8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8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8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8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8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8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8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8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8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8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8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8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8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8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8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8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8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8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8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8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8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8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7" name="Google Shape;6667;p8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8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8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8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8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8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8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8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8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8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8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8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8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8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8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8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8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8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8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8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8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8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8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8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8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8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8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8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8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8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8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8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8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8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8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8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8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8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8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8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8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8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8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8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8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8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8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8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8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8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8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8" name="Google Shape;6718;p8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8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8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8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8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8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8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8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8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8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8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8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8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8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8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8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8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8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8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8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8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8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8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8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8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8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8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8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8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8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8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8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8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8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8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8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8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8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8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8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8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8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8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8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8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3" name="Google Shape;6763;p8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8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8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8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8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8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8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8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8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8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8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8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8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8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8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8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8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8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8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8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8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8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8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8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8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8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8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8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8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8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8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8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8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8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8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8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8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8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8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8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8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8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8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8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8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8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8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8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8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8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8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8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8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8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8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8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8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8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8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8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8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8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8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8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8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8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8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8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8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8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8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8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8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8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8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8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8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8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8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8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8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8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8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8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8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8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8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8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8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8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8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8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8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6" name="Google Shape;6856;p8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7" name="Google Shape;6857;p8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8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8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8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8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8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8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8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8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8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8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8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8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8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8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8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8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8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8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8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8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8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8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8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8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8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8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8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8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8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8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8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8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8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8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8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8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8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8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8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8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8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8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8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8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8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8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8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8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8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8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8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8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8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8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8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8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8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8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8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8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8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8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8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8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8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8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8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8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8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8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8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8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8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8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8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8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8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8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8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8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8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8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8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8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8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8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8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8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8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8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8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8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8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8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8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8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8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8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8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8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8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8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8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8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8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8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8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8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8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8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8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8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8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8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8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8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8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8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8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8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8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8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8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8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8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8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8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8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8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8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8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8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8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8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8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8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8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8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8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8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8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8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8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8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8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8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8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8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8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8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8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8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8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8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8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8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8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8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8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8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8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8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8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8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8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8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8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8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8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8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8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8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8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8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8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8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8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8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8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8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8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9" name="Google Shape;7039;p8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8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8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8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8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8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8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8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8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8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8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8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8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8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8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8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8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8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8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8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8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8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8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8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8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8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8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8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8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8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8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8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8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8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8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8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8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8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8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8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8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8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8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8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8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8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8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8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8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8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8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8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8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8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8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8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8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8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8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8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8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8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8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8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8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8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8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8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8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8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8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8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8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8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8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8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8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8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8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8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8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8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8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8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8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8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8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8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8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8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8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8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8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8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8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8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8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8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8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8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8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8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8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8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8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8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8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8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8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8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8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8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8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8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8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8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8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8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8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8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8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8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8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8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8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4" name="Google Shape;7164;p84"/>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7165" name="Shape 7165"/>
        <p:cNvGrpSpPr/>
        <p:nvPr/>
      </p:nvGrpSpPr>
      <p:grpSpPr>
        <a:xfrm>
          <a:off x="0" y="0"/>
          <a:ext cx="0" cy="0"/>
          <a:chOff x="0" y="0"/>
          <a:chExt cx="0" cy="0"/>
        </a:xfrm>
      </p:grpSpPr>
      <p:sp>
        <p:nvSpPr>
          <p:cNvPr id="7166" name="Google Shape;7166;p85"/>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85"/>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85"/>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85"/>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70" name="Google Shape;7170;p8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71" name="Google Shape;7171;p85"/>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85"/>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7173" name="Google Shape;7173;p85"/>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7174" name="Google Shape;7174;p85"/>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7175" name="Google Shape;7175;p85"/>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7176" name="Google Shape;7176;p85"/>
          <p:cNvGrpSpPr/>
          <p:nvPr/>
        </p:nvGrpSpPr>
        <p:grpSpPr>
          <a:xfrm>
            <a:off x="8041173" y="4778596"/>
            <a:ext cx="598277" cy="170409"/>
            <a:chOff x="238125" y="1822850"/>
            <a:chExt cx="7080200" cy="2016675"/>
          </a:xfrm>
        </p:grpSpPr>
        <p:sp>
          <p:nvSpPr>
            <p:cNvPr id="7177" name="Google Shape;7177;p8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8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8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8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8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8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8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4" name="Google Shape;7184;p85"/>
          <p:cNvGrpSpPr/>
          <p:nvPr/>
        </p:nvGrpSpPr>
        <p:grpSpPr>
          <a:xfrm>
            <a:off x="7429557" y="273"/>
            <a:ext cx="1714747" cy="1713968"/>
            <a:chOff x="1189450" y="238125"/>
            <a:chExt cx="5177375" cy="5175025"/>
          </a:xfrm>
        </p:grpSpPr>
        <p:sp>
          <p:nvSpPr>
            <p:cNvPr id="7185" name="Google Shape;7185;p8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8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8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8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8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8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8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8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8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8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8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8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8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8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8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8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8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8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8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8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8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8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8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8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8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8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8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8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8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8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8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8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8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8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8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8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8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8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8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8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8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8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8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8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8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8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8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8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8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8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8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8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8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8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8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8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8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8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8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8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8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8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8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8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8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8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8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8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8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8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8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8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8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8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8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8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8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8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8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8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8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8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8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8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8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8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8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8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8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8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8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8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8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8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8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8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8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8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8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8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8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8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8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8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8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8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8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8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8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8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8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8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8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8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8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8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8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8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8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8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8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8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8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8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8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8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8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8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8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8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8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8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8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8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8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8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8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8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8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8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8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8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8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8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8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8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8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8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8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8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8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8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8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8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8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8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8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8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8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8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8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8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8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8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8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8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8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8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8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8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8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8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8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8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9" name="Google Shape;7359;p8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8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8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8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8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8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8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8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8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8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8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8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8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8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8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8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8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8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8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8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8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8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8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8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8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8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8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8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8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8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8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8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8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8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8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8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8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8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8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8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8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8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8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8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8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8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8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8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8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8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8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8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8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8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8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8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8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8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8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8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8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8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8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8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8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8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8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8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8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8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8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8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8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8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8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8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8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8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8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8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8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8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8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8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8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8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8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8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8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8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8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8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8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8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8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8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8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8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8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8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8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8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8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8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8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8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8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8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8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8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8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8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8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8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8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8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8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8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8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8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8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8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8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8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8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8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8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8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8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8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8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8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8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8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8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8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8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8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8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8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8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8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8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8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8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8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8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8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8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8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8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8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8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8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8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8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8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8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8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8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8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8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8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8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8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8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8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8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8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8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8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8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8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8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8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8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8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8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8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8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8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8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8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8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8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8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8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8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8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8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8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8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8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8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8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8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8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8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8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8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8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8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8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8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8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8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8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8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8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8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8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8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8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8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8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8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8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8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8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8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8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8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8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8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8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8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8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8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8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8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8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8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8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8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8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8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8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8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8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8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8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8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8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8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8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8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8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8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8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8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8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8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8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8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8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8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8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8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8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8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8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8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8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8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8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8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8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8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8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8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8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8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8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8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8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8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8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8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8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8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8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8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8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8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8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8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8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8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8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8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8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8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8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8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8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8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8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8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8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8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8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8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8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8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8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8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8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8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8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8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8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8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8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8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8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4" name="Google Shape;7674;p8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5" name="Google Shape;7675;p8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8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8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8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8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0" name="Google Shape;7680;p8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1" name="Google Shape;7681;p8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8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8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8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8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8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8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8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8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8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8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8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8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8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8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8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8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8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8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8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8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8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8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8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8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8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8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8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8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8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8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8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8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4" name="Google Shape;7714;p8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8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8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8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8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8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8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8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8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8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8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8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8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8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8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8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8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8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8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8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8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8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8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8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8" name="Google Shape;7738;p8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8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8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8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8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8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8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8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8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8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8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8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8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8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8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3" name="Google Shape;7753;p85"/>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7754" name="Shape 7754"/>
        <p:cNvGrpSpPr/>
        <p:nvPr/>
      </p:nvGrpSpPr>
      <p:grpSpPr>
        <a:xfrm>
          <a:off x="0" y="0"/>
          <a:ext cx="0" cy="0"/>
          <a:chOff x="0" y="0"/>
          <a:chExt cx="0" cy="0"/>
        </a:xfrm>
      </p:grpSpPr>
      <p:pic>
        <p:nvPicPr>
          <p:cNvPr id="7755" name="Google Shape;7755;p8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7756" name="Google Shape;7756;p8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8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58" name="Google Shape;7758;p8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759" name="Google Shape;7759;p8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60" name="Google Shape;7760;p8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8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762" name="Google Shape;7762;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7763" name="Shape 7763"/>
        <p:cNvGrpSpPr/>
        <p:nvPr/>
      </p:nvGrpSpPr>
      <p:grpSpPr>
        <a:xfrm>
          <a:off x="0" y="0"/>
          <a:ext cx="0" cy="0"/>
          <a:chOff x="0" y="0"/>
          <a:chExt cx="0" cy="0"/>
        </a:xfrm>
      </p:grpSpPr>
      <p:grpSp>
        <p:nvGrpSpPr>
          <p:cNvPr id="7764" name="Google Shape;7764;p87"/>
          <p:cNvGrpSpPr/>
          <p:nvPr/>
        </p:nvGrpSpPr>
        <p:grpSpPr>
          <a:xfrm>
            <a:off x="2726703" y="6"/>
            <a:ext cx="3697033" cy="5143642"/>
            <a:chOff x="1926275" y="238125"/>
            <a:chExt cx="3765950" cy="5239525"/>
          </a:xfrm>
        </p:grpSpPr>
        <p:sp>
          <p:nvSpPr>
            <p:cNvPr id="7765" name="Google Shape;7765;p8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8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8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8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8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8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8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8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8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8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8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8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8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8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8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8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8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8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8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8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8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8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8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8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8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8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8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8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8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8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8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8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8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8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8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8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8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8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8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8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8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8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8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8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8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8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8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8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8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8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8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8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8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8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8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8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8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8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8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8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5" name="Google Shape;7825;p87"/>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6" name="Google Shape;7826;p87"/>
          <p:cNvGrpSpPr/>
          <p:nvPr/>
        </p:nvGrpSpPr>
        <p:grpSpPr>
          <a:xfrm>
            <a:off x="2686261" y="2"/>
            <a:ext cx="2103910" cy="5143716"/>
            <a:chOff x="2726150" y="238125"/>
            <a:chExt cx="2142475" cy="5238000"/>
          </a:xfrm>
        </p:grpSpPr>
        <p:sp>
          <p:nvSpPr>
            <p:cNvPr id="7827" name="Google Shape;7827;p8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8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8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30" name="Google Shape;7830;p87"/>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31" name="Google Shape;7831;p87"/>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32" name="Google Shape;7832;p8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33" name="Google Shape;7833;p87"/>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87"/>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7835" name="Google Shape;7835;p8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7836" name="Google Shape;7836;p87"/>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7837" name="Shape 7837"/>
        <p:cNvGrpSpPr/>
        <p:nvPr/>
      </p:nvGrpSpPr>
      <p:grpSpPr>
        <a:xfrm>
          <a:off x="0" y="0"/>
          <a:ext cx="0" cy="0"/>
          <a:chOff x="0" y="0"/>
          <a:chExt cx="0" cy="0"/>
        </a:xfrm>
      </p:grpSpPr>
      <p:sp>
        <p:nvSpPr>
          <p:cNvPr id="7838" name="Google Shape;7838;p88"/>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39" name="Google Shape;7839;p88"/>
          <p:cNvGrpSpPr/>
          <p:nvPr/>
        </p:nvGrpSpPr>
        <p:grpSpPr>
          <a:xfrm>
            <a:off x="2686261" y="2"/>
            <a:ext cx="2103910" cy="5143716"/>
            <a:chOff x="2726150" y="238125"/>
            <a:chExt cx="2142475" cy="5238000"/>
          </a:xfrm>
        </p:grpSpPr>
        <p:sp>
          <p:nvSpPr>
            <p:cNvPr id="7840" name="Google Shape;7840;p88"/>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88"/>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88"/>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3" name="Google Shape;7843;p88"/>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44" name="Google Shape;7844;p88"/>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45" name="Google Shape;7845;p8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46" name="Google Shape;7846;p88"/>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88"/>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48" name="Google Shape;7848;p88"/>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49" name="Google Shape;7849;p88"/>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50" name="Shape 7850"/>
        <p:cNvGrpSpPr/>
        <p:nvPr/>
      </p:nvGrpSpPr>
      <p:grpSpPr>
        <a:xfrm>
          <a:off x="0" y="0"/>
          <a:ext cx="0" cy="0"/>
          <a:chOff x="0" y="0"/>
          <a:chExt cx="0" cy="0"/>
        </a:xfrm>
      </p:grpSpPr>
      <p:sp>
        <p:nvSpPr>
          <p:cNvPr id="7851" name="Google Shape;7851;p8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52" name="Google Shape;7852;p8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3" name="Google Shape;7853;p8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4" name="Google Shape;7854;p8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7855" name="Google Shape;7855;p89"/>
          <p:cNvGrpSpPr/>
          <p:nvPr/>
        </p:nvGrpSpPr>
        <p:grpSpPr>
          <a:xfrm>
            <a:off x="8041173" y="4778596"/>
            <a:ext cx="598277" cy="170409"/>
            <a:chOff x="238125" y="1822850"/>
            <a:chExt cx="7080200" cy="2016675"/>
          </a:xfrm>
        </p:grpSpPr>
        <p:sp>
          <p:nvSpPr>
            <p:cNvPr id="7856" name="Google Shape;7856;p8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8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8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8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8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8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8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3" name="Google Shape;7863;p8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7864" name="Shape 7864"/>
        <p:cNvGrpSpPr/>
        <p:nvPr/>
      </p:nvGrpSpPr>
      <p:grpSpPr>
        <a:xfrm>
          <a:off x="0" y="0"/>
          <a:ext cx="0" cy="0"/>
          <a:chOff x="0" y="0"/>
          <a:chExt cx="0" cy="0"/>
        </a:xfrm>
      </p:grpSpPr>
      <p:sp>
        <p:nvSpPr>
          <p:cNvPr id="7865" name="Google Shape;7865;p9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66" name="Google Shape;7866;p90"/>
          <p:cNvGrpSpPr/>
          <p:nvPr/>
        </p:nvGrpSpPr>
        <p:grpSpPr>
          <a:xfrm>
            <a:off x="6808166" y="782936"/>
            <a:ext cx="1845454" cy="1820064"/>
            <a:chOff x="5927502" y="551679"/>
            <a:chExt cx="2377550" cy="2344839"/>
          </a:xfrm>
        </p:grpSpPr>
        <p:grpSp>
          <p:nvGrpSpPr>
            <p:cNvPr id="7867" name="Google Shape;7867;p90"/>
            <p:cNvGrpSpPr/>
            <p:nvPr/>
          </p:nvGrpSpPr>
          <p:grpSpPr>
            <a:xfrm>
              <a:off x="5927502" y="551679"/>
              <a:ext cx="2377550" cy="653782"/>
              <a:chOff x="2159414" y="3486447"/>
              <a:chExt cx="2606105" cy="720500"/>
            </a:xfrm>
          </p:grpSpPr>
          <p:grpSp>
            <p:nvGrpSpPr>
              <p:cNvPr id="7868" name="Google Shape;7868;p90"/>
              <p:cNvGrpSpPr/>
              <p:nvPr/>
            </p:nvGrpSpPr>
            <p:grpSpPr>
              <a:xfrm>
                <a:off x="2159414" y="3486447"/>
                <a:ext cx="2606105" cy="49200"/>
                <a:chOff x="2159414" y="3486447"/>
                <a:chExt cx="2606105" cy="49200"/>
              </a:xfrm>
            </p:grpSpPr>
            <p:sp>
              <p:nvSpPr>
                <p:cNvPr id="7869" name="Google Shape;786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5" name="Google Shape;787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5" name="Google Shape;7885;p90"/>
              <p:cNvGrpSpPr/>
              <p:nvPr/>
            </p:nvGrpSpPr>
            <p:grpSpPr>
              <a:xfrm>
                <a:off x="2159414" y="3652838"/>
                <a:ext cx="2606105" cy="49200"/>
                <a:chOff x="2159414" y="3486447"/>
                <a:chExt cx="2606105" cy="49200"/>
              </a:xfrm>
            </p:grpSpPr>
            <p:sp>
              <p:nvSpPr>
                <p:cNvPr id="7886" name="Google Shape;788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9" name="Google Shape;788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5" name="Google Shape;789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2" name="Google Shape;7902;p90"/>
              <p:cNvGrpSpPr/>
              <p:nvPr/>
            </p:nvGrpSpPr>
            <p:grpSpPr>
              <a:xfrm>
                <a:off x="2159414" y="3819188"/>
                <a:ext cx="2606105" cy="49200"/>
                <a:chOff x="2159414" y="3486447"/>
                <a:chExt cx="2606105" cy="49200"/>
              </a:xfrm>
            </p:grpSpPr>
            <p:sp>
              <p:nvSpPr>
                <p:cNvPr id="7903" name="Google Shape;790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9" name="Google Shape;7919;p90"/>
              <p:cNvGrpSpPr/>
              <p:nvPr/>
            </p:nvGrpSpPr>
            <p:grpSpPr>
              <a:xfrm>
                <a:off x="2159414" y="3983540"/>
                <a:ext cx="2606105" cy="49200"/>
                <a:chOff x="2159414" y="3486447"/>
                <a:chExt cx="2606105" cy="49200"/>
              </a:xfrm>
            </p:grpSpPr>
            <p:sp>
              <p:nvSpPr>
                <p:cNvPr id="7920" name="Google Shape;792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6" name="Google Shape;7936;p90"/>
              <p:cNvGrpSpPr/>
              <p:nvPr/>
            </p:nvGrpSpPr>
            <p:grpSpPr>
              <a:xfrm>
                <a:off x="2159414" y="4157747"/>
                <a:ext cx="2606105" cy="49200"/>
                <a:chOff x="2159414" y="3486447"/>
                <a:chExt cx="2606105" cy="49200"/>
              </a:xfrm>
            </p:grpSpPr>
            <p:sp>
              <p:nvSpPr>
                <p:cNvPr id="7937" name="Google Shape;793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53" name="Google Shape;7953;p90"/>
            <p:cNvGrpSpPr/>
            <p:nvPr/>
          </p:nvGrpSpPr>
          <p:grpSpPr>
            <a:xfrm>
              <a:off x="5927502" y="1318162"/>
              <a:ext cx="2377550" cy="653782"/>
              <a:chOff x="2159414" y="3486447"/>
              <a:chExt cx="2606105" cy="720500"/>
            </a:xfrm>
          </p:grpSpPr>
          <p:grpSp>
            <p:nvGrpSpPr>
              <p:cNvPr id="7954" name="Google Shape;7954;p90"/>
              <p:cNvGrpSpPr/>
              <p:nvPr/>
            </p:nvGrpSpPr>
            <p:grpSpPr>
              <a:xfrm>
                <a:off x="2159414" y="3486447"/>
                <a:ext cx="2606105" cy="49200"/>
                <a:chOff x="2159414" y="3486447"/>
                <a:chExt cx="2606105" cy="49200"/>
              </a:xfrm>
            </p:grpSpPr>
            <p:sp>
              <p:nvSpPr>
                <p:cNvPr id="7955" name="Google Shape;795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1" name="Google Shape;7971;p90"/>
              <p:cNvGrpSpPr/>
              <p:nvPr/>
            </p:nvGrpSpPr>
            <p:grpSpPr>
              <a:xfrm>
                <a:off x="2159414" y="3652838"/>
                <a:ext cx="2606105" cy="49200"/>
                <a:chOff x="2159414" y="3486447"/>
                <a:chExt cx="2606105" cy="49200"/>
              </a:xfrm>
            </p:grpSpPr>
            <p:sp>
              <p:nvSpPr>
                <p:cNvPr id="7972" name="Google Shape;7972;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8" name="Google Shape;7988;p90"/>
              <p:cNvGrpSpPr/>
              <p:nvPr/>
            </p:nvGrpSpPr>
            <p:grpSpPr>
              <a:xfrm>
                <a:off x="2159414" y="3819188"/>
                <a:ext cx="2606105" cy="49200"/>
                <a:chOff x="2159414" y="3486447"/>
                <a:chExt cx="2606105" cy="49200"/>
              </a:xfrm>
            </p:grpSpPr>
            <p:sp>
              <p:nvSpPr>
                <p:cNvPr id="7989" name="Google Shape;798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5" name="Google Shape;8005;p90"/>
              <p:cNvGrpSpPr/>
              <p:nvPr/>
            </p:nvGrpSpPr>
            <p:grpSpPr>
              <a:xfrm>
                <a:off x="2159414" y="3983540"/>
                <a:ext cx="2606105" cy="49200"/>
                <a:chOff x="2159414" y="3486447"/>
                <a:chExt cx="2606105" cy="49200"/>
              </a:xfrm>
            </p:grpSpPr>
            <p:sp>
              <p:nvSpPr>
                <p:cNvPr id="8006" name="Google Shape;800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2" name="Google Shape;8022;p90"/>
              <p:cNvGrpSpPr/>
              <p:nvPr/>
            </p:nvGrpSpPr>
            <p:grpSpPr>
              <a:xfrm>
                <a:off x="2159414" y="4157747"/>
                <a:ext cx="2606105" cy="49200"/>
                <a:chOff x="2159414" y="3486447"/>
                <a:chExt cx="2606105" cy="49200"/>
              </a:xfrm>
            </p:grpSpPr>
            <p:sp>
              <p:nvSpPr>
                <p:cNvPr id="8023" name="Google Shape;802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39" name="Google Shape;8039;p90"/>
            <p:cNvGrpSpPr/>
            <p:nvPr/>
          </p:nvGrpSpPr>
          <p:grpSpPr>
            <a:xfrm>
              <a:off x="5927502" y="2084662"/>
              <a:ext cx="2377550" cy="44644"/>
              <a:chOff x="2159414" y="3486447"/>
              <a:chExt cx="2606105" cy="49200"/>
            </a:xfrm>
          </p:grpSpPr>
          <p:sp>
            <p:nvSpPr>
              <p:cNvPr id="8040" name="Google Shape;804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6" name="Google Shape;8056;p90"/>
            <p:cNvGrpSpPr/>
            <p:nvPr/>
          </p:nvGrpSpPr>
          <p:grpSpPr>
            <a:xfrm>
              <a:off x="5927502" y="2235645"/>
              <a:ext cx="2377550" cy="44644"/>
              <a:chOff x="2159414" y="3486447"/>
              <a:chExt cx="2606105" cy="49200"/>
            </a:xfrm>
          </p:grpSpPr>
          <p:sp>
            <p:nvSpPr>
              <p:cNvPr id="8057" name="Google Shape;805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3" name="Google Shape;8073;p90"/>
            <p:cNvGrpSpPr/>
            <p:nvPr/>
          </p:nvGrpSpPr>
          <p:grpSpPr>
            <a:xfrm>
              <a:off x="5927502" y="2386591"/>
              <a:ext cx="2377550" cy="44644"/>
              <a:chOff x="2159414" y="3486447"/>
              <a:chExt cx="2606105" cy="49200"/>
            </a:xfrm>
          </p:grpSpPr>
          <p:sp>
            <p:nvSpPr>
              <p:cNvPr id="8074" name="Google Shape;8074;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0" name="Google Shape;8090;p90"/>
            <p:cNvGrpSpPr/>
            <p:nvPr/>
          </p:nvGrpSpPr>
          <p:grpSpPr>
            <a:xfrm>
              <a:off x="5927502" y="2535724"/>
              <a:ext cx="2377550" cy="44644"/>
              <a:chOff x="2159414" y="3486447"/>
              <a:chExt cx="2606105" cy="49200"/>
            </a:xfrm>
          </p:grpSpPr>
          <p:sp>
            <p:nvSpPr>
              <p:cNvPr id="8091" name="Google Shape;8091;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6" name="Google Shape;8096;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7" name="Google Shape;8097;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9" name="Google Shape;8099;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0" name="Google Shape;8100;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2" name="Google Shape;8102;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3" name="Google Shape;8103;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5" name="Google Shape;8105;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7" name="Google Shape;8107;p90"/>
            <p:cNvGrpSpPr/>
            <p:nvPr/>
          </p:nvGrpSpPr>
          <p:grpSpPr>
            <a:xfrm>
              <a:off x="5927502" y="2693800"/>
              <a:ext cx="2377550" cy="44644"/>
              <a:chOff x="2159414" y="3486447"/>
              <a:chExt cx="2606105" cy="49200"/>
            </a:xfrm>
          </p:grpSpPr>
          <p:sp>
            <p:nvSpPr>
              <p:cNvPr id="8108" name="Google Shape;8108;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1" name="Google Shape;8111;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4" name="Google Shape;8124;p90"/>
            <p:cNvGrpSpPr/>
            <p:nvPr/>
          </p:nvGrpSpPr>
          <p:grpSpPr>
            <a:xfrm>
              <a:off x="5927502" y="2851875"/>
              <a:ext cx="2377550" cy="44644"/>
              <a:chOff x="2159414" y="3486447"/>
              <a:chExt cx="2606105" cy="49200"/>
            </a:xfrm>
          </p:grpSpPr>
          <p:sp>
            <p:nvSpPr>
              <p:cNvPr id="8125" name="Google Shape;812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2" name="Google Shape;813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5" name="Google Shape;813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6" name="Google Shape;813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41" name="Google Shape;8141;p9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42" name="Google Shape;8142;p9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3" name="Google Shape;8143;p9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4" name="Google Shape;8144;p9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45" name="Google Shape;8145;p90"/>
          <p:cNvGrpSpPr/>
          <p:nvPr/>
        </p:nvGrpSpPr>
        <p:grpSpPr>
          <a:xfrm>
            <a:off x="8041173" y="4778596"/>
            <a:ext cx="598277" cy="170409"/>
            <a:chOff x="238125" y="1822850"/>
            <a:chExt cx="7080200" cy="2016675"/>
          </a:xfrm>
        </p:grpSpPr>
        <p:sp>
          <p:nvSpPr>
            <p:cNvPr id="8146" name="Google Shape;8146;p9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7" name="Google Shape;8147;p9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9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9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9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1" name="Google Shape;8151;p9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2" name="Google Shape;8152;p9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3" name="Google Shape;8153;p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54" name="Shape 8154"/>
        <p:cNvGrpSpPr/>
        <p:nvPr/>
      </p:nvGrpSpPr>
      <p:grpSpPr>
        <a:xfrm>
          <a:off x="0" y="0"/>
          <a:ext cx="0" cy="0"/>
          <a:chOff x="0" y="0"/>
          <a:chExt cx="0" cy="0"/>
        </a:xfrm>
      </p:grpSpPr>
      <p:sp>
        <p:nvSpPr>
          <p:cNvPr id="8155" name="Google Shape;8155;p91"/>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56" name="Google Shape;8156;p9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57" name="Google Shape;8157;p91"/>
          <p:cNvGrpSpPr/>
          <p:nvPr/>
        </p:nvGrpSpPr>
        <p:grpSpPr>
          <a:xfrm>
            <a:off x="8041173" y="4778596"/>
            <a:ext cx="598277" cy="170409"/>
            <a:chOff x="238125" y="1822850"/>
            <a:chExt cx="7080200" cy="2016675"/>
          </a:xfrm>
        </p:grpSpPr>
        <p:sp>
          <p:nvSpPr>
            <p:cNvPr id="8158" name="Google Shape;8158;p9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9" name="Google Shape;8159;p9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9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9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9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3" name="Google Shape;8163;p9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9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5" name="Google Shape;8165;p9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8166" name="Shape 8166"/>
        <p:cNvGrpSpPr/>
        <p:nvPr/>
      </p:nvGrpSpPr>
      <p:grpSpPr>
        <a:xfrm>
          <a:off x="0" y="0"/>
          <a:ext cx="0" cy="0"/>
          <a:chOff x="0" y="0"/>
          <a:chExt cx="0" cy="0"/>
        </a:xfrm>
      </p:grpSpPr>
      <p:sp>
        <p:nvSpPr>
          <p:cNvPr id="8167" name="Google Shape;8167;p9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8" name="Google Shape;8168;p92"/>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69" name="Google Shape;8169;p9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0" name="Google Shape;8170;p9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71" name="Shape 8171"/>
        <p:cNvGrpSpPr/>
        <p:nvPr/>
      </p:nvGrpSpPr>
      <p:grpSpPr>
        <a:xfrm>
          <a:off x="0" y="0"/>
          <a:ext cx="0" cy="0"/>
          <a:chOff x="0" y="0"/>
          <a:chExt cx="0" cy="0"/>
        </a:xfrm>
      </p:grpSpPr>
      <p:sp>
        <p:nvSpPr>
          <p:cNvPr id="8172" name="Google Shape;8172;p93"/>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73" name="Google Shape;8173;p9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4" name="Google Shape;8174;p93"/>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8175" name="Google Shape;8175;p93"/>
          <p:cNvGrpSpPr/>
          <p:nvPr/>
        </p:nvGrpSpPr>
        <p:grpSpPr>
          <a:xfrm>
            <a:off x="8041173" y="4778596"/>
            <a:ext cx="598277" cy="170409"/>
            <a:chOff x="238125" y="1822850"/>
            <a:chExt cx="7080200" cy="2016675"/>
          </a:xfrm>
        </p:grpSpPr>
        <p:sp>
          <p:nvSpPr>
            <p:cNvPr id="8176" name="Google Shape;8176;p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0" name="Google Shape;8180;p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1" name="Google Shape;8181;p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83" name="Google Shape;8183;p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84" name="Shape 8184"/>
        <p:cNvGrpSpPr/>
        <p:nvPr/>
      </p:nvGrpSpPr>
      <p:grpSpPr>
        <a:xfrm>
          <a:off x="0" y="0"/>
          <a:ext cx="0" cy="0"/>
          <a:chOff x="0" y="0"/>
          <a:chExt cx="0" cy="0"/>
        </a:xfrm>
      </p:grpSpPr>
      <p:sp>
        <p:nvSpPr>
          <p:cNvPr id="8185" name="Google Shape;8185;p9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86" name="Google Shape;8186;p9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87" name="Shape 8187"/>
        <p:cNvGrpSpPr/>
        <p:nvPr/>
      </p:nvGrpSpPr>
      <p:grpSpPr>
        <a:xfrm>
          <a:off x="0" y="0"/>
          <a:ext cx="0" cy="0"/>
          <a:chOff x="0" y="0"/>
          <a:chExt cx="0" cy="0"/>
        </a:xfrm>
      </p:grpSpPr>
      <p:sp>
        <p:nvSpPr>
          <p:cNvPr id="8188" name="Google Shape;8188;p9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9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190" name="Google Shape;8190;p9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8191" name="Google Shape;8191;p9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8192" name="Google Shape;8192;p9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3" name="Google Shape;8193;p9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4" name="Google Shape;8194;p95"/>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195" name="Shape 8195"/>
        <p:cNvGrpSpPr/>
        <p:nvPr/>
      </p:nvGrpSpPr>
      <p:grpSpPr>
        <a:xfrm>
          <a:off x="0" y="0"/>
          <a:ext cx="0" cy="0"/>
          <a:chOff x="0" y="0"/>
          <a:chExt cx="0" cy="0"/>
        </a:xfrm>
      </p:grpSpPr>
      <p:sp>
        <p:nvSpPr>
          <p:cNvPr id="8196" name="Google Shape;8196;p9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7" name="Google Shape;8197;p96"/>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8198" name="Google Shape;8198;p9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9" name="Google Shape;8199;p96"/>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8200" name="Shape 8200"/>
        <p:cNvGrpSpPr/>
        <p:nvPr/>
      </p:nvGrpSpPr>
      <p:grpSpPr>
        <a:xfrm>
          <a:off x="0" y="0"/>
          <a:ext cx="0" cy="0"/>
          <a:chOff x="0" y="0"/>
          <a:chExt cx="0" cy="0"/>
        </a:xfrm>
      </p:grpSpPr>
      <p:sp>
        <p:nvSpPr>
          <p:cNvPr id="8201" name="Google Shape;8201;p9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8202" name="Shape 8202"/>
        <p:cNvGrpSpPr/>
        <p:nvPr/>
      </p:nvGrpSpPr>
      <p:grpSpPr>
        <a:xfrm>
          <a:off x="0" y="0"/>
          <a:ext cx="0" cy="0"/>
          <a:chOff x="0" y="0"/>
          <a:chExt cx="0" cy="0"/>
        </a:xfrm>
      </p:grpSpPr>
      <p:grpSp>
        <p:nvGrpSpPr>
          <p:cNvPr id="8203" name="Google Shape;8203;p98"/>
          <p:cNvGrpSpPr/>
          <p:nvPr/>
        </p:nvGrpSpPr>
        <p:grpSpPr>
          <a:xfrm>
            <a:off x="3689202" y="6"/>
            <a:ext cx="3697033" cy="5143642"/>
            <a:chOff x="1926275" y="238125"/>
            <a:chExt cx="3765950" cy="5239525"/>
          </a:xfrm>
        </p:grpSpPr>
        <p:sp>
          <p:nvSpPr>
            <p:cNvPr id="8204" name="Google Shape;8204;p98"/>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98"/>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98"/>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98"/>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98"/>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9" name="Google Shape;8209;p98"/>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98"/>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98"/>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98"/>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98"/>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98"/>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98"/>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98"/>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98"/>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98"/>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98"/>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98"/>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98"/>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98"/>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98"/>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98"/>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98"/>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98"/>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98"/>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98"/>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98"/>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98"/>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98"/>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2" name="Google Shape;8232;p98"/>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98"/>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98"/>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98"/>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98"/>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98"/>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8" name="Google Shape;8238;p98"/>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9" name="Google Shape;8239;p98"/>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98"/>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98"/>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98"/>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98"/>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98"/>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5" name="Google Shape;8245;p98"/>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98"/>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7" name="Google Shape;8247;p98"/>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98"/>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98"/>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98"/>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1" name="Google Shape;8251;p98"/>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2" name="Google Shape;8252;p98"/>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98"/>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98"/>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98"/>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98"/>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98"/>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98"/>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98"/>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98"/>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1" name="Google Shape;8261;p98"/>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2" name="Google Shape;8262;p98"/>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98"/>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64" name="Google Shape;8264;p98"/>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98"/>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8266" name="Google Shape;8266;p98"/>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8267" name="Google Shape;8267;p98"/>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8268" name="Google Shape;8268;p98"/>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269" name="Google Shape;8269;p98"/>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8270" name="Shape 8270"/>
        <p:cNvGrpSpPr/>
        <p:nvPr/>
      </p:nvGrpSpPr>
      <p:grpSpPr>
        <a:xfrm>
          <a:off x="0" y="0"/>
          <a:ext cx="0" cy="0"/>
          <a:chOff x="0" y="0"/>
          <a:chExt cx="0" cy="0"/>
        </a:xfrm>
      </p:grpSpPr>
      <p:grpSp>
        <p:nvGrpSpPr>
          <p:cNvPr id="8271" name="Google Shape;8271;p99"/>
          <p:cNvGrpSpPr/>
          <p:nvPr/>
        </p:nvGrpSpPr>
        <p:grpSpPr>
          <a:xfrm>
            <a:off x="3698727" y="6"/>
            <a:ext cx="3697033" cy="5143642"/>
            <a:chOff x="1926275" y="238125"/>
            <a:chExt cx="3765950" cy="5239525"/>
          </a:xfrm>
        </p:grpSpPr>
        <p:sp>
          <p:nvSpPr>
            <p:cNvPr id="8272" name="Google Shape;8272;p9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9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9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9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9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7" name="Google Shape;8277;p9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9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9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9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1" name="Google Shape;8281;p9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9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3" name="Google Shape;8283;p9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4" name="Google Shape;8284;p9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9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6" name="Google Shape;8286;p9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9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9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9" name="Google Shape;8289;p9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0" name="Google Shape;8290;p9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9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9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9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9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9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9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9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9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9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9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9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9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9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9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9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9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9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9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9" name="Google Shape;8309;p9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0" name="Google Shape;8310;p9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1" name="Google Shape;8311;p9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9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9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9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5" name="Google Shape;8315;p9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6" name="Google Shape;8316;p9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7" name="Google Shape;8317;p9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9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9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9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1" name="Google Shape;8321;p9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9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9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4" name="Google Shape;8324;p9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5" name="Google Shape;8325;p9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9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9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9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9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9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9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32" name="Google Shape;8332;p99"/>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9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34" name="Google Shape;8334;p9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8335" name="Google Shape;8335;p9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336" name="Google Shape;8336;p99"/>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337" name="Shape 8337"/>
        <p:cNvGrpSpPr/>
        <p:nvPr/>
      </p:nvGrpSpPr>
      <p:grpSpPr>
        <a:xfrm>
          <a:off x="0" y="0"/>
          <a:ext cx="0" cy="0"/>
          <a:chOff x="0" y="0"/>
          <a:chExt cx="0" cy="0"/>
        </a:xfrm>
      </p:grpSpPr>
      <p:grpSp>
        <p:nvGrpSpPr>
          <p:cNvPr id="8338" name="Google Shape;8338;p100"/>
          <p:cNvGrpSpPr/>
          <p:nvPr/>
        </p:nvGrpSpPr>
        <p:grpSpPr>
          <a:xfrm>
            <a:off x="3698727" y="6"/>
            <a:ext cx="3697033" cy="5143642"/>
            <a:chOff x="1926275" y="238125"/>
            <a:chExt cx="3765950" cy="5239525"/>
          </a:xfrm>
        </p:grpSpPr>
        <p:sp>
          <p:nvSpPr>
            <p:cNvPr id="8339" name="Google Shape;8339;p10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10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1" name="Google Shape;8341;p10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2" name="Google Shape;8342;p10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10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10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10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10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10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10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9" name="Google Shape;8349;p10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0" name="Google Shape;8350;p10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10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10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10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10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10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10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10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8" name="Google Shape;8358;p10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9" name="Google Shape;8359;p10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0" name="Google Shape;8360;p10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10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10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10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10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5" name="Google Shape;8365;p10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6" name="Google Shape;8366;p10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7" name="Google Shape;8367;p10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10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10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10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1" name="Google Shape;8371;p10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10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10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10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5" name="Google Shape;8375;p10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10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10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10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10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10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10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10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10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10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10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10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10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10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9" name="Google Shape;8389;p10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10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10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10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10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10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10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6" name="Google Shape;8396;p10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7" name="Google Shape;8397;p10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10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99" name="Google Shape;8399;p100"/>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0" name="Google Shape;8400;p10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01" name="Google Shape;8401;p100"/>
          <p:cNvGrpSpPr/>
          <p:nvPr/>
        </p:nvGrpSpPr>
        <p:grpSpPr>
          <a:xfrm>
            <a:off x="1285921" y="2144122"/>
            <a:ext cx="2868897" cy="817157"/>
            <a:chOff x="238125" y="1822850"/>
            <a:chExt cx="7080200" cy="2016675"/>
          </a:xfrm>
        </p:grpSpPr>
        <p:sp>
          <p:nvSpPr>
            <p:cNvPr id="8402" name="Google Shape;8402;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3" name="Google Shape;8403;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4" name="Google Shape;8404;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5" name="Google Shape;8405;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7" name="Google Shape;8407;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8" name="Google Shape;8408;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9" name="Google Shape;8409;p10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8410" name="Google Shape;8410;p10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8411" name="Shape 8411"/>
        <p:cNvGrpSpPr/>
        <p:nvPr/>
      </p:nvGrpSpPr>
      <p:grpSpPr>
        <a:xfrm>
          <a:off x="0" y="0"/>
          <a:ext cx="0" cy="0"/>
          <a:chOff x="0" y="0"/>
          <a:chExt cx="0" cy="0"/>
        </a:xfrm>
      </p:grpSpPr>
      <p:sp>
        <p:nvSpPr>
          <p:cNvPr id="8412" name="Google Shape;8412;p10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10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14" name="Google Shape;8414;p101"/>
          <p:cNvGrpSpPr/>
          <p:nvPr/>
        </p:nvGrpSpPr>
        <p:grpSpPr>
          <a:xfrm>
            <a:off x="1285921" y="2144122"/>
            <a:ext cx="2868897" cy="817157"/>
            <a:chOff x="238125" y="1822850"/>
            <a:chExt cx="7080200" cy="2016675"/>
          </a:xfrm>
        </p:grpSpPr>
        <p:sp>
          <p:nvSpPr>
            <p:cNvPr id="8415" name="Google Shape;8415;p10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10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10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10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10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10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10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2" name="Google Shape;8422;p10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8423" name="Google Shape;8423;p10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8424" name="Shape 8424"/>
        <p:cNvGrpSpPr/>
        <p:nvPr/>
      </p:nvGrpSpPr>
      <p:grpSpPr>
        <a:xfrm>
          <a:off x="0" y="0"/>
          <a:ext cx="0" cy="0"/>
          <a:chOff x="0" y="0"/>
          <a:chExt cx="0" cy="0"/>
        </a:xfrm>
      </p:grpSpPr>
      <p:sp>
        <p:nvSpPr>
          <p:cNvPr id="8425" name="Google Shape;8425;p102"/>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26" name="Google Shape;8426;p102"/>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427" name="Shape 8427"/>
        <p:cNvGrpSpPr/>
        <p:nvPr/>
      </p:nvGrpSpPr>
      <p:grpSpPr>
        <a:xfrm>
          <a:off x="0" y="0"/>
          <a:ext cx="0" cy="0"/>
          <a:chOff x="0" y="0"/>
          <a:chExt cx="0" cy="0"/>
        </a:xfrm>
      </p:grpSpPr>
      <p:sp>
        <p:nvSpPr>
          <p:cNvPr id="8428" name="Google Shape;8428;p103"/>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429" name="Google Shape;8429;p103"/>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30" name="Google Shape;8430;p103"/>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4.xml"/><Relationship Id="rId22" Type="http://schemas.openxmlformats.org/officeDocument/2006/relationships/theme" Target="../theme/theme4.xml"/><Relationship Id="rId21" Type="http://schemas.openxmlformats.org/officeDocument/2006/relationships/slideLayout" Target="../slideLayouts/slideLayout6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5" Type="http://schemas.openxmlformats.org/officeDocument/2006/relationships/slideLayout" Target="../slideLayouts/slideLayout70.xml"/><Relationship Id="rId6" Type="http://schemas.openxmlformats.org/officeDocument/2006/relationships/slideLayout" Target="../slideLayouts/slideLayout71.xml"/><Relationship Id="rId29" Type="http://schemas.openxmlformats.org/officeDocument/2006/relationships/slideLayout" Target="../slideLayouts/slideLayout94.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1" Type="http://schemas.openxmlformats.org/officeDocument/2006/relationships/slideLayout" Target="../slideLayouts/slideLayout96.xml"/><Relationship Id="rId30" Type="http://schemas.openxmlformats.org/officeDocument/2006/relationships/slideLayout" Target="../slideLayouts/slideLayout95.xml"/><Relationship Id="rId11" Type="http://schemas.openxmlformats.org/officeDocument/2006/relationships/slideLayout" Target="../slideLayouts/slideLayout76.xml"/><Relationship Id="rId33" Type="http://schemas.openxmlformats.org/officeDocument/2006/relationships/slideLayout" Target="../slideLayouts/slideLayout98.xml"/><Relationship Id="rId10" Type="http://schemas.openxmlformats.org/officeDocument/2006/relationships/slideLayout" Target="../slideLayouts/slideLayout75.xml"/><Relationship Id="rId32" Type="http://schemas.openxmlformats.org/officeDocument/2006/relationships/slideLayout" Target="../slideLayouts/slideLayout97.xml"/><Relationship Id="rId13" Type="http://schemas.openxmlformats.org/officeDocument/2006/relationships/slideLayout" Target="../slideLayouts/slideLayout78.xml"/><Relationship Id="rId35" Type="http://schemas.openxmlformats.org/officeDocument/2006/relationships/slideLayout" Target="../slideLayouts/slideLayout100.xml"/><Relationship Id="rId12" Type="http://schemas.openxmlformats.org/officeDocument/2006/relationships/slideLayout" Target="../slideLayouts/slideLayout77.xml"/><Relationship Id="rId34" Type="http://schemas.openxmlformats.org/officeDocument/2006/relationships/slideLayout" Target="../slideLayouts/slideLayout99.xml"/><Relationship Id="rId15" Type="http://schemas.openxmlformats.org/officeDocument/2006/relationships/slideLayout" Target="../slideLayouts/slideLayout80.xml"/><Relationship Id="rId37" Type="http://schemas.openxmlformats.org/officeDocument/2006/relationships/theme" Target="../theme/theme1.xml"/><Relationship Id="rId14" Type="http://schemas.openxmlformats.org/officeDocument/2006/relationships/slideLayout" Target="../slideLayouts/slideLayout79.xml"/><Relationship Id="rId36" Type="http://schemas.openxmlformats.org/officeDocument/2006/relationships/slideLayout" Target="../slideLayouts/slideLayout101.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93" name="Shape 3193"/>
        <p:cNvGrpSpPr/>
        <p:nvPr/>
      </p:nvGrpSpPr>
      <p:grpSpPr>
        <a:xfrm>
          <a:off x="0" y="0"/>
          <a:ext cx="0" cy="0"/>
          <a:chOff x="0" y="0"/>
          <a:chExt cx="0" cy="0"/>
        </a:xfrm>
      </p:grpSpPr>
      <p:sp>
        <p:nvSpPr>
          <p:cNvPr id="3194" name="Google Shape;3194;p4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195" name="Google Shape;3195;p47"/>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196" name="Google Shape;3196;p4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64" name="Shape 5064"/>
        <p:cNvGrpSpPr/>
        <p:nvPr/>
      </p:nvGrpSpPr>
      <p:grpSpPr>
        <a:xfrm>
          <a:off x="0" y="0"/>
          <a:ext cx="0" cy="0"/>
          <a:chOff x="0" y="0"/>
          <a:chExt cx="0" cy="0"/>
        </a:xfrm>
      </p:grpSpPr>
      <p:sp>
        <p:nvSpPr>
          <p:cNvPr id="5065" name="Google Shape;5065;p6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066" name="Google Shape;5066;p6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067" name="Google Shape;5067;p6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4" Type="http://schemas.openxmlformats.org/officeDocument/2006/relationships/hyperlink" Target="https://www.screencast.com/t/bJDXAUdT" TargetMode="External"/><Relationship Id="rId9" Type="http://schemas.openxmlformats.org/officeDocument/2006/relationships/hyperlink" Target="https://wexbenefitskb.egain.cloud/system/templates/selfservice/dbika/help/agent/locale/en-US/portal/308900000001002/content-version/PROD-2355/PROD-21235/Substantiate-Medical-Flexible-Spending-Account-Medical-FSA-purchases-of-eligible-expenses?query=How%20to%20substantiate%20medical%20flexible%20spending%20account%20(medical%20FSA)%20purchases%20of%20eligible%20expenses" TargetMode="External"/><Relationship Id="rId5" Type="http://schemas.openxmlformats.org/officeDocument/2006/relationships/hyperlink" Target="https://wexbenefitskb.egain.cloud/system/templates/selfservice/dbika/help/agent/locale/en-US/portal/308900000001002/content-version/PROD-2188/PROD-55857/How-to-upload-documentation-to-an-existing-claim-in-the-WEX-benefits-mobile-app?query=How%20to%20upload%20documentation%20to%20an%20existing%20claim%20in%20benefit%20mobile%20app" TargetMode="External"/><Relationship Id="rId6" Type="http://schemas.openxmlformats.org/officeDocument/2006/relationships/hyperlink" Target="https://www.screencast.com/t/bJDXAUdT" TargetMode="External"/><Relationship Id="rId7" Type="http://schemas.openxmlformats.org/officeDocument/2006/relationships/hyperlink" Target="https://wexbenefitskb.egain.cloud/system/templates/selfservice/dbika/help/agent/locale/en-US/portal/308900000001002/content-version/PROD-3349/PROD-85106/Eligible-expenses-for-benefits-plans?query=Eligible%20expenses%20for%20HSA%20and%20medical%20FSA%20benefits%20plans" TargetMode="External"/><Relationship Id="rId8" Type="http://schemas.openxmlformats.org/officeDocument/2006/relationships/hyperlink" Target="https://www.screencast.com/t/2ItIBfCZLzc" TargetMode="External"/><Relationship Id="rId11" Type="http://schemas.openxmlformats.org/officeDocument/2006/relationships/hyperlink" Target="https://wexbenefitskb.egain.cloud/system/templates/selfservice/dbika/help/agent/locale/en-US/portal/308900000001002/content-version/PROD-2088/PROD-71953/Substantiate-dependent-care-FSA-purchases-of-eligible-expenses?query=Dependent%20care%20flexible%20spending%20account%20(Dependent%20Care%20FSA)%20eligible%20expenses" TargetMode="External"/><Relationship Id="rId10" Type="http://schemas.openxmlformats.org/officeDocument/2006/relationships/hyperlink" Target="https://www.screencast.com/t/V5Qeaxawr" TargetMode="External"/><Relationship Id="rId13" Type="http://schemas.openxmlformats.org/officeDocument/2006/relationships/hyperlink" Target="https://wexbenefitskb.egain.cloud/system/templates/selfservice/dbika/help/agent/locale/en-US/portal/308900000001002/content-version/PROD-2088/PROD-71953/Substantiate-dependent-care-FSA-purchases-of-eligible-expenses?query=Substantiate%20Dependent%20Care%20Flexible%20Spending%20Account%20(Dependent%20Care%20FSA)%20purchases%20of%20eligible%20expenses" TargetMode="External"/><Relationship Id="rId12" Type="http://schemas.openxmlformats.org/officeDocument/2006/relationships/hyperlink" Target="https://www.screencast.com/t/GH0BaAFQBc" TargetMode="External"/><Relationship Id="rId14" Type="http://schemas.openxmlformats.org/officeDocument/2006/relationships/hyperlink" Target="https://www.screencast.com/t/hp4FlHaK6"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xml"/><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3.xml"/><Relationship Id="rId3" Type="http://schemas.openxmlformats.org/officeDocument/2006/relationships/image" Target="../media/image60.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8.xml"/><Relationship Id="rId3" Type="http://schemas.openxmlformats.org/officeDocument/2006/relationships/image" Target="../media/image37.jpg"/><Relationship Id="rId4" Type="http://schemas.openxmlformats.org/officeDocument/2006/relationships/image" Target="../media/image39.jpg"/><Relationship Id="rId5"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5.xml"/><Relationship Id="rId3"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8.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37" name="Shape 8437"/>
        <p:cNvGrpSpPr/>
        <p:nvPr/>
      </p:nvGrpSpPr>
      <p:grpSpPr>
        <a:xfrm>
          <a:off x="0" y="0"/>
          <a:ext cx="0" cy="0"/>
          <a:chOff x="0" y="0"/>
          <a:chExt cx="0" cy="0"/>
        </a:xfrm>
      </p:grpSpPr>
      <p:sp>
        <p:nvSpPr>
          <p:cNvPr id="8438" name="Google Shape;8438;p106"/>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8439" name="Google Shape;8439;p106"/>
          <p:cNvSpPr/>
          <p:nvPr/>
        </p:nvSpPr>
        <p:spPr>
          <a:xfrm>
            <a:off x="2993150" y="104125"/>
            <a:ext cx="2893200" cy="7656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chemeClr val="lt1"/>
                </a:solidFill>
                <a:latin typeface="Inter"/>
                <a:ea typeface="Inter"/>
                <a:cs typeface="Inter"/>
                <a:sym typeface="Inter"/>
              </a:rPr>
              <a:t>Read, then delete this slide</a:t>
            </a:r>
            <a:endParaRPr b="1" sz="1200">
              <a:solidFill>
                <a:schemeClr val="lt1"/>
              </a:solidFill>
              <a:latin typeface="Inter"/>
              <a:ea typeface="Inter"/>
              <a:cs typeface="Inter"/>
              <a:sym typeface="Inter"/>
            </a:endParaRPr>
          </a:p>
        </p:txBody>
      </p:sp>
      <p:sp>
        <p:nvSpPr>
          <p:cNvPr id="8440" name="Google Shape;8440;p106"/>
          <p:cNvSpPr/>
          <p:nvPr/>
        </p:nvSpPr>
        <p:spPr>
          <a:xfrm>
            <a:off x="137600" y="2952625"/>
            <a:ext cx="8777100" cy="20274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If are you looking for instructions or videos on the webinar subjects, </a:t>
            </a:r>
            <a:endParaRPr b="1" sz="1200">
              <a:solidFill>
                <a:schemeClr val="lt1"/>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we have linked the participant articles and video of each topic. </a:t>
            </a:r>
            <a:endParaRPr b="1" sz="1200">
              <a:solidFill>
                <a:schemeClr val="lt1"/>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online account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benefits mobile app</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Eligible expenses for benefits plans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substantiate medical flexible spending account (medical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0">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Dependent care flexible spending account (Dependent Care FSA)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1">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2">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Substantiate Dependent Care Flexible Spending Accounts (Dependent Care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3">
                  <a:extLst>
                    <a:ext uri="{A12FA001-AC4F-418D-AE19-62706E023703}">
                      <ahyp:hlinkClr val="tx"/>
                    </a:ext>
                  </a:extLst>
                </a:hlinkClick>
              </a:rPr>
              <a:t>Article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4">
                  <a:extLst>
                    <a:ext uri="{A12FA001-AC4F-418D-AE19-62706E023703}">
                      <ahyp:hlinkClr val="tx"/>
                    </a:ext>
                  </a:extLst>
                </a:hlinkClick>
              </a:rPr>
              <a:t>Video</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4" name="Shape 8564"/>
        <p:cNvGrpSpPr/>
        <p:nvPr/>
      </p:nvGrpSpPr>
      <p:grpSpPr>
        <a:xfrm>
          <a:off x="0" y="0"/>
          <a:ext cx="0" cy="0"/>
          <a:chOff x="0" y="0"/>
          <a:chExt cx="0" cy="0"/>
        </a:xfrm>
      </p:grpSpPr>
      <p:sp>
        <p:nvSpPr>
          <p:cNvPr id="8565" name="Google Shape;8565;p115"/>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Preventative care </a:t>
            </a:r>
            <a:r>
              <a:rPr lang="en"/>
              <a:t>expenses </a:t>
            </a:r>
            <a:endParaRPr/>
          </a:p>
        </p:txBody>
      </p:sp>
      <p:sp>
        <p:nvSpPr>
          <p:cNvPr id="8566" name="Google Shape;8566;p115"/>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67" name="Google Shape;8567;p115"/>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Annual physicals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Birth control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Prenatal visits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Flu shots</a:t>
            </a:r>
            <a:endParaRPr sz="1500">
              <a:solidFill>
                <a:srgbClr val="4D4D4F"/>
              </a:solidFill>
              <a:latin typeface="Inter"/>
              <a:ea typeface="Inter"/>
              <a:cs typeface="Inter"/>
              <a:sym typeface="Inter"/>
            </a:endParaRPr>
          </a:p>
        </p:txBody>
      </p:sp>
      <p:sp>
        <p:nvSpPr>
          <p:cNvPr id="8568" name="Google Shape;8568;p115"/>
          <p:cNvSpPr txBox="1"/>
          <p:nvPr/>
        </p:nvSpPr>
        <p:spPr>
          <a:xfrm>
            <a:off x="5611875" y="1641250"/>
            <a:ext cx="3000000" cy="23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Immunizations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Obesity and weight loss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Tobacco cessation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Well-child visits </a:t>
            </a:r>
            <a:endParaRPr sz="1500">
              <a:solidFill>
                <a:srgbClr val="4D4D4F"/>
              </a:solidFill>
              <a:latin typeface="Inter"/>
              <a:ea typeface="Inter"/>
              <a:cs typeface="Inter"/>
              <a:sym typeface="Inter"/>
            </a:endParaRPr>
          </a:p>
        </p:txBody>
      </p:sp>
      <p:grpSp>
        <p:nvGrpSpPr>
          <p:cNvPr id="8569" name="Google Shape;8569;p115"/>
          <p:cNvGrpSpPr/>
          <p:nvPr/>
        </p:nvGrpSpPr>
        <p:grpSpPr>
          <a:xfrm>
            <a:off x="890414" y="1862477"/>
            <a:ext cx="877821" cy="1071758"/>
            <a:chOff x="3721825" y="1434300"/>
            <a:chExt cx="76675" cy="95500"/>
          </a:xfrm>
        </p:grpSpPr>
        <p:sp>
          <p:nvSpPr>
            <p:cNvPr id="8570" name="Google Shape;8570;p115"/>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71" name="Google Shape;8571;p115"/>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5" name="Shape 8575"/>
        <p:cNvGrpSpPr/>
        <p:nvPr/>
      </p:nvGrpSpPr>
      <p:grpSpPr>
        <a:xfrm>
          <a:off x="0" y="0"/>
          <a:ext cx="0" cy="0"/>
          <a:chOff x="0" y="0"/>
          <a:chExt cx="0" cy="0"/>
        </a:xfrm>
      </p:grpSpPr>
      <p:sp>
        <p:nvSpPr>
          <p:cNvPr id="8576" name="Google Shape;8576;p116"/>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a:t>
            </a:r>
            <a:r>
              <a:rPr lang="en"/>
              <a:t> expenses</a:t>
            </a:r>
            <a:endParaRPr/>
          </a:p>
        </p:txBody>
      </p:sp>
      <p:sp>
        <p:nvSpPr>
          <p:cNvPr id="8577" name="Google Shape;8577;p116"/>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78" name="Google Shape;8578;p116"/>
          <p:cNvSpPr txBox="1"/>
          <p:nvPr/>
        </p:nvSpPr>
        <p:spPr>
          <a:xfrm>
            <a:off x="2563875" y="1680000"/>
            <a:ext cx="58080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a:t>
            </a:r>
            <a:r>
              <a:rPr lang="en" sz="1500">
                <a:solidFill>
                  <a:srgbClr val="4D4D4F"/>
                </a:solidFill>
                <a:latin typeface="Inter"/>
                <a:ea typeface="Inter"/>
                <a:cs typeface="Inter"/>
                <a:sym typeface="Inter"/>
              </a:rPr>
              <a:t>solely</a:t>
            </a:r>
            <a:r>
              <a:rPr lang="en" sz="1500">
                <a:solidFill>
                  <a:srgbClr val="4D4D4F"/>
                </a:solidFill>
                <a:latin typeface="Inter"/>
                <a:ea typeface="Inter"/>
                <a:cs typeface="Inter"/>
                <a:sym typeface="Inter"/>
              </a:rPr>
              <a:t> for cosmetic reasons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that are merely beneficial to your general health </a:t>
            </a:r>
            <a:endParaRPr sz="1500">
              <a:solidFill>
                <a:srgbClr val="4D4D4F"/>
              </a:solidFill>
              <a:latin typeface="Inter"/>
              <a:ea typeface="Inter"/>
              <a:cs typeface="Inter"/>
              <a:sym typeface="Inter"/>
            </a:endParaRPr>
          </a:p>
        </p:txBody>
      </p:sp>
      <p:sp>
        <p:nvSpPr>
          <p:cNvPr id="8579" name="Google Shape;8579;p116"/>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83" name="Shape 8583"/>
        <p:cNvGrpSpPr/>
        <p:nvPr/>
      </p:nvGrpSpPr>
      <p:grpSpPr>
        <a:xfrm>
          <a:off x="0" y="0"/>
          <a:ext cx="0" cy="0"/>
          <a:chOff x="0" y="0"/>
          <a:chExt cx="0" cy="0"/>
        </a:xfrm>
      </p:grpSpPr>
      <p:sp>
        <p:nvSpPr>
          <p:cNvPr id="8584" name="Google Shape;8584;p11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Additional resources</a:t>
            </a:r>
            <a:endParaRPr sz="2000">
              <a:solidFill>
                <a:schemeClr val="lt1"/>
              </a:solidFill>
            </a:endParaRPr>
          </a:p>
        </p:txBody>
      </p:sp>
      <p:sp>
        <p:nvSpPr>
          <p:cNvPr id="8585" name="Google Shape;8585;p117"/>
          <p:cNvSpPr/>
          <p:nvPr/>
        </p:nvSpPr>
        <p:spPr>
          <a:xfrm>
            <a:off x="853300" y="1326224"/>
            <a:ext cx="3487200" cy="31797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Inter ExtraBold"/>
              <a:ea typeface="Inter ExtraBold"/>
              <a:cs typeface="Inter ExtraBold"/>
              <a:sym typeface="Inter ExtraBold"/>
            </a:endParaRPr>
          </a:p>
        </p:txBody>
      </p:sp>
      <p:pic>
        <p:nvPicPr>
          <p:cNvPr id="8586" name="Google Shape;8586;p117"/>
          <p:cNvPicPr preferRelativeResize="0"/>
          <p:nvPr/>
        </p:nvPicPr>
        <p:blipFill rotWithShape="1">
          <a:blip r:embed="rId3">
            <a:alphaModFix/>
          </a:blip>
          <a:srcRect b="6250" l="18690" r="-523" t="1421"/>
          <a:stretch/>
        </p:blipFill>
        <p:spPr>
          <a:xfrm>
            <a:off x="853300" y="1003688"/>
            <a:ext cx="3511200" cy="2642700"/>
          </a:xfrm>
          <a:prstGeom prst="round2SameRect">
            <a:avLst>
              <a:gd fmla="val 9948" name="adj1"/>
              <a:gd fmla="val 0" name="adj2"/>
            </a:avLst>
          </a:prstGeom>
          <a:noFill/>
          <a:ln>
            <a:noFill/>
          </a:ln>
        </p:spPr>
      </p:pic>
      <p:sp>
        <p:nvSpPr>
          <p:cNvPr id="8587" name="Google Shape;8587;p117"/>
          <p:cNvSpPr/>
          <p:nvPr/>
        </p:nvSpPr>
        <p:spPr>
          <a:xfrm>
            <a:off x="1017043" y="3956431"/>
            <a:ext cx="225107" cy="395881"/>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8" name="Google Shape;8588;p117"/>
          <p:cNvSpPr/>
          <p:nvPr/>
        </p:nvSpPr>
        <p:spPr>
          <a:xfrm>
            <a:off x="1091472" y="4294747"/>
            <a:ext cx="79580" cy="2040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9" name="Google Shape;8589;p117"/>
          <p:cNvSpPr/>
          <p:nvPr/>
        </p:nvSpPr>
        <p:spPr>
          <a:xfrm>
            <a:off x="1064407" y="3956431"/>
            <a:ext cx="132095" cy="54232"/>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0" name="Google Shape;8590;p117"/>
          <p:cNvSpPr/>
          <p:nvPr/>
        </p:nvSpPr>
        <p:spPr>
          <a:xfrm>
            <a:off x="1064407" y="4098524"/>
            <a:ext cx="20400" cy="94830"/>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1" name="Google Shape;8591;p117"/>
          <p:cNvSpPr/>
          <p:nvPr/>
        </p:nvSpPr>
        <p:spPr>
          <a:xfrm>
            <a:off x="1101571" y="4098524"/>
            <a:ext cx="20400" cy="94830"/>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2" name="Google Shape;8592;p117"/>
          <p:cNvSpPr/>
          <p:nvPr/>
        </p:nvSpPr>
        <p:spPr>
          <a:xfrm>
            <a:off x="1179435" y="4098524"/>
            <a:ext cx="20400" cy="94830"/>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3" name="Google Shape;8593;p117"/>
          <p:cNvSpPr/>
          <p:nvPr/>
        </p:nvSpPr>
        <p:spPr>
          <a:xfrm>
            <a:off x="1140554" y="4098524"/>
            <a:ext cx="20400" cy="94830"/>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4" name="Google Shape;8594;p117"/>
          <p:cNvSpPr/>
          <p:nvPr/>
        </p:nvSpPr>
        <p:spPr>
          <a:xfrm>
            <a:off x="979778" y="4042676"/>
            <a:ext cx="94830" cy="76247"/>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5" name="Google Shape;8595;p117"/>
          <p:cNvSpPr/>
          <p:nvPr/>
        </p:nvSpPr>
        <p:spPr>
          <a:xfrm>
            <a:off x="1189635" y="4042676"/>
            <a:ext cx="94830" cy="76247"/>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6" name="Google Shape;8596;p117"/>
          <p:cNvSpPr/>
          <p:nvPr/>
        </p:nvSpPr>
        <p:spPr>
          <a:xfrm>
            <a:off x="1189635" y="4191536"/>
            <a:ext cx="94830" cy="66047"/>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7" name="Google Shape;8597;p117"/>
          <p:cNvSpPr/>
          <p:nvPr/>
        </p:nvSpPr>
        <p:spPr>
          <a:xfrm>
            <a:off x="979778" y="4191536"/>
            <a:ext cx="94830" cy="66047"/>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8" name="Google Shape;8598;p117"/>
          <p:cNvSpPr txBox="1"/>
          <p:nvPr/>
        </p:nvSpPr>
        <p:spPr>
          <a:xfrm>
            <a:off x="853300" y="3634213"/>
            <a:ext cx="36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Mobile app - Eligible Expense Scanner</a:t>
            </a:r>
            <a:endParaRPr>
              <a:solidFill>
                <a:schemeClr val="dk1"/>
              </a:solidFill>
              <a:latin typeface="Inter ExtraBold"/>
              <a:ea typeface="Inter ExtraBold"/>
              <a:cs typeface="Inter ExtraBold"/>
              <a:sym typeface="Inter ExtraBold"/>
            </a:endParaRPr>
          </a:p>
        </p:txBody>
      </p:sp>
      <p:grpSp>
        <p:nvGrpSpPr>
          <p:cNvPr id="8599" name="Google Shape;8599;p117"/>
          <p:cNvGrpSpPr/>
          <p:nvPr/>
        </p:nvGrpSpPr>
        <p:grpSpPr>
          <a:xfrm>
            <a:off x="4851050" y="1003700"/>
            <a:ext cx="3487200" cy="3467625"/>
            <a:chOff x="829750" y="1021000"/>
            <a:chExt cx="3487200" cy="3467625"/>
          </a:xfrm>
        </p:grpSpPr>
        <p:sp>
          <p:nvSpPr>
            <p:cNvPr id="8600" name="Google Shape;8600;p117"/>
            <p:cNvSpPr/>
            <p:nvPr/>
          </p:nvSpPr>
          <p:spPr>
            <a:xfrm>
              <a:off x="829750" y="1167325"/>
              <a:ext cx="3487200" cy="33213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a:t>
              </a:r>
              <a:r>
                <a:rPr lang="en">
                  <a:solidFill>
                    <a:schemeClr val="dk1"/>
                  </a:solidFill>
                  <a:latin typeface="Inter ExtraBold"/>
                  <a:ea typeface="Inter ExtraBold"/>
                  <a:cs typeface="Inter ExtraBold"/>
                  <a:sym typeface="Inter ExtraBold"/>
                </a:rPr>
                <a:t>Mobile app</a:t>
              </a:r>
              <a:endParaRPr>
                <a:solidFill>
                  <a:schemeClr val="dk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unt</a:t>
              </a:r>
              <a:endParaRPr b="0" i="0" sz="1400" u="none" cap="none" strike="noStrike">
                <a:solidFill>
                  <a:srgbClr val="000000"/>
                </a:solidFill>
                <a:latin typeface="Arial"/>
                <a:ea typeface="Arial"/>
                <a:cs typeface="Arial"/>
                <a:sym typeface="Arial"/>
              </a:endParaRPr>
            </a:p>
          </p:txBody>
        </p:sp>
        <p:pic>
          <p:nvPicPr>
            <p:cNvPr id="8601" name="Google Shape;8601;p117"/>
            <p:cNvPicPr preferRelativeResize="0"/>
            <p:nvPr/>
          </p:nvPicPr>
          <p:blipFill rotWithShape="1">
            <a:blip r:embed="rId4">
              <a:alphaModFix/>
            </a:blip>
            <a:srcRect b="14719" l="0" r="0" t="0"/>
            <a:stretch/>
          </p:blipFill>
          <p:spPr>
            <a:xfrm>
              <a:off x="829750" y="1021000"/>
              <a:ext cx="3487200" cy="2625600"/>
            </a:xfrm>
            <a:prstGeom prst="round2SameRect">
              <a:avLst>
                <a:gd fmla="val 9948" name="adj1"/>
                <a:gd fmla="val 0" name="adj2"/>
              </a:avLst>
            </a:prstGeom>
            <a:noFill/>
            <a:ln>
              <a:noFill/>
            </a:ln>
          </p:spPr>
        </p:pic>
      </p:grpSp>
      <p:grpSp>
        <p:nvGrpSpPr>
          <p:cNvPr id="8602" name="Google Shape;8602;p117"/>
          <p:cNvGrpSpPr/>
          <p:nvPr/>
        </p:nvGrpSpPr>
        <p:grpSpPr>
          <a:xfrm>
            <a:off x="4915012" y="3953859"/>
            <a:ext cx="472027" cy="384166"/>
            <a:chOff x="1198350" y="1044000"/>
            <a:chExt cx="116850" cy="95100"/>
          </a:xfrm>
        </p:grpSpPr>
        <p:sp>
          <p:nvSpPr>
            <p:cNvPr id="8603" name="Google Shape;8603;p117"/>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4" name="Google Shape;8604;p117"/>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5" name="Google Shape;8605;p117"/>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6" name="Google Shape;8606;p117"/>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7" name="Google Shape;8607;p117"/>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8" name="Google Shape;8608;p117"/>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9" name="Google Shape;8609;p117"/>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0" name="Google Shape;8610;p117"/>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1" name="Google Shape;8611;p117"/>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12" name="Google Shape;8612;p117"/>
          <p:cNvGrpSpPr/>
          <p:nvPr/>
        </p:nvGrpSpPr>
        <p:grpSpPr>
          <a:xfrm>
            <a:off x="5177309" y="1084086"/>
            <a:ext cx="2834703" cy="2515504"/>
            <a:chOff x="4762150" y="933650"/>
            <a:chExt cx="3779100" cy="3601294"/>
          </a:xfrm>
        </p:grpSpPr>
        <p:sp>
          <p:nvSpPr>
            <p:cNvPr id="8613" name="Google Shape;8613;p117"/>
            <p:cNvSpPr/>
            <p:nvPr/>
          </p:nvSpPr>
          <p:spPr>
            <a:xfrm>
              <a:off x="4762150" y="933650"/>
              <a:ext cx="3779100" cy="36012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14" name="Google Shape;8614;p117"/>
            <p:cNvPicPr preferRelativeResize="0"/>
            <p:nvPr/>
          </p:nvPicPr>
          <p:blipFill rotWithShape="1">
            <a:blip r:embed="rId5">
              <a:alphaModFix/>
            </a:blip>
            <a:srcRect b="4761" l="622" r="622" t="0"/>
            <a:stretch/>
          </p:blipFill>
          <p:spPr>
            <a:xfrm>
              <a:off x="4764625" y="963813"/>
              <a:ext cx="3776472" cy="2187413"/>
            </a:xfrm>
            <a:prstGeom prst="rect">
              <a:avLst/>
            </a:prstGeom>
            <a:noFill/>
            <a:ln>
              <a:noFill/>
            </a:ln>
          </p:spPr>
        </p:pic>
        <p:pic>
          <p:nvPicPr>
            <p:cNvPr id="8615" name="Google Shape;8615;p117"/>
            <p:cNvPicPr preferRelativeResize="0"/>
            <p:nvPr/>
          </p:nvPicPr>
          <p:blipFill rotWithShape="1">
            <a:blip r:embed="rId6">
              <a:alphaModFix/>
            </a:blip>
            <a:srcRect b="0" l="0" r="0" t="4897"/>
            <a:stretch/>
          </p:blipFill>
          <p:spPr>
            <a:xfrm>
              <a:off x="4764625" y="3139925"/>
              <a:ext cx="3776469" cy="1395020"/>
            </a:xfrm>
            <a:prstGeom prst="rect">
              <a:avLst/>
            </a:prstGeom>
            <a:noFill/>
            <a:ln>
              <a:noFill/>
            </a:ln>
          </p:spPr>
        </p:pic>
      </p:grpSp>
      <p:sp>
        <p:nvSpPr>
          <p:cNvPr id="8616" name="Google Shape;8616;p117"/>
          <p:cNvSpPr txBox="1"/>
          <p:nvPr/>
        </p:nvSpPr>
        <p:spPr>
          <a:xfrm>
            <a:off x="4851050" y="3611775"/>
            <a:ext cx="34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Online account - Interactive chart</a:t>
            </a:r>
            <a:endParaRPr>
              <a:solidFill>
                <a:schemeClr val="dk1"/>
              </a:solidFill>
              <a:latin typeface="Inter ExtraBold"/>
              <a:ea typeface="Inter ExtraBold"/>
              <a:cs typeface="Inter ExtraBold"/>
              <a:sym typeface="Inter ExtraBold"/>
            </a:endParaRPr>
          </a:p>
        </p:txBody>
      </p:sp>
      <p:sp>
        <p:nvSpPr>
          <p:cNvPr id="8617" name="Google Shape;8617;p117"/>
          <p:cNvSpPr/>
          <p:nvPr/>
        </p:nvSpPr>
        <p:spPr>
          <a:xfrm>
            <a:off x="4865445" y="3621024"/>
            <a:ext cx="3456300" cy="27300"/>
          </a:xfrm>
          <a:prstGeom prst="rect">
            <a:avLst/>
          </a:prstGeom>
          <a:solidFill>
            <a:srgbClr val="EDED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621" name="Shape 8621"/>
        <p:cNvGrpSpPr/>
        <p:nvPr/>
      </p:nvGrpSpPr>
      <p:grpSpPr>
        <a:xfrm>
          <a:off x="0" y="0"/>
          <a:ext cx="0" cy="0"/>
          <a:chOff x="0" y="0"/>
          <a:chExt cx="0" cy="0"/>
        </a:xfrm>
      </p:grpSpPr>
      <p:sp>
        <p:nvSpPr>
          <p:cNvPr id="8622" name="Google Shape;8622;p118"/>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substantiate medical FSA  purchases of eligible expenses</a:t>
            </a:r>
            <a:endParaRPr sz="3000"/>
          </a:p>
        </p:txBody>
      </p:sp>
      <p:pic>
        <p:nvPicPr>
          <p:cNvPr id="8623" name="Google Shape;8623;p118"/>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624" name="Google Shape;8624;p118"/>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625" name="Google Shape;8625;p118"/>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629" name="Shape 8629"/>
        <p:cNvGrpSpPr/>
        <p:nvPr/>
      </p:nvGrpSpPr>
      <p:grpSpPr>
        <a:xfrm>
          <a:off x="0" y="0"/>
          <a:ext cx="0" cy="0"/>
          <a:chOff x="0" y="0"/>
          <a:chExt cx="0" cy="0"/>
        </a:xfrm>
      </p:grpSpPr>
      <p:sp>
        <p:nvSpPr>
          <p:cNvPr id="8630" name="Google Shape;8630;p119"/>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31" name="Google Shape;8631;p119"/>
          <p:cNvSpPr/>
          <p:nvPr/>
        </p:nvSpPr>
        <p:spPr>
          <a:xfrm>
            <a:off x="745700" y="1677050"/>
            <a:ext cx="50457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or merchant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or item purchased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or item purchased</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service received or item purchased </a:t>
            </a:r>
            <a:endParaRPr sz="800">
              <a:solidFill>
                <a:srgbClr val="253746"/>
              </a:solidFill>
              <a:latin typeface="Inter Medium"/>
              <a:ea typeface="Inter Medium"/>
              <a:cs typeface="Inter Medium"/>
              <a:sym typeface="Inter Medium"/>
            </a:endParaRPr>
          </a:p>
        </p:txBody>
      </p:sp>
      <p:sp>
        <p:nvSpPr>
          <p:cNvPr id="8632" name="Google Shape;8632;p119"/>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3" name="Google Shape;8633;p119"/>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4" name="Google Shape;8634;p119"/>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5" name="Google Shape;8635;p119"/>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6" name="Google Shape;8636;p119"/>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37" name="Google Shape;8637;p119"/>
          <p:cNvSpPr/>
          <p:nvPr/>
        </p:nvSpPr>
        <p:spPr>
          <a:xfrm>
            <a:off x="4622538" y="3865850"/>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8" name="Google Shape;8638;p119"/>
          <p:cNvGrpSpPr/>
          <p:nvPr/>
        </p:nvGrpSpPr>
        <p:grpSpPr>
          <a:xfrm>
            <a:off x="7605225" y="3085777"/>
            <a:ext cx="403434" cy="455004"/>
            <a:chOff x="3519575" y="665025"/>
            <a:chExt cx="91725" cy="103450"/>
          </a:xfrm>
        </p:grpSpPr>
        <p:sp>
          <p:nvSpPr>
            <p:cNvPr id="8639" name="Google Shape;8639;p119"/>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119"/>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119"/>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119"/>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119"/>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119"/>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119"/>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119"/>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119"/>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8" name="Google Shape;8648;p119"/>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9" name="Google Shape;8649;p119"/>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50" name="Google Shape;8650;p119"/>
          <p:cNvGrpSpPr/>
          <p:nvPr/>
        </p:nvGrpSpPr>
        <p:grpSpPr>
          <a:xfrm>
            <a:off x="6937463" y="3943488"/>
            <a:ext cx="455127" cy="455002"/>
            <a:chOff x="3524600" y="2969925"/>
            <a:chExt cx="90900" cy="90875"/>
          </a:xfrm>
        </p:grpSpPr>
        <p:sp>
          <p:nvSpPr>
            <p:cNvPr id="8651" name="Google Shape;8651;p119"/>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2" name="Google Shape;8652;p119"/>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3" name="Google Shape;8653;p119"/>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54" name="Google Shape;8654;p119"/>
          <p:cNvGrpSpPr/>
          <p:nvPr/>
        </p:nvGrpSpPr>
        <p:grpSpPr>
          <a:xfrm>
            <a:off x="5791510" y="4233544"/>
            <a:ext cx="455127" cy="499063"/>
            <a:chOff x="2953825" y="2392025"/>
            <a:chExt cx="90900" cy="99675"/>
          </a:xfrm>
        </p:grpSpPr>
        <p:sp>
          <p:nvSpPr>
            <p:cNvPr id="8655" name="Google Shape;8655;p119"/>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119"/>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119"/>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119"/>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119"/>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119"/>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119"/>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119"/>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119"/>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4" name="Google Shape;8664;p119"/>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5" name="Google Shape;8665;p119"/>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66" name="Google Shape;8666;p119"/>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0" name="Shape 8670"/>
        <p:cNvGrpSpPr/>
        <p:nvPr/>
      </p:nvGrpSpPr>
      <p:grpSpPr>
        <a:xfrm>
          <a:off x="0" y="0"/>
          <a:ext cx="0" cy="0"/>
          <a:chOff x="0" y="0"/>
          <a:chExt cx="0" cy="0"/>
        </a:xfrm>
      </p:grpSpPr>
      <p:grpSp>
        <p:nvGrpSpPr>
          <p:cNvPr id="8671" name="Google Shape;8671;p120"/>
          <p:cNvGrpSpPr/>
          <p:nvPr/>
        </p:nvGrpSpPr>
        <p:grpSpPr>
          <a:xfrm>
            <a:off x="3806381" y="996807"/>
            <a:ext cx="5024885" cy="4012277"/>
            <a:chOff x="3970425" y="673625"/>
            <a:chExt cx="4598175" cy="3723000"/>
          </a:xfrm>
        </p:grpSpPr>
        <p:sp>
          <p:nvSpPr>
            <p:cNvPr id="8672" name="Google Shape;8672;p120"/>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73" name="Google Shape;8673;p120"/>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674" name="Google Shape;8674;p120"/>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675" name="Google Shape;8675;p120"/>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676" name="Google Shape;8676;p120"/>
          <p:cNvSpPr/>
          <p:nvPr/>
        </p:nvSpPr>
        <p:spPr>
          <a:xfrm>
            <a:off x="2813325" y="1254784"/>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77" name="Google Shape;8677;p120"/>
          <p:cNvSpPr/>
          <p:nvPr/>
        </p:nvSpPr>
        <p:spPr>
          <a:xfrm>
            <a:off x="2904272" y="1321586"/>
            <a:ext cx="328360" cy="365457"/>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8" name="Google Shape;8678;p120"/>
          <p:cNvSpPr/>
          <p:nvPr/>
        </p:nvSpPr>
        <p:spPr>
          <a:xfrm>
            <a:off x="3530300" y="1925914"/>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79" name="Google Shape;8679;p120"/>
          <p:cNvGrpSpPr/>
          <p:nvPr/>
        </p:nvGrpSpPr>
        <p:grpSpPr>
          <a:xfrm>
            <a:off x="3636196" y="2011837"/>
            <a:ext cx="298270" cy="327064"/>
            <a:chOff x="2953825" y="2392025"/>
            <a:chExt cx="90900" cy="99675"/>
          </a:xfrm>
        </p:grpSpPr>
        <p:sp>
          <p:nvSpPr>
            <p:cNvPr id="8680" name="Google Shape;8680;p120"/>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120"/>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120"/>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120"/>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120"/>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120"/>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120"/>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120"/>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120"/>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9" name="Google Shape;8689;p120"/>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0" name="Google Shape;8690;p120"/>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1" name="Google Shape;8691;p120"/>
          <p:cNvSpPr/>
          <p:nvPr/>
        </p:nvSpPr>
        <p:spPr>
          <a:xfrm>
            <a:off x="6116850" y="1827240"/>
            <a:ext cx="512100" cy="49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92" name="Google Shape;8692;p120"/>
          <p:cNvGrpSpPr/>
          <p:nvPr/>
        </p:nvGrpSpPr>
        <p:grpSpPr>
          <a:xfrm>
            <a:off x="6223291" y="1925937"/>
            <a:ext cx="299334" cy="293526"/>
            <a:chOff x="3524600" y="2969925"/>
            <a:chExt cx="90900" cy="90875"/>
          </a:xfrm>
        </p:grpSpPr>
        <p:sp>
          <p:nvSpPr>
            <p:cNvPr id="8693" name="Google Shape;8693;p120"/>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4" name="Google Shape;8694;p120"/>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5" name="Google Shape;8695;p120"/>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6" name="Google Shape;8696;p120"/>
          <p:cNvSpPr/>
          <p:nvPr/>
        </p:nvSpPr>
        <p:spPr>
          <a:xfrm rot="10800000">
            <a:off x="3357275" y="13660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7" name="Google Shape;8697;p120"/>
          <p:cNvSpPr/>
          <p:nvPr/>
        </p:nvSpPr>
        <p:spPr>
          <a:xfrm rot="-8411208">
            <a:off x="3928570" y="2387901"/>
            <a:ext cx="577241" cy="276252"/>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8" name="Google Shape;8698;p120"/>
          <p:cNvSpPr/>
          <p:nvPr/>
        </p:nvSpPr>
        <p:spPr>
          <a:xfrm rot="-3156012">
            <a:off x="5749380" y="2382078"/>
            <a:ext cx="577405" cy="276254"/>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9" name="Google Shape;8699;p120"/>
          <p:cNvSpPr/>
          <p:nvPr/>
        </p:nvSpPr>
        <p:spPr>
          <a:xfrm>
            <a:off x="2812425" y="4225524"/>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700" name="Google Shape;8700;p120"/>
          <p:cNvGrpSpPr/>
          <p:nvPr/>
        </p:nvGrpSpPr>
        <p:grpSpPr>
          <a:xfrm>
            <a:off x="2935801" y="4326401"/>
            <a:ext cx="265324" cy="299250"/>
            <a:chOff x="3519575" y="665025"/>
            <a:chExt cx="91725" cy="103450"/>
          </a:xfrm>
        </p:grpSpPr>
        <p:sp>
          <p:nvSpPr>
            <p:cNvPr id="8701" name="Google Shape;8701;p120"/>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2" name="Google Shape;8702;p120"/>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3" name="Google Shape;8703;p120"/>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4" name="Google Shape;8704;p120"/>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120"/>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6" name="Google Shape;8706;p120"/>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7" name="Google Shape;8707;p120"/>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8" name="Google Shape;8708;p120"/>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9" name="Google Shape;8709;p120"/>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0" name="Google Shape;8710;p120"/>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1" name="Google Shape;8711;p120"/>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2" name="Google Shape;8712;p120"/>
          <p:cNvSpPr/>
          <p:nvPr/>
        </p:nvSpPr>
        <p:spPr>
          <a:xfrm rot="10800000">
            <a:off x="3357275" y="43377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6" name="Shape 8716"/>
        <p:cNvGrpSpPr/>
        <p:nvPr/>
      </p:nvGrpSpPr>
      <p:grpSpPr>
        <a:xfrm>
          <a:off x="0" y="0"/>
          <a:ext cx="0" cy="0"/>
          <a:chOff x="0" y="0"/>
          <a:chExt cx="0" cy="0"/>
        </a:xfrm>
      </p:grpSpPr>
      <p:grpSp>
        <p:nvGrpSpPr>
          <p:cNvPr id="8717" name="Google Shape;8717;p121"/>
          <p:cNvGrpSpPr/>
          <p:nvPr/>
        </p:nvGrpSpPr>
        <p:grpSpPr>
          <a:xfrm>
            <a:off x="3806381" y="996807"/>
            <a:ext cx="5024885" cy="4012277"/>
            <a:chOff x="3970425" y="673625"/>
            <a:chExt cx="4598175" cy="3723000"/>
          </a:xfrm>
        </p:grpSpPr>
        <p:sp>
          <p:nvSpPr>
            <p:cNvPr id="8718" name="Google Shape;8718;p121"/>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9" name="Google Shape;8719;p121"/>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20" name="Google Shape;8720;p121"/>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21" name="Google Shape;8721;p121"/>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22" name="Google Shape;8722;p121"/>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23" name="Google Shape;8723;p121"/>
          <p:cNvSpPr/>
          <p:nvPr/>
        </p:nvSpPr>
        <p:spPr>
          <a:xfrm>
            <a:off x="744737" y="1361275"/>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4" name="Google Shape;8724;p121"/>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or merchant  </a:t>
            </a:r>
            <a:endParaRPr sz="1500">
              <a:solidFill>
                <a:srgbClr val="4D4D4F"/>
              </a:solidFill>
              <a:latin typeface="Inter"/>
              <a:ea typeface="Inter"/>
              <a:cs typeface="Inter"/>
              <a:sym typeface="Inter"/>
            </a:endParaRPr>
          </a:p>
        </p:txBody>
      </p:sp>
      <p:sp>
        <p:nvSpPr>
          <p:cNvPr id="8725" name="Google Shape;8725;p121"/>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26" name="Google Shape;8726;p121"/>
          <p:cNvPicPr preferRelativeResize="0"/>
          <p:nvPr/>
        </p:nvPicPr>
        <p:blipFill rotWithShape="1">
          <a:blip r:embed="rId3">
            <a:alphaModFix/>
          </a:blip>
          <a:srcRect b="62821" l="9354" r="65969" t="14562"/>
          <a:stretch/>
        </p:blipFill>
        <p:spPr>
          <a:xfrm>
            <a:off x="4119550" y="1252725"/>
            <a:ext cx="1375577" cy="7158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0" name="Shape 8730"/>
        <p:cNvGrpSpPr/>
        <p:nvPr/>
      </p:nvGrpSpPr>
      <p:grpSpPr>
        <a:xfrm>
          <a:off x="0" y="0"/>
          <a:ext cx="0" cy="0"/>
          <a:chOff x="0" y="0"/>
          <a:chExt cx="0" cy="0"/>
        </a:xfrm>
      </p:grpSpPr>
      <p:grpSp>
        <p:nvGrpSpPr>
          <p:cNvPr id="8731" name="Google Shape;8731;p122"/>
          <p:cNvGrpSpPr/>
          <p:nvPr/>
        </p:nvGrpSpPr>
        <p:grpSpPr>
          <a:xfrm>
            <a:off x="3806381" y="996807"/>
            <a:ext cx="5024885" cy="4012277"/>
            <a:chOff x="3970425" y="673625"/>
            <a:chExt cx="4598175" cy="3723000"/>
          </a:xfrm>
        </p:grpSpPr>
        <p:sp>
          <p:nvSpPr>
            <p:cNvPr id="8732" name="Google Shape;8732;p122"/>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33" name="Google Shape;8733;p122"/>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34" name="Google Shape;8734;p122"/>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35" name="Google Shape;8735;p12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36" name="Google Shape;8736;p122"/>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37" name="Google Shape;8737;p122"/>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38" name="Google Shape;8738;p122"/>
          <p:cNvGrpSpPr/>
          <p:nvPr/>
        </p:nvGrpSpPr>
        <p:grpSpPr>
          <a:xfrm>
            <a:off x="767773" y="1390644"/>
            <a:ext cx="455127" cy="499063"/>
            <a:chOff x="2953825" y="2392025"/>
            <a:chExt cx="90900" cy="99675"/>
          </a:xfrm>
        </p:grpSpPr>
        <p:sp>
          <p:nvSpPr>
            <p:cNvPr id="8739" name="Google Shape;8739;p122"/>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0" name="Google Shape;8740;p122"/>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1" name="Google Shape;8741;p122"/>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2" name="Google Shape;8742;p122"/>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3" name="Google Shape;8743;p122"/>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4" name="Google Shape;8744;p122"/>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5" name="Google Shape;8745;p122"/>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6" name="Google Shape;8746;p122"/>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7" name="Google Shape;8747;p122"/>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8" name="Google Shape;8748;p122"/>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9" name="Google Shape;8749;p122"/>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50" name="Google Shape;8750;p122"/>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751" name="Google Shape;8751;p122"/>
          <p:cNvGrpSpPr/>
          <p:nvPr/>
        </p:nvGrpSpPr>
        <p:grpSpPr>
          <a:xfrm>
            <a:off x="4417725" y="2733050"/>
            <a:ext cx="393052" cy="1235425"/>
            <a:chOff x="4529854" y="2284689"/>
            <a:chExt cx="359674" cy="1146353"/>
          </a:xfrm>
        </p:grpSpPr>
        <p:pic>
          <p:nvPicPr>
            <p:cNvPr id="8752" name="Google Shape;8752;p122"/>
            <p:cNvPicPr preferRelativeResize="0"/>
            <p:nvPr/>
          </p:nvPicPr>
          <p:blipFill rotWithShape="1">
            <a:blip r:embed="rId3">
              <a:alphaModFix/>
            </a:blip>
            <a:srcRect b="4574" l="14697" r="78251" t="61337"/>
            <a:stretch/>
          </p:blipFill>
          <p:spPr>
            <a:xfrm>
              <a:off x="4529854" y="2284689"/>
              <a:ext cx="359671" cy="1001091"/>
            </a:xfrm>
            <a:prstGeom prst="rect">
              <a:avLst/>
            </a:prstGeom>
            <a:noFill/>
            <a:ln>
              <a:noFill/>
            </a:ln>
            <a:effectLst>
              <a:outerShdw blurRad="57150" rotWithShape="0" algn="bl" dir="5400000" dist="19050">
                <a:srgbClr val="000000">
                  <a:alpha val="50000"/>
                </a:srgbClr>
              </a:outerShdw>
            </a:effectLst>
          </p:spPr>
        </p:pic>
        <p:pic>
          <p:nvPicPr>
            <p:cNvPr id="8753" name="Google Shape;8753;p122"/>
            <p:cNvPicPr preferRelativeResize="0"/>
            <p:nvPr/>
          </p:nvPicPr>
          <p:blipFill rotWithShape="1">
            <a:blip r:embed="rId4">
              <a:alphaModFix/>
            </a:blip>
            <a:srcRect b="32526" l="22226" r="71996" t="33292"/>
            <a:stretch/>
          </p:blipFill>
          <p:spPr>
            <a:xfrm>
              <a:off x="4529854" y="2284689"/>
              <a:ext cx="359674" cy="1146353"/>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7" name="Shape 8757"/>
        <p:cNvGrpSpPr/>
        <p:nvPr/>
      </p:nvGrpSpPr>
      <p:grpSpPr>
        <a:xfrm>
          <a:off x="0" y="0"/>
          <a:ext cx="0" cy="0"/>
          <a:chOff x="0" y="0"/>
          <a:chExt cx="0" cy="0"/>
        </a:xfrm>
      </p:grpSpPr>
      <p:grpSp>
        <p:nvGrpSpPr>
          <p:cNvPr id="8758" name="Google Shape;8758;p123"/>
          <p:cNvGrpSpPr/>
          <p:nvPr/>
        </p:nvGrpSpPr>
        <p:grpSpPr>
          <a:xfrm>
            <a:off x="3806381" y="996807"/>
            <a:ext cx="5024885" cy="4012277"/>
            <a:chOff x="3970425" y="673625"/>
            <a:chExt cx="4598175" cy="3723000"/>
          </a:xfrm>
        </p:grpSpPr>
        <p:sp>
          <p:nvSpPr>
            <p:cNvPr id="8759" name="Google Shape;8759;p123"/>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60" name="Google Shape;8760;p123"/>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61" name="Google Shape;8761;p123"/>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62" name="Google Shape;8762;p12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63" name="Google Shape;8763;p123"/>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64" name="Google Shape;8764;p123"/>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65" name="Google Shape;8765;p123"/>
          <p:cNvGrpSpPr/>
          <p:nvPr/>
        </p:nvGrpSpPr>
        <p:grpSpPr>
          <a:xfrm>
            <a:off x="767751" y="1412663"/>
            <a:ext cx="455127" cy="455002"/>
            <a:chOff x="3524600" y="2969925"/>
            <a:chExt cx="90900" cy="90875"/>
          </a:xfrm>
        </p:grpSpPr>
        <p:sp>
          <p:nvSpPr>
            <p:cNvPr id="8766" name="Google Shape;8766;p123"/>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7" name="Google Shape;8767;p123"/>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8" name="Google Shape;8768;p123"/>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69" name="Google Shape;8769;p123"/>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70" name="Google Shape;8770;p123"/>
          <p:cNvPicPr preferRelativeResize="0"/>
          <p:nvPr/>
        </p:nvPicPr>
        <p:blipFill rotWithShape="1">
          <a:blip r:embed="rId4">
            <a:alphaModFix/>
          </a:blip>
          <a:srcRect b="33087" l="39062" r="43207" t="33292"/>
          <a:stretch/>
        </p:blipFill>
        <p:spPr>
          <a:xfrm>
            <a:off x="5563000" y="2733050"/>
            <a:ext cx="1206252" cy="12150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4" name="Shape 8774"/>
        <p:cNvGrpSpPr/>
        <p:nvPr/>
      </p:nvGrpSpPr>
      <p:grpSpPr>
        <a:xfrm>
          <a:off x="0" y="0"/>
          <a:ext cx="0" cy="0"/>
          <a:chOff x="0" y="0"/>
          <a:chExt cx="0" cy="0"/>
        </a:xfrm>
      </p:grpSpPr>
      <p:grpSp>
        <p:nvGrpSpPr>
          <p:cNvPr id="8775" name="Google Shape;8775;p124"/>
          <p:cNvGrpSpPr/>
          <p:nvPr/>
        </p:nvGrpSpPr>
        <p:grpSpPr>
          <a:xfrm>
            <a:off x="3806381" y="996807"/>
            <a:ext cx="5024885" cy="4012277"/>
            <a:chOff x="3970425" y="673625"/>
            <a:chExt cx="4598175" cy="3723000"/>
          </a:xfrm>
        </p:grpSpPr>
        <p:sp>
          <p:nvSpPr>
            <p:cNvPr id="8776" name="Google Shape;8776;p124"/>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7" name="Google Shape;8777;p124"/>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78" name="Google Shape;8778;p124"/>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79" name="Google Shape;8779;p12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80" name="Google Shape;8780;p124"/>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81" name="Google Shape;8781;p124"/>
          <p:cNvSpPr txBox="1"/>
          <p:nvPr/>
        </p:nvSpPr>
        <p:spPr>
          <a:xfrm>
            <a:off x="659775" y="2282250"/>
            <a:ext cx="3000000" cy="10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82" name="Google Shape;8782;p124"/>
          <p:cNvGrpSpPr/>
          <p:nvPr/>
        </p:nvGrpSpPr>
        <p:grpSpPr>
          <a:xfrm>
            <a:off x="793613" y="1412677"/>
            <a:ext cx="403434" cy="455004"/>
            <a:chOff x="3519575" y="665025"/>
            <a:chExt cx="91725" cy="103450"/>
          </a:xfrm>
        </p:grpSpPr>
        <p:sp>
          <p:nvSpPr>
            <p:cNvPr id="8783" name="Google Shape;8783;p124"/>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4" name="Google Shape;8784;p124"/>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5" name="Google Shape;8785;p124"/>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6" name="Google Shape;8786;p124"/>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7" name="Google Shape;8787;p124"/>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8" name="Google Shape;8788;p124"/>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9" name="Google Shape;8789;p124"/>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0" name="Google Shape;8790;p124"/>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1" name="Google Shape;8791;p124"/>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2" name="Google Shape;8792;p124"/>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3" name="Google Shape;8793;p124"/>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94" name="Google Shape;8794;p124"/>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95" name="Google Shape;8795;p124"/>
          <p:cNvPicPr preferRelativeResize="0"/>
          <p:nvPr/>
        </p:nvPicPr>
        <p:blipFill rotWithShape="1">
          <a:blip r:embed="rId4">
            <a:alphaModFix/>
          </a:blip>
          <a:srcRect b="10210" l="15553" r="15318" t="76101"/>
          <a:stretch/>
        </p:blipFill>
        <p:spPr>
          <a:xfrm>
            <a:off x="3963675" y="4280200"/>
            <a:ext cx="4703026" cy="494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4" name="Shape 8444"/>
        <p:cNvGrpSpPr/>
        <p:nvPr/>
      </p:nvGrpSpPr>
      <p:grpSpPr>
        <a:xfrm>
          <a:off x="0" y="0"/>
          <a:ext cx="0" cy="0"/>
          <a:chOff x="0" y="0"/>
          <a:chExt cx="0" cy="0"/>
        </a:xfrm>
      </p:grpSpPr>
      <p:sp>
        <p:nvSpPr>
          <p:cNvPr id="8445" name="Google Shape;8445;p107"/>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8446" name="Google Shape;8446;p107"/>
          <p:cNvSpPr txBox="1"/>
          <p:nvPr>
            <p:ph idx="1" type="subTitle"/>
          </p:nvPr>
        </p:nvSpPr>
        <p:spPr>
          <a:xfrm>
            <a:off x="311700" y="3370576"/>
            <a:ext cx="4725600" cy="5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9" name="Shape 8799"/>
        <p:cNvGrpSpPr/>
        <p:nvPr/>
      </p:nvGrpSpPr>
      <p:grpSpPr>
        <a:xfrm>
          <a:off x="0" y="0"/>
          <a:ext cx="0" cy="0"/>
          <a:chOff x="0" y="0"/>
          <a:chExt cx="0" cy="0"/>
        </a:xfrm>
      </p:grpSpPr>
      <p:sp>
        <p:nvSpPr>
          <p:cNvPr id="8800" name="Google Shape;8800;p125"/>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801" name="Google Shape;8801;p125"/>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02" name="Google Shape;8802;p125"/>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your online account</a:t>
            </a:r>
            <a:endParaRPr sz="3600"/>
          </a:p>
          <a:p>
            <a:pPr indent="0" lvl="0" marL="0" rtl="0" algn="l">
              <a:spcBef>
                <a:spcPts val="0"/>
              </a:spcBef>
              <a:spcAft>
                <a:spcPts val="0"/>
              </a:spcAft>
              <a:buNone/>
            </a:pPr>
            <a:r>
              <a:t/>
            </a:r>
            <a:endParaRPr sz="3600"/>
          </a:p>
        </p:txBody>
      </p:sp>
      <p:sp>
        <p:nvSpPr>
          <p:cNvPr id="8803" name="Google Shape;8803;p125"/>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04" name="Google Shape;8804;p125"/>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08" name="Shape 8808"/>
        <p:cNvGrpSpPr/>
        <p:nvPr/>
      </p:nvGrpSpPr>
      <p:grpSpPr>
        <a:xfrm>
          <a:off x="0" y="0"/>
          <a:ext cx="0" cy="0"/>
          <a:chOff x="0" y="0"/>
          <a:chExt cx="0" cy="0"/>
        </a:xfrm>
      </p:grpSpPr>
      <p:sp>
        <p:nvSpPr>
          <p:cNvPr id="8809" name="Google Shape;8809;p12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10" name="Google Shape;8810;p126"/>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8811" name="Google Shape;8811;p126"/>
          <p:cNvPicPr preferRelativeResize="0"/>
          <p:nvPr/>
        </p:nvPicPr>
        <p:blipFill rotWithShape="1">
          <a:blip r:embed="rId4">
            <a:alphaModFix/>
          </a:blip>
          <a:srcRect b="31917" l="0" r="0" t="0"/>
          <a:stretch/>
        </p:blipFill>
        <p:spPr>
          <a:xfrm>
            <a:off x="1664675" y="1238300"/>
            <a:ext cx="5814651" cy="3501725"/>
          </a:xfrm>
          <a:prstGeom prst="rect">
            <a:avLst/>
          </a:prstGeom>
          <a:noFill/>
          <a:ln>
            <a:noFill/>
          </a:ln>
          <a:effectLst>
            <a:outerShdw blurRad="57150" rotWithShape="0" algn="bl" dir="5400000" dist="19050">
              <a:srgbClr val="000000">
                <a:alpha val="50000"/>
              </a:srgbClr>
            </a:outerShdw>
          </a:effectLst>
        </p:spPr>
      </p:pic>
      <p:sp>
        <p:nvSpPr>
          <p:cNvPr id="8812" name="Google Shape;8812;p126"/>
          <p:cNvSpPr/>
          <p:nvPr/>
        </p:nvSpPr>
        <p:spPr>
          <a:xfrm rot="10800000">
            <a:off x="1549288" y="36654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16" name="Shape 8816"/>
        <p:cNvGrpSpPr/>
        <p:nvPr/>
      </p:nvGrpSpPr>
      <p:grpSpPr>
        <a:xfrm>
          <a:off x="0" y="0"/>
          <a:ext cx="0" cy="0"/>
          <a:chOff x="0" y="0"/>
          <a:chExt cx="0" cy="0"/>
        </a:xfrm>
      </p:grpSpPr>
      <p:sp>
        <p:nvSpPr>
          <p:cNvPr id="8817" name="Google Shape;8817;p12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18" name="Google Shape;8818;p127"/>
          <p:cNvPicPr preferRelativeResize="0"/>
          <p:nvPr/>
        </p:nvPicPr>
        <p:blipFill rotWithShape="1">
          <a:blip r:embed="rId3">
            <a:alphaModFix/>
          </a:blip>
          <a:srcRect b="0" l="15654" r="12635" t="43268"/>
          <a:stretch/>
        </p:blipFill>
        <p:spPr>
          <a:xfrm>
            <a:off x="1664675" y="1238300"/>
            <a:ext cx="5814650" cy="3507587"/>
          </a:xfrm>
          <a:prstGeom prst="rect">
            <a:avLst/>
          </a:prstGeom>
          <a:noFill/>
          <a:ln>
            <a:noFill/>
          </a:ln>
          <a:effectLst>
            <a:outerShdw blurRad="57150" rotWithShape="0" algn="bl" dir="5400000" dist="19050">
              <a:srgbClr val="000000">
                <a:alpha val="50000"/>
              </a:srgbClr>
            </a:outerShdw>
          </a:effectLst>
        </p:spPr>
      </p:pic>
      <p:sp>
        <p:nvSpPr>
          <p:cNvPr id="8819" name="Google Shape;8819;p127"/>
          <p:cNvSpPr/>
          <p:nvPr/>
        </p:nvSpPr>
        <p:spPr>
          <a:xfrm>
            <a:off x="2017400" y="3041800"/>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F212F"/>
                </a:solidFill>
                <a:latin typeface="Calibri"/>
                <a:ea typeface="Calibri"/>
                <a:cs typeface="Calibri"/>
                <a:sym typeface="Calibri"/>
              </a:rPr>
              <a:t>!</a:t>
            </a:r>
            <a:r>
              <a:rPr b="1" lang="en" sz="800">
                <a:solidFill>
                  <a:srgbClr val="CF212F"/>
                </a:solidFill>
                <a:latin typeface="Calibri"/>
                <a:ea typeface="Calibri"/>
                <a:cs typeface="Calibri"/>
                <a:sym typeface="Calibri"/>
              </a:rPr>
              <a:t> </a:t>
            </a:r>
            <a:r>
              <a:rPr lang="en" sz="800">
                <a:solidFill>
                  <a:srgbClr val="3D85C6"/>
                </a:solidFill>
              </a:rPr>
              <a:t>1 receipt(s) needed to approve your claims </a:t>
            </a:r>
            <a:endParaRPr sz="400">
              <a:solidFill>
                <a:srgbClr val="3D85C6"/>
              </a:solidFill>
            </a:endParaRPr>
          </a:p>
        </p:txBody>
      </p:sp>
      <p:pic>
        <p:nvPicPr>
          <p:cNvPr id="8820" name="Google Shape;8820;p127"/>
          <p:cNvPicPr preferRelativeResize="0"/>
          <p:nvPr/>
        </p:nvPicPr>
        <p:blipFill rotWithShape="1">
          <a:blip r:embed="rId4">
            <a:alphaModFix/>
          </a:blip>
          <a:srcRect b="31917" l="0" r="0" t="0"/>
          <a:stretch/>
        </p:blipFill>
        <p:spPr>
          <a:xfrm>
            <a:off x="1664675" y="1238300"/>
            <a:ext cx="5814651" cy="3501725"/>
          </a:xfrm>
          <a:prstGeom prst="rect">
            <a:avLst/>
          </a:prstGeom>
          <a:noFill/>
          <a:ln>
            <a:noFill/>
          </a:ln>
        </p:spPr>
      </p:pic>
      <p:pic>
        <p:nvPicPr>
          <p:cNvPr id="8821" name="Google Shape;8821;p127"/>
          <p:cNvPicPr preferRelativeResize="0"/>
          <p:nvPr/>
        </p:nvPicPr>
        <p:blipFill rotWithShape="1">
          <a:blip r:embed="rId5">
            <a:alphaModFix/>
          </a:blip>
          <a:srcRect b="55707" l="19020" r="17555" t="20796"/>
          <a:stretch/>
        </p:blipFill>
        <p:spPr>
          <a:xfrm>
            <a:off x="1664675" y="1813825"/>
            <a:ext cx="5777724" cy="1443774"/>
          </a:xfrm>
          <a:prstGeom prst="rect">
            <a:avLst/>
          </a:prstGeom>
          <a:noFill/>
          <a:ln>
            <a:noFill/>
          </a:ln>
        </p:spPr>
      </p:pic>
      <p:pic>
        <p:nvPicPr>
          <p:cNvPr id="8822" name="Google Shape;8822;p127"/>
          <p:cNvPicPr preferRelativeResize="0"/>
          <p:nvPr/>
        </p:nvPicPr>
        <p:blipFill rotWithShape="1">
          <a:blip r:embed="rId5">
            <a:alphaModFix/>
          </a:blip>
          <a:srcRect b="17114" l="19020" r="17555" t="39169"/>
          <a:stretch/>
        </p:blipFill>
        <p:spPr>
          <a:xfrm>
            <a:off x="1686300" y="2003700"/>
            <a:ext cx="5777701" cy="2686200"/>
          </a:xfrm>
          <a:prstGeom prst="rect">
            <a:avLst/>
          </a:prstGeom>
          <a:noFill/>
          <a:ln>
            <a:noFill/>
          </a:ln>
        </p:spPr>
      </p:pic>
      <p:sp>
        <p:nvSpPr>
          <p:cNvPr id="8823" name="Google Shape;8823;p127"/>
          <p:cNvSpPr/>
          <p:nvPr/>
        </p:nvSpPr>
        <p:spPr>
          <a:xfrm>
            <a:off x="2017400" y="3827825"/>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F212F"/>
                </a:solidFill>
                <a:latin typeface="Calibri"/>
                <a:ea typeface="Calibri"/>
                <a:cs typeface="Calibri"/>
                <a:sym typeface="Calibri"/>
              </a:rPr>
              <a:t>!</a:t>
            </a:r>
            <a:r>
              <a:rPr b="1" lang="en" sz="700">
                <a:solidFill>
                  <a:srgbClr val="CF212F"/>
                </a:solidFill>
                <a:latin typeface="Calibri"/>
                <a:ea typeface="Calibri"/>
                <a:cs typeface="Calibri"/>
                <a:sym typeface="Calibri"/>
              </a:rPr>
              <a:t> </a:t>
            </a:r>
            <a:r>
              <a:rPr lang="en" sz="700">
                <a:solidFill>
                  <a:srgbClr val="4BA0CC"/>
                </a:solidFill>
              </a:rPr>
              <a:t>1 receipt(s) needed to approve your claims </a:t>
            </a:r>
            <a:endParaRPr sz="300">
              <a:solidFill>
                <a:srgbClr val="4BA0CC"/>
              </a:solidFill>
            </a:endParaRPr>
          </a:p>
        </p:txBody>
      </p:sp>
      <p:sp>
        <p:nvSpPr>
          <p:cNvPr id="8824" name="Google Shape;8824;p127"/>
          <p:cNvSpPr/>
          <p:nvPr/>
        </p:nvSpPr>
        <p:spPr>
          <a:xfrm rot="10800000">
            <a:off x="1086038" y="37609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28" name="Shape 8828"/>
        <p:cNvGrpSpPr/>
        <p:nvPr/>
      </p:nvGrpSpPr>
      <p:grpSpPr>
        <a:xfrm>
          <a:off x="0" y="0"/>
          <a:ext cx="0" cy="0"/>
          <a:chOff x="0" y="0"/>
          <a:chExt cx="0" cy="0"/>
        </a:xfrm>
      </p:grpSpPr>
      <p:sp>
        <p:nvSpPr>
          <p:cNvPr id="8829" name="Google Shape;8829;p12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30" name="Google Shape;8830;p128"/>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31" name="Google Shape;8831;p128"/>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2" name="Google Shape;8832;p128"/>
          <p:cNvSpPr/>
          <p:nvPr/>
        </p:nvSpPr>
        <p:spPr>
          <a:xfrm rot="-2215">
            <a:off x="7282413" y="39903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36" name="Shape 8836"/>
        <p:cNvGrpSpPr/>
        <p:nvPr/>
      </p:nvGrpSpPr>
      <p:grpSpPr>
        <a:xfrm>
          <a:off x="0" y="0"/>
          <a:ext cx="0" cy="0"/>
          <a:chOff x="0" y="0"/>
          <a:chExt cx="0" cy="0"/>
        </a:xfrm>
      </p:grpSpPr>
      <p:sp>
        <p:nvSpPr>
          <p:cNvPr id="8837" name="Google Shape;8837;p12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38" name="Google Shape;8838;p129"/>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9" name="Google Shape;8839;p129"/>
          <p:cNvSpPr/>
          <p:nvPr/>
        </p:nvSpPr>
        <p:spPr>
          <a:xfrm rot="10800000">
            <a:off x="2341813" y="17554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43" name="Shape 8843"/>
        <p:cNvGrpSpPr/>
        <p:nvPr/>
      </p:nvGrpSpPr>
      <p:grpSpPr>
        <a:xfrm>
          <a:off x="0" y="0"/>
          <a:ext cx="0" cy="0"/>
          <a:chOff x="0" y="0"/>
          <a:chExt cx="0" cy="0"/>
        </a:xfrm>
      </p:grpSpPr>
      <p:sp>
        <p:nvSpPr>
          <p:cNvPr id="8844" name="Google Shape;8844;p13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8845" name="Google Shape;8845;p130"/>
          <p:cNvSpPr/>
          <p:nvPr/>
        </p:nvSpPr>
        <p:spPr>
          <a:xfrm rot="10800000">
            <a:off x="1908238" y="14664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46" name="Google Shape;8846;p130"/>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47" name="Google Shape;8847;p130"/>
          <p:cNvPicPr preferRelativeResize="0"/>
          <p:nvPr/>
        </p:nvPicPr>
        <p:blipFill rotWithShape="1">
          <a:blip r:embed="rId4">
            <a:alphaModFix/>
          </a:blip>
          <a:srcRect b="43817" l="0" r="50000" t="0"/>
          <a:stretch/>
        </p:blipFill>
        <p:spPr>
          <a:xfrm>
            <a:off x="1667825" y="1162100"/>
            <a:ext cx="3711701" cy="2104874"/>
          </a:xfrm>
          <a:prstGeom prst="rect">
            <a:avLst/>
          </a:prstGeom>
          <a:noFill/>
          <a:ln>
            <a:noFill/>
          </a:ln>
          <a:effectLst>
            <a:outerShdw blurRad="57150" rotWithShape="0" algn="bl" dir="5400000" dist="19050">
              <a:srgbClr val="000000">
                <a:alpha val="50000"/>
              </a:srgbClr>
            </a:outerShdw>
          </a:effectLst>
        </p:spPr>
      </p:pic>
      <p:sp>
        <p:nvSpPr>
          <p:cNvPr id="8848" name="Google Shape;8848;p130"/>
          <p:cNvSpPr/>
          <p:nvPr/>
        </p:nvSpPr>
        <p:spPr>
          <a:xfrm rot="-2215">
            <a:off x="4713788" y="15089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52" name="Shape 8852"/>
        <p:cNvGrpSpPr/>
        <p:nvPr/>
      </p:nvGrpSpPr>
      <p:grpSpPr>
        <a:xfrm>
          <a:off x="0" y="0"/>
          <a:ext cx="0" cy="0"/>
          <a:chOff x="0" y="0"/>
          <a:chExt cx="0" cy="0"/>
        </a:xfrm>
      </p:grpSpPr>
      <p:sp>
        <p:nvSpPr>
          <p:cNvPr id="8853" name="Google Shape;8853;p13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54" name="Google Shape;8854;p131"/>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55" name="Google Shape;8855;p131"/>
          <p:cNvPicPr preferRelativeResize="0"/>
          <p:nvPr/>
        </p:nvPicPr>
        <p:blipFill rotWithShape="1">
          <a:blip r:embed="rId4">
            <a:alphaModFix/>
          </a:blip>
          <a:srcRect b="0" l="0" r="0" t="7715"/>
          <a:stretch/>
        </p:blipFill>
        <p:spPr>
          <a:xfrm>
            <a:off x="3176775" y="1224750"/>
            <a:ext cx="2840375" cy="2484700"/>
          </a:xfrm>
          <a:prstGeom prst="rect">
            <a:avLst/>
          </a:prstGeom>
          <a:noFill/>
          <a:ln>
            <a:noFill/>
          </a:ln>
        </p:spPr>
      </p:pic>
      <p:sp>
        <p:nvSpPr>
          <p:cNvPr id="8856" name="Google Shape;8856;p131"/>
          <p:cNvSpPr/>
          <p:nvPr/>
        </p:nvSpPr>
        <p:spPr>
          <a:xfrm rot="-2215">
            <a:off x="5861488" y="32262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60" name="Shape 8860"/>
        <p:cNvGrpSpPr/>
        <p:nvPr/>
      </p:nvGrpSpPr>
      <p:grpSpPr>
        <a:xfrm>
          <a:off x="0" y="0"/>
          <a:ext cx="0" cy="0"/>
          <a:chOff x="0" y="0"/>
          <a:chExt cx="0" cy="0"/>
        </a:xfrm>
      </p:grpSpPr>
      <p:sp>
        <p:nvSpPr>
          <p:cNvPr id="8861" name="Google Shape;8861;p13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62" name="Google Shape;8862;p132"/>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63" name="Google Shape;8863;p132"/>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64" name="Google Shape;8864;p132"/>
          <p:cNvSpPr/>
          <p:nvPr/>
        </p:nvSpPr>
        <p:spPr>
          <a:xfrm rot="10797785">
            <a:off x="853863" y="21262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5" name="Google Shape;8865;p132"/>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69" name="Shape 8869"/>
        <p:cNvGrpSpPr/>
        <p:nvPr/>
      </p:nvGrpSpPr>
      <p:grpSpPr>
        <a:xfrm>
          <a:off x="0" y="0"/>
          <a:ext cx="0" cy="0"/>
          <a:chOff x="0" y="0"/>
          <a:chExt cx="0" cy="0"/>
        </a:xfrm>
      </p:grpSpPr>
      <p:sp>
        <p:nvSpPr>
          <p:cNvPr id="8870" name="Google Shape;8870;p13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71" name="Google Shape;8871;p133"/>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72" name="Google Shape;8872;p133"/>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73" name="Google Shape;8873;p133"/>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
        <p:nvSpPr>
          <p:cNvPr id="8874" name="Google Shape;8874;p133"/>
          <p:cNvSpPr/>
          <p:nvPr/>
        </p:nvSpPr>
        <p:spPr>
          <a:xfrm rot="-2215">
            <a:off x="7085588" y="43318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8" name="Shape 8878"/>
        <p:cNvGrpSpPr/>
        <p:nvPr/>
      </p:nvGrpSpPr>
      <p:grpSpPr>
        <a:xfrm>
          <a:off x="0" y="0"/>
          <a:ext cx="0" cy="0"/>
          <a:chOff x="0" y="0"/>
          <a:chExt cx="0" cy="0"/>
        </a:xfrm>
      </p:grpSpPr>
      <p:sp>
        <p:nvSpPr>
          <p:cNvPr id="8879" name="Google Shape;8879;p134"/>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880" name="Google Shape;8880;p134"/>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81" name="Google Shape;8881;p134"/>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82" name="Google Shape;8882;p134"/>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8883" name="Google Shape;8883;p134"/>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the benefits mobile app</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0" name="Shape 8450"/>
        <p:cNvGrpSpPr/>
        <p:nvPr/>
      </p:nvGrpSpPr>
      <p:grpSpPr>
        <a:xfrm>
          <a:off x="0" y="0"/>
          <a:ext cx="0" cy="0"/>
          <a:chOff x="0" y="0"/>
          <a:chExt cx="0" cy="0"/>
        </a:xfrm>
      </p:grpSpPr>
      <p:grpSp>
        <p:nvGrpSpPr>
          <p:cNvPr id="8451" name="Google Shape;8451;p108"/>
          <p:cNvGrpSpPr/>
          <p:nvPr/>
        </p:nvGrpSpPr>
        <p:grpSpPr>
          <a:xfrm>
            <a:off x="5057050" y="461741"/>
            <a:ext cx="2781000" cy="576915"/>
            <a:chOff x="5535272" y="980684"/>
            <a:chExt cx="2781000" cy="824400"/>
          </a:xfrm>
        </p:grpSpPr>
        <p:sp>
          <p:nvSpPr>
            <p:cNvPr id="8452" name="Google Shape;8452;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HSA and medical FSA plans</a:t>
              </a:r>
              <a:endParaRPr sz="1000">
                <a:solidFill>
                  <a:schemeClr val="dk1"/>
                </a:solidFill>
                <a:latin typeface="Inter ExtraBold"/>
                <a:ea typeface="Inter ExtraBold"/>
                <a:cs typeface="Inter ExtraBold"/>
                <a:sym typeface="Inter ExtraBold"/>
              </a:endParaRPr>
            </a:p>
          </p:txBody>
        </p:sp>
        <p:sp>
          <p:nvSpPr>
            <p:cNvPr id="8453" name="Google Shape;8453;p108"/>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54" name="Google Shape;8454;p108"/>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grpSp>
        <p:nvGrpSpPr>
          <p:cNvPr id="8455" name="Google Shape;8455;p108"/>
          <p:cNvGrpSpPr/>
          <p:nvPr/>
        </p:nvGrpSpPr>
        <p:grpSpPr>
          <a:xfrm>
            <a:off x="5057050" y="1166978"/>
            <a:ext cx="2781000" cy="576915"/>
            <a:chOff x="5535272" y="980684"/>
            <a:chExt cx="2781000" cy="824400"/>
          </a:xfrm>
        </p:grpSpPr>
        <p:sp>
          <p:nvSpPr>
            <p:cNvPr id="8456" name="Google Shape;8456;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medical FSA purchases of eligible expenses</a:t>
              </a:r>
              <a:endParaRPr sz="1000">
                <a:solidFill>
                  <a:schemeClr val="dk1"/>
                </a:solidFill>
                <a:latin typeface="Inter ExtraBold"/>
                <a:ea typeface="Inter ExtraBold"/>
                <a:cs typeface="Inter ExtraBold"/>
                <a:sym typeface="Inter ExtraBold"/>
              </a:endParaRPr>
            </a:p>
          </p:txBody>
        </p:sp>
        <p:sp>
          <p:nvSpPr>
            <p:cNvPr id="8457" name="Google Shape;8457;p108"/>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8" name="Google Shape;8458;p108"/>
          <p:cNvGrpSpPr/>
          <p:nvPr/>
        </p:nvGrpSpPr>
        <p:grpSpPr>
          <a:xfrm>
            <a:off x="5057050" y="1872228"/>
            <a:ext cx="2781000" cy="576915"/>
            <a:chOff x="5535272" y="980684"/>
            <a:chExt cx="2781000" cy="824400"/>
          </a:xfrm>
        </p:grpSpPr>
        <p:sp>
          <p:nvSpPr>
            <p:cNvPr id="8459" name="Google Shape;8459;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online account</a:t>
              </a:r>
              <a:endParaRPr sz="1000">
                <a:solidFill>
                  <a:schemeClr val="dk1"/>
                </a:solidFill>
                <a:latin typeface="Inter ExtraBold"/>
                <a:ea typeface="Inter ExtraBold"/>
                <a:cs typeface="Inter ExtraBold"/>
                <a:sym typeface="Inter ExtraBold"/>
              </a:endParaRPr>
            </a:p>
          </p:txBody>
        </p:sp>
        <p:sp>
          <p:nvSpPr>
            <p:cNvPr id="8460" name="Google Shape;8460;p108"/>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1" name="Google Shape;8461;p108"/>
          <p:cNvGrpSpPr/>
          <p:nvPr/>
        </p:nvGrpSpPr>
        <p:grpSpPr>
          <a:xfrm>
            <a:off x="5057050" y="3282728"/>
            <a:ext cx="2781000" cy="576915"/>
            <a:chOff x="5535272" y="980684"/>
            <a:chExt cx="2781000" cy="824400"/>
          </a:xfrm>
        </p:grpSpPr>
        <p:sp>
          <p:nvSpPr>
            <p:cNvPr id="8462" name="Google Shape;8462;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dependent care FSA plan</a:t>
              </a:r>
              <a:endParaRPr sz="1000">
                <a:solidFill>
                  <a:schemeClr val="dk1"/>
                </a:solidFill>
                <a:latin typeface="Inter ExtraBold"/>
                <a:ea typeface="Inter ExtraBold"/>
                <a:cs typeface="Inter ExtraBold"/>
                <a:sym typeface="Inter ExtraBold"/>
              </a:endParaRPr>
            </a:p>
          </p:txBody>
        </p:sp>
        <p:sp>
          <p:nvSpPr>
            <p:cNvPr id="8463" name="Google Shape;8463;p108"/>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4" name="Google Shape;8464;p108"/>
          <p:cNvGrpSpPr/>
          <p:nvPr/>
        </p:nvGrpSpPr>
        <p:grpSpPr>
          <a:xfrm>
            <a:off x="5057050" y="3987978"/>
            <a:ext cx="2781000" cy="576915"/>
            <a:chOff x="5535272" y="980684"/>
            <a:chExt cx="2781000" cy="824400"/>
          </a:xfrm>
        </p:grpSpPr>
        <p:sp>
          <p:nvSpPr>
            <p:cNvPr id="8465" name="Google Shape;8465;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dependent care FSA purchases of eligible expenses</a:t>
              </a:r>
              <a:endParaRPr sz="1000">
                <a:solidFill>
                  <a:schemeClr val="dk1"/>
                </a:solidFill>
                <a:latin typeface="Inter ExtraBold"/>
                <a:ea typeface="Inter ExtraBold"/>
                <a:cs typeface="Inter ExtraBold"/>
                <a:sym typeface="Inter ExtraBold"/>
              </a:endParaRPr>
            </a:p>
          </p:txBody>
        </p:sp>
        <p:sp>
          <p:nvSpPr>
            <p:cNvPr id="8466" name="Google Shape;8466;p108"/>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7" name="Google Shape;8467;p108"/>
          <p:cNvGrpSpPr/>
          <p:nvPr/>
        </p:nvGrpSpPr>
        <p:grpSpPr>
          <a:xfrm>
            <a:off x="5057050" y="2577478"/>
            <a:ext cx="2781000" cy="576915"/>
            <a:chOff x="5535272" y="980684"/>
            <a:chExt cx="2781000" cy="824400"/>
          </a:xfrm>
        </p:grpSpPr>
        <p:sp>
          <p:nvSpPr>
            <p:cNvPr id="8468" name="Google Shape;8468;p108"/>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benefit mobile app </a:t>
              </a:r>
              <a:endParaRPr sz="1000">
                <a:solidFill>
                  <a:schemeClr val="dk1"/>
                </a:solidFill>
                <a:latin typeface="Inter ExtraBold"/>
                <a:ea typeface="Inter ExtraBold"/>
                <a:cs typeface="Inter ExtraBold"/>
                <a:sym typeface="Inter ExtraBold"/>
              </a:endParaRPr>
            </a:p>
          </p:txBody>
        </p:sp>
        <p:sp>
          <p:nvSpPr>
            <p:cNvPr id="8469" name="Google Shape;8469;p108"/>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87" name="Shape 8887"/>
        <p:cNvGrpSpPr/>
        <p:nvPr/>
      </p:nvGrpSpPr>
      <p:grpSpPr>
        <a:xfrm>
          <a:off x="0" y="0"/>
          <a:ext cx="0" cy="0"/>
          <a:chOff x="0" y="0"/>
          <a:chExt cx="0" cy="0"/>
        </a:xfrm>
      </p:grpSpPr>
      <p:sp>
        <p:nvSpPr>
          <p:cNvPr id="8888" name="Google Shape;8888;p13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9" name="Google Shape;8889;p13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0" name="Google Shape;8890;p13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891" name="Google Shape;8891;p13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92" name="Google Shape;8892;p135"/>
          <p:cNvPicPr preferRelativeResize="0"/>
          <p:nvPr/>
        </p:nvPicPr>
        <p:blipFill rotWithShape="1">
          <a:blip r:embed="rId3">
            <a:alphaModFix/>
          </a:blip>
          <a:srcRect b="37886" l="1550" r="1559" t="4155"/>
          <a:stretch/>
        </p:blipFill>
        <p:spPr>
          <a:xfrm>
            <a:off x="5839500" y="789675"/>
            <a:ext cx="2231500" cy="3564124"/>
          </a:xfrm>
          <a:prstGeom prst="rect">
            <a:avLst/>
          </a:prstGeom>
          <a:noFill/>
          <a:ln>
            <a:noFill/>
          </a:ln>
        </p:spPr>
      </p:pic>
      <p:sp>
        <p:nvSpPr>
          <p:cNvPr id="8893" name="Google Shape;8893;p135"/>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In the Tasks section, select the claim needing a receipt </a:t>
            </a:r>
            <a:endParaRPr sz="1200">
              <a:solidFill>
                <a:srgbClr val="7C868F"/>
              </a:solidFill>
              <a:latin typeface="Inter"/>
              <a:ea typeface="Inter"/>
              <a:cs typeface="Inter"/>
              <a:sym typeface="Inter"/>
            </a:endParaRPr>
          </a:p>
        </p:txBody>
      </p:sp>
      <p:sp>
        <p:nvSpPr>
          <p:cNvPr id="8894" name="Google Shape;8894;p13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pic>
        <p:nvPicPr>
          <p:cNvPr id="8895" name="Google Shape;8895;p135"/>
          <p:cNvPicPr preferRelativeResize="0"/>
          <p:nvPr/>
        </p:nvPicPr>
        <p:blipFill rotWithShape="1">
          <a:blip r:embed="rId4">
            <a:alphaModFix/>
          </a:blip>
          <a:srcRect b="47098" l="0" r="1931" t="0"/>
          <a:stretch/>
        </p:blipFill>
        <p:spPr>
          <a:xfrm>
            <a:off x="5839500" y="1283750"/>
            <a:ext cx="2231501" cy="2721024"/>
          </a:xfrm>
          <a:prstGeom prst="rect">
            <a:avLst/>
          </a:prstGeom>
          <a:noFill/>
          <a:ln>
            <a:noFill/>
          </a:ln>
        </p:spPr>
      </p:pic>
      <p:pic>
        <p:nvPicPr>
          <p:cNvPr id="8896" name="Google Shape;8896;p135"/>
          <p:cNvPicPr preferRelativeResize="0"/>
          <p:nvPr/>
        </p:nvPicPr>
        <p:blipFill rotWithShape="1">
          <a:blip r:embed="rId4">
            <a:alphaModFix/>
          </a:blip>
          <a:srcRect b="37592" l="0" r="1931" t="53746"/>
          <a:stretch/>
        </p:blipFill>
        <p:spPr>
          <a:xfrm>
            <a:off x="5839500" y="3936150"/>
            <a:ext cx="2231501" cy="445501"/>
          </a:xfrm>
          <a:prstGeom prst="rect">
            <a:avLst/>
          </a:prstGeom>
          <a:noFill/>
          <a:ln>
            <a:noFill/>
          </a:ln>
        </p:spPr>
      </p:pic>
      <p:pic>
        <p:nvPicPr>
          <p:cNvPr id="8897" name="Google Shape;8897;p135"/>
          <p:cNvPicPr preferRelativeResize="0"/>
          <p:nvPr/>
        </p:nvPicPr>
        <p:blipFill rotWithShape="1">
          <a:blip r:embed="rId4">
            <a:alphaModFix/>
          </a:blip>
          <a:srcRect b="47099" l="0" r="1931" t="15227"/>
          <a:stretch/>
        </p:blipFill>
        <p:spPr>
          <a:xfrm>
            <a:off x="5839500" y="1998400"/>
            <a:ext cx="2231501" cy="1937751"/>
          </a:xfrm>
          <a:prstGeom prst="rect">
            <a:avLst/>
          </a:prstGeom>
          <a:noFill/>
          <a:ln>
            <a:noFill/>
          </a:ln>
        </p:spPr>
      </p:pic>
      <p:sp>
        <p:nvSpPr>
          <p:cNvPr id="8898" name="Google Shape;8898;p135"/>
          <p:cNvSpPr/>
          <p:nvPr/>
        </p:nvSpPr>
        <p:spPr>
          <a:xfrm>
            <a:off x="7703550" y="4059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02" name="Shape 8902"/>
        <p:cNvGrpSpPr/>
        <p:nvPr/>
      </p:nvGrpSpPr>
      <p:grpSpPr>
        <a:xfrm>
          <a:off x="0" y="0"/>
          <a:ext cx="0" cy="0"/>
          <a:chOff x="0" y="0"/>
          <a:chExt cx="0" cy="0"/>
        </a:xfrm>
      </p:grpSpPr>
      <p:sp>
        <p:nvSpPr>
          <p:cNvPr id="8903" name="Google Shape;8903;p13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4" name="Google Shape;8904;p13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5" name="Google Shape;8905;p13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06" name="Google Shape;8906;p13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7" name="Google Shape;8907;p136"/>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claim needing a </a:t>
            </a:r>
            <a:r>
              <a:rPr lang="en" sz="1600">
                <a:solidFill>
                  <a:schemeClr val="dk1"/>
                </a:solidFill>
                <a:latin typeface="Inter"/>
                <a:ea typeface="Inter"/>
                <a:cs typeface="Inter"/>
                <a:sym typeface="Inter"/>
              </a:rPr>
              <a:t>receipt</a:t>
            </a:r>
            <a:r>
              <a:rPr lang="en" sz="1600">
                <a:solidFill>
                  <a:schemeClr val="dk1"/>
                </a:solidFill>
                <a:latin typeface="Inter"/>
                <a:ea typeface="Inter"/>
                <a:cs typeface="Inter"/>
                <a:sym typeface="Inter"/>
              </a:rPr>
              <a:t> </a:t>
            </a:r>
            <a:endParaRPr sz="1200">
              <a:solidFill>
                <a:srgbClr val="7C868F"/>
              </a:solidFill>
              <a:latin typeface="Inter"/>
              <a:ea typeface="Inter"/>
              <a:cs typeface="Inter"/>
              <a:sym typeface="Inter"/>
            </a:endParaRPr>
          </a:p>
        </p:txBody>
      </p:sp>
      <p:sp>
        <p:nvSpPr>
          <p:cNvPr id="8908" name="Google Shape;8908;p136"/>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pic>
        <p:nvPicPr>
          <p:cNvPr id="8909" name="Google Shape;8909;p136"/>
          <p:cNvPicPr preferRelativeResize="0"/>
          <p:nvPr/>
        </p:nvPicPr>
        <p:blipFill rotWithShape="1">
          <a:blip r:embed="rId3">
            <a:alphaModFix/>
          </a:blip>
          <a:srcRect b="32500" l="0" r="0" t="0"/>
          <a:stretch/>
        </p:blipFill>
        <p:spPr>
          <a:xfrm>
            <a:off x="5803700" y="785750"/>
            <a:ext cx="2303100" cy="3514199"/>
          </a:xfrm>
          <a:prstGeom prst="rect">
            <a:avLst/>
          </a:prstGeom>
          <a:noFill/>
          <a:ln>
            <a:noFill/>
          </a:ln>
        </p:spPr>
      </p:pic>
      <p:sp>
        <p:nvSpPr>
          <p:cNvPr id="8910" name="Google Shape;8910;p136"/>
          <p:cNvSpPr/>
          <p:nvPr/>
        </p:nvSpPr>
        <p:spPr>
          <a:xfrm>
            <a:off x="7967125" y="1405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14" name="Shape 8914"/>
        <p:cNvGrpSpPr/>
        <p:nvPr/>
      </p:nvGrpSpPr>
      <p:grpSpPr>
        <a:xfrm>
          <a:off x="0" y="0"/>
          <a:ext cx="0" cy="0"/>
          <a:chOff x="0" y="0"/>
          <a:chExt cx="0" cy="0"/>
        </a:xfrm>
      </p:grpSpPr>
      <p:sp>
        <p:nvSpPr>
          <p:cNvPr id="8915" name="Google Shape;8915;p13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6" name="Google Shape;8916;p13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13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p>
        </p:txBody>
      </p:sp>
      <p:sp>
        <p:nvSpPr>
          <p:cNvPr id="8918" name="Google Shape;8918;p13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9" name="Google Shape;8919;p137"/>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8920" name="Google Shape;8920;p137"/>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“New Receipt” </a:t>
            </a:r>
            <a:endParaRPr sz="1200">
              <a:solidFill>
                <a:srgbClr val="7C868F"/>
              </a:solidFill>
              <a:latin typeface="Inter"/>
              <a:ea typeface="Inter"/>
              <a:cs typeface="Inter"/>
              <a:sym typeface="Inter"/>
            </a:endParaRPr>
          </a:p>
        </p:txBody>
      </p:sp>
      <p:sp>
        <p:nvSpPr>
          <p:cNvPr id="8921" name="Google Shape;8921;p137"/>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pic>
        <p:nvPicPr>
          <p:cNvPr id="8922" name="Google Shape;8922;p137"/>
          <p:cNvPicPr preferRelativeResize="0"/>
          <p:nvPr/>
        </p:nvPicPr>
        <p:blipFill rotWithShape="1">
          <a:blip r:embed="rId3">
            <a:alphaModFix/>
          </a:blip>
          <a:srcRect b="15503" l="0" r="0" t="14693"/>
          <a:stretch/>
        </p:blipFill>
        <p:spPr>
          <a:xfrm>
            <a:off x="5817575" y="755850"/>
            <a:ext cx="2275376" cy="3590426"/>
          </a:xfrm>
          <a:prstGeom prst="rect">
            <a:avLst/>
          </a:prstGeom>
          <a:noFill/>
          <a:ln>
            <a:noFill/>
          </a:ln>
        </p:spPr>
      </p:pic>
      <p:sp>
        <p:nvSpPr>
          <p:cNvPr id="8923" name="Google Shape;8923;p137"/>
          <p:cNvSpPr/>
          <p:nvPr/>
        </p:nvSpPr>
        <p:spPr>
          <a:xfrm>
            <a:off x="7977600" y="3435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27" name="Shape 8927"/>
        <p:cNvGrpSpPr/>
        <p:nvPr/>
      </p:nvGrpSpPr>
      <p:grpSpPr>
        <a:xfrm>
          <a:off x="0" y="0"/>
          <a:ext cx="0" cy="0"/>
          <a:chOff x="0" y="0"/>
          <a:chExt cx="0" cy="0"/>
        </a:xfrm>
      </p:grpSpPr>
      <p:sp>
        <p:nvSpPr>
          <p:cNvPr id="8928" name="Google Shape;8928;p13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9" name="Google Shape;8929;p13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0" name="Google Shape;8930;p13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31" name="Google Shape;8931;p13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32" name="Google Shape;8932;p138"/>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8933" name="Google Shape;8933;p138"/>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dk1"/>
                </a:solidFill>
                <a:latin typeface="Inter"/>
                <a:ea typeface="Inter"/>
                <a:cs typeface="Inter"/>
                <a:sym typeface="Inter"/>
              </a:rPr>
              <a:t>Select receipt upload method </a:t>
            </a:r>
            <a:endParaRPr sz="1200">
              <a:solidFill>
                <a:schemeClr val="dk2"/>
              </a:solidFill>
              <a:latin typeface="Inter"/>
              <a:ea typeface="Inter"/>
              <a:cs typeface="Inter"/>
              <a:sym typeface="Inter"/>
            </a:endParaRPr>
          </a:p>
          <a:p>
            <a:pPr indent="0" lvl="0" marL="0" rtl="0" algn="l">
              <a:lnSpc>
                <a:spcPct val="115000"/>
              </a:lnSpc>
              <a:spcBef>
                <a:spcPts val="1200"/>
              </a:spcBef>
              <a:spcAft>
                <a:spcPts val="1200"/>
              </a:spcAft>
              <a:buNone/>
            </a:pPr>
            <a:r>
              <a:t/>
            </a:r>
            <a:endParaRPr sz="1600">
              <a:solidFill>
                <a:schemeClr val="dk1"/>
              </a:solidFill>
              <a:latin typeface="Inter"/>
              <a:ea typeface="Inter"/>
              <a:cs typeface="Inter"/>
              <a:sym typeface="Inter"/>
            </a:endParaRPr>
          </a:p>
        </p:txBody>
      </p:sp>
      <p:sp>
        <p:nvSpPr>
          <p:cNvPr id="8934" name="Google Shape;8934;p138"/>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
        <p:nvSpPr>
          <p:cNvPr id="8935" name="Google Shape;8935;p138"/>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photo </a:t>
            </a:r>
            <a:endParaRPr sz="1200">
              <a:solidFill>
                <a:schemeClr val="dk1"/>
              </a:solidFill>
              <a:latin typeface="Inter"/>
              <a:ea typeface="Inter"/>
              <a:cs typeface="Inter"/>
              <a:sym typeface="Inter"/>
            </a:endParaRPr>
          </a:p>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pic>
        <p:nvPicPr>
          <p:cNvPr id="8936" name="Google Shape;8936;p138"/>
          <p:cNvPicPr preferRelativeResize="0"/>
          <p:nvPr/>
        </p:nvPicPr>
        <p:blipFill rotWithShape="1">
          <a:blip r:embed="rId4">
            <a:alphaModFix/>
          </a:blip>
          <a:srcRect b="15461" l="0" r="0" t="16213"/>
          <a:stretch/>
        </p:blipFill>
        <p:spPr>
          <a:xfrm>
            <a:off x="5817550" y="785750"/>
            <a:ext cx="2275401" cy="3514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40" name="Shape 8940"/>
        <p:cNvGrpSpPr/>
        <p:nvPr/>
      </p:nvGrpSpPr>
      <p:grpSpPr>
        <a:xfrm>
          <a:off x="0" y="0"/>
          <a:ext cx="0" cy="0"/>
          <a:chOff x="0" y="0"/>
          <a:chExt cx="0" cy="0"/>
        </a:xfrm>
      </p:grpSpPr>
      <p:sp>
        <p:nvSpPr>
          <p:cNvPr id="8941" name="Google Shape;8941;p13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2" name="Google Shape;8942;p13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3" name="Google Shape;8943;p13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44" name="Google Shape;8944;p13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5" name="Google Shape;8945;p139"/>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8946" name="Google Shape;8946;p139"/>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
        <p:nvSpPr>
          <p:cNvPr id="8947" name="Google Shape;8947;p13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pic>
        <p:nvPicPr>
          <p:cNvPr id="8948" name="Google Shape;8948;p139"/>
          <p:cNvPicPr preferRelativeResize="0"/>
          <p:nvPr/>
        </p:nvPicPr>
        <p:blipFill rotWithShape="1">
          <a:blip r:embed="rId3">
            <a:alphaModFix/>
          </a:blip>
          <a:srcRect b="15461" l="0" r="0" t="16213"/>
          <a:stretch/>
        </p:blipFill>
        <p:spPr>
          <a:xfrm>
            <a:off x="5817550" y="785750"/>
            <a:ext cx="2275401" cy="3514199"/>
          </a:xfrm>
          <a:prstGeom prst="rect">
            <a:avLst/>
          </a:prstGeom>
          <a:noFill/>
          <a:ln>
            <a:noFill/>
          </a:ln>
        </p:spPr>
      </p:pic>
      <p:pic>
        <p:nvPicPr>
          <p:cNvPr id="8949" name="Google Shape;8949;p139"/>
          <p:cNvPicPr preferRelativeResize="0"/>
          <p:nvPr/>
        </p:nvPicPr>
        <p:blipFill rotWithShape="1">
          <a:blip r:embed="rId4">
            <a:alphaModFix/>
          </a:blip>
          <a:srcRect b="39162" l="0" r="0" t="36079"/>
          <a:stretch/>
        </p:blipFill>
        <p:spPr>
          <a:xfrm>
            <a:off x="5817550" y="1806950"/>
            <a:ext cx="2275401" cy="12735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3" name="Shape 8953"/>
        <p:cNvGrpSpPr/>
        <p:nvPr/>
      </p:nvGrpSpPr>
      <p:grpSpPr>
        <a:xfrm>
          <a:off x="0" y="0"/>
          <a:ext cx="0" cy="0"/>
          <a:chOff x="0" y="0"/>
          <a:chExt cx="0" cy="0"/>
        </a:xfrm>
      </p:grpSpPr>
      <p:sp>
        <p:nvSpPr>
          <p:cNvPr id="8954" name="Google Shape;8954;p14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955" name="Google Shape;8955;p14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956" name="Google Shape;8956;p140"/>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dependent care FSAs</a:t>
            </a:r>
            <a:endParaRPr sz="4000"/>
          </a:p>
        </p:txBody>
      </p:sp>
      <p:sp>
        <p:nvSpPr>
          <p:cNvPr id="8957" name="Google Shape;8957;p14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958" name="Google Shape;8958;p140"/>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pic>
        <p:nvPicPr>
          <p:cNvPr id="8959" name="Google Shape;8959;p140"/>
          <p:cNvPicPr preferRelativeResize="0"/>
          <p:nvPr/>
        </p:nvPicPr>
        <p:blipFill rotWithShape="1">
          <a:blip r:embed="rId4">
            <a:alphaModFix/>
          </a:blip>
          <a:srcRect b="0" l="24239" r="27780" t="0"/>
          <a:stretch/>
        </p:blipFill>
        <p:spPr>
          <a:xfrm>
            <a:off x="5442225" y="0"/>
            <a:ext cx="37017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63" name="Shape 8963"/>
        <p:cNvGrpSpPr/>
        <p:nvPr/>
      </p:nvGrpSpPr>
      <p:grpSpPr>
        <a:xfrm>
          <a:off x="0" y="0"/>
          <a:ext cx="0" cy="0"/>
          <a:chOff x="0" y="0"/>
          <a:chExt cx="0" cy="0"/>
        </a:xfrm>
      </p:grpSpPr>
      <p:sp>
        <p:nvSpPr>
          <p:cNvPr id="8964" name="Google Shape;8964;p141"/>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Eligible expenses</a:t>
            </a:r>
            <a:endParaRPr sz="3100"/>
          </a:p>
          <a:p>
            <a:pPr indent="0" lvl="0" marL="0" rtl="0" algn="l">
              <a:lnSpc>
                <a:spcPct val="90000"/>
              </a:lnSpc>
              <a:spcBef>
                <a:spcPts val="0"/>
              </a:spcBef>
              <a:spcAft>
                <a:spcPts val="0"/>
              </a:spcAft>
              <a:buSzPts val="2400"/>
              <a:buNone/>
            </a:pPr>
            <a:r>
              <a:t/>
            </a:r>
            <a:endParaRPr sz="3800"/>
          </a:p>
        </p:txBody>
      </p:sp>
      <p:sp>
        <p:nvSpPr>
          <p:cNvPr id="8965" name="Google Shape;8965;p141"/>
          <p:cNvSpPr txBox="1"/>
          <p:nvPr>
            <p:ph idx="4294967295" type="body"/>
          </p:nvPr>
        </p:nvSpPr>
        <p:spPr>
          <a:xfrm>
            <a:off x="303200" y="1637575"/>
            <a:ext cx="52920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Summer day camps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Babysitters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Nannies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Care of a disabled spouse or dependent of any age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966" name="Google Shape;8966;p141"/>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0" name="Shape 8970"/>
        <p:cNvGrpSpPr/>
        <p:nvPr/>
      </p:nvGrpSpPr>
      <p:grpSpPr>
        <a:xfrm>
          <a:off x="0" y="0"/>
          <a:ext cx="0" cy="0"/>
          <a:chOff x="0" y="0"/>
          <a:chExt cx="0" cy="0"/>
        </a:xfrm>
      </p:grpSpPr>
      <p:sp>
        <p:nvSpPr>
          <p:cNvPr id="8971" name="Google Shape;8971;p14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 expenses</a:t>
            </a:r>
            <a:endParaRPr/>
          </a:p>
        </p:txBody>
      </p:sp>
      <p:sp>
        <p:nvSpPr>
          <p:cNvPr id="8972" name="Google Shape;8972;p142"/>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973" name="Google Shape;8973;p142"/>
          <p:cNvSpPr txBox="1"/>
          <p:nvPr/>
        </p:nvSpPr>
        <p:spPr>
          <a:xfrm>
            <a:off x="2563875" y="1680000"/>
            <a:ext cx="5808000" cy="30693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expenses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Costs already claimed as a dependent care tax credit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Services provided by one of your dependents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Care at a nursing home, long-term care insurance premiums, respite care or other residential care center, and services such as housework</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while on vacation</a:t>
            </a:r>
            <a:endParaRPr sz="1500">
              <a:solidFill>
                <a:srgbClr val="4D4D4F"/>
              </a:solidFill>
              <a:latin typeface="Inter"/>
              <a:ea typeface="Inter"/>
              <a:cs typeface="Inter"/>
              <a:sym typeface="Inter"/>
            </a:endParaRPr>
          </a:p>
        </p:txBody>
      </p:sp>
      <p:sp>
        <p:nvSpPr>
          <p:cNvPr id="8974" name="Google Shape;8974;p142"/>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978" name="Shape 8978"/>
        <p:cNvGrpSpPr/>
        <p:nvPr/>
      </p:nvGrpSpPr>
      <p:grpSpPr>
        <a:xfrm>
          <a:off x="0" y="0"/>
          <a:ext cx="0" cy="0"/>
          <a:chOff x="0" y="0"/>
          <a:chExt cx="0" cy="0"/>
        </a:xfrm>
      </p:grpSpPr>
      <p:sp>
        <p:nvSpPr>
          <p:cNvPr id="8979" name="Google Shape;8979;p143"/>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substantiate dependent care FSA  purchases of eligible expenses</a:t>
            </a:r>
            <a:endParaRPr sz="3000"/>
          </a:p>
        </p:txBody>
      </p:sp>
      <p:pic>
        <p:nvPicPr>
          <p:cNvPr id="8980" name="Google Shape;8980;p143"/>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981" name="Google Shape;8981;p143"/>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982" name="Google Shape;8982;p143"/>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pic>
        <p:nvPicPr>
          <p:cNvPr id="8983" name="Google Shape;8983;p143"/>
          <p:cNvPicPr preferRelativeResize="0"/>
          <p:nvPr/>
        </p:nvPicPr>
        <p:blipFill rotWithShape="1">
          <a:blip r:embed="rId5">
            <a:alphaModFix/>
          </a:blip>
          <a:srcRect b="0" l="26591" r="21115" t="0"/>
          <a:stretch/>
        </p:blipFill>
        <p:spPr>
          <a:xfrm>
            <a:off x="5109475" y="0"/>
            <a:ext cx="40345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987" name="Shape 8987"/>
        <p:cNvGrpSpPr/>
        <p:nvPr/>
      </p:nvGrpSpPr>
      <p:grpSpPr>
        <a:xfrm>
          <a:off x="0" y="0"/>
          <a:ext cx="0" cy="0"/>
          <a:chOff x="0" y="0"/>
          <a:chExt cx="0" cy="0"/>
        </a:xfrm>
      </p:grpSpPr>
      <p:sp>
        <p:nvSpPr>
          <p:cNvPr id="8988" name="Google Shape;8988;p144"/>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989" name="Google Shape;8989;p144"/>
          <p:cNvSpPr/>
          <p:nvPr/>
        </p:nvSpPr>
        <p:spPr>
          <a:xfrm>
            <a:off x="1431500" y="1677050"/>
            <a:ext cx="36108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expense </a:t>
            </a:r>
            <a:endParaRPr sz="800">
              <a:solidFill>
                <a:srgbClr val="253746"/>
              </a:solidFill>
              <a:latin typeface="Inter Medium"/>
              <a:ea typeface="Inter Medium"/>
              <a:cs typeface="Inter Medium"/>
              <a:sym typeface="Inter Medium"/>
            </a:endParaRPr>
          </a:p>
        </p:txBody>
      </p:sp>
      <p:sp>
        <p:nvSpPr>
          <p:cNvPr id="8990" name="Google Shape;8990;p144"/>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1" name="Google Shape;8991;p144"/>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2" name="Google Shape;8992;p144"/>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3" name="Google Shape;8993;p144"/>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4" name="Google Shape;8994;p144"/>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grpSp>
        <p:nvGrpSpPr>
          <p:cNvPr id="8995" name="Google Shape;8995;p144"/>
          <p:cNvGrpSpPr/>
          <p:nvPr/>
        </p:nvGrpSpPr>
        <p:grpSpPr>
          <a:xfrm>
            <a:off x="7605225" y="3085777"/>
            <a:ext cx="403434" cy="455004"/>
            <a:chOff x="3519575" y="665025"/>
            <a:chExt cx="91725" cy="103450"/>
          </a:xfrm>
        </p:grpSpPr>
        <p:sp>
          <p:nvSpPr>
            <p:cNvPr id="8996" name="Google Shape;8996;p144"/>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7" name="Google Shape;8997;p144"/>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8" name="Google Shape;8998;p144"/>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9" name="Google Shape;8999;p144"/>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0" name="Google Shape;9000;p144"/>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1" name="Google Shape;9001;p144"/>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2" name="Google Shape;9002;p144"/>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3" name="Google Shape;9003;p144"/>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4" name="Google Shape;9004;p144"/>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5" name="Google Shape;9005;p144"/>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6" name="Google Shape;9006;p144"/>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07" name="Google Shape;9007;p144"/>
          <p:cNvGrpSpPr/>
          <p:nvPr/>
        </p:nvGrpSpPr>
        <p:grpSpPr>
          <a:xfrm>
            <a:off x="5791510" y="4233544"/>
            <a:ext cx="455127" cy="499063"/>
            <a:chOff x="2953825" y="2392025"/>
            <a:chExt cx="90900" cy="99675"/>
          </a:xfrm>
        </p:grpSpPr>
        <p:sp>
          <p:nvSpPr>
            <p:cNvPr id="9008" name="Google Shape;9008;p144"/>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9" name="Google Shape;9009;p144"/>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0" name="Google Shape;9010;p144"/>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1" name="Google Shape;9011;p144"/>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2" name="Google Shape;9012;p144"/>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3" name="Google Shape;9013;p144"/>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4" name="Google Shape;9014;p144"/>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5" name="Google Shape;9015;p144"/>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6" name="Google Shape;9016;p144"/>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7" name="Google Shape;9017;p144"/>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8" name="Google Shape;9018;p144"/>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19" name="Google Shape;9019;p14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grpSp>
        <p:nvGrpSpPr>
          <p:cNvPr id="9020" name="Google Shape;9020;p144"/>
          <p:cNvGrpSpPr/>
          <p:nvPr/>
        </p:nvGrpSpPr>
        <p:grpSpPr>
          <a:xfrm>
            <a:off x="4643475" y="3916149"/>
            <a:ext cx="457196" cy="457198"/>
            <a:chOff x="260725" y="477825"/>
            <a:chExt cx="88800" cy="89225"/>
          </a:xfrm>
        </p:grpSpPr>
        <p:sp>
          <p:nvSpPr>
            <p:cNvPr id="9021" name="Google Shape;9021;p144"/>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2" name="Google Shape;9022;p144"/>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3" name="Google Shape;9023;p144"/>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24" name="Google Shape;9024;p144"/>
          <p:cNvGrpSpPr/>
          <p:nvPr/>
        </p:nvGrpSpPr>
        <p:grpSpPr>
          <a:xfrm>
            <a:off x="6937473" y="3959549"/>
            <a:ext cx="457203" cy="422910"/>
            <a:chOff x="2758250" y="3538175"/>
            <a:chExt cx="100950" cy="100950"/>
          </a:xfrm>
        </p:grpSpPr>
        <p:sp>
          <p:nvSpPr>
            <p:cNvPr id="9025" name="Google Shape;9025;p144"/>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6" name="Google Shape;9026;p144"/>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7" name="Google Shape;9027;p144"/>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8" name="Google Shape;9028;p144"/>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9" name="Google Shape;9029;p144"/>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0" name="Google Shape;9030;p144"/>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3" name="Shape 8473"/>
        <p:cNvGrpSpPr/>
        <p:nvPr/>
      </p:nvGrpSpPr>
      <p:grpSpPr>
        <a:xfrm>
          <a:off x="0" y="0"/>
          <a:ext cx="0" cy="0"/>
          <a:chOff x="0" y="0"/>
          <a:chExt cx="0" cy="0"/>
        </a:xfrm>
      </p:grpSpPr>
      <p:sp>
        <p:nvSpPr>
          <p:cNvPr id="8474" name="Google Shape;8474;p109"/>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475" name="Google Shape;8475;p109"/>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476" name="Google Shape;8476;p109"/>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HSA and medical FSA benefits plans</a:t>
            </a:r>
            <a:endParaRPr sz="4000"/>
          </a:p>
        </p:txBody>
      </p:sp>
      <p:sp>
        <p:nvSpPr>
          <p:cNvPr id="8477" name="Google Shape;8477;p109"/>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78" name="Google Shape;8478;p109"/>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4" name="Shape 9034"/>
        <p:cNvGrpSpPr/>
        <p:nvPr/>
      </p:nvGrpSpPr>
      <p:grpSpPr>
        <a:xfrm>
          <a:off x="0" y="0"/>
          <a:ext cx="0" cy="0"/>
          <a:chOff x="0" y="0"/>
          <a:chExt cx="0" cy="0"/>
        </a:xfrm>
      </p:grpSpPr>
      <p:pic>
        <p:nvPicPr>
          <p:cNvPr id="9035" name="Google Shape;9035;p145"/>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36" name="Google Shape;9036;p145"/>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37" name="Google Shape;9037;p145"/>
          <p:cNvSpPr/>
          <p:nvPr/>
        </p:nvSpPr>
        <p:spPr>
          <a:xfrm>
            <a:off x="7892675" y="1126822"/>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38" name="Google Shape;9038;p145"/>
          <p:cNvSpPr/>
          <p:nvPr/>
        </p:nvSpPr>
        <p:spPr>
          <a:xfrm>
            <a:off x="2763425" y="3184239"/>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39" name="Google Shape;9039;p145"/>
          <p:cNvGrpSpPr/>
          <p:nvPr/>
        </p:nvGrpSpPr>
        <p:grpSpPr>
          <a:xfrm>
            <a:off x="2869321" y="3270162"/>
            <a:ext cx="298270" cy="327064"/>
            <a:chOff x="2953825" y="2392025"/>
            <a:chExt cx="90900" cy="99675"/>
          </a:xfrm>
        </p:grpSpPr>
        <p:sp>
          <p:nvSpPr>
            <p:cNvPr id="9040" name="Google Shape;9040;p145"/>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1" name="Google Shape;9041;p145"/>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2" name="Google Shape;9042;p145"/>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3" name="Google Shape;9043;p145"/>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4" name="Google Shape;9044;p145"/>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5" name="Google Shape;9045;p145"/>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6" name="Google Shape;9046;p145"/>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7" name="Google Shape;9047;p145"/>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8" name="Google Shape;9048;p145"/>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9" name="Google Shape;9049;p145"/>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0" name="Google Shape;9050;p145"/>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51" name="Google Shape;9051;p145"/>
          <p:cNvSpPr/>
          <p:nvPr/>
        </p:nvSpPr>
        <p:spPr>
          <a:xfrm rot="-4451301">
            <a:off x="5808578" y="1897226"/>
            <a:ext cx="511972" cy="491738"/>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52" name="Google Shape;9052;p145"/>
          <p:cNvSpPr/>
          <p:nvPr/>
        </p:nvSpPr>
        <p:spPr>
          <a:xfrm>
            <a:off x="5594975" y="3952749"/>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53" name="Google Shape;9053;p145"/>
          <p:cNvGrpSpPr/>
          <p:nvPr/>
        </p:nvGrpSpPr>
        <p:grpSpPr>
          <a:xfrm>
            <a:off x="5718351" y="4053626"/>
            <a:ext cx="265324" cy="299250"/>
            <a:chOff x="3519575" y="665025"/>
            <a:chExt cx="91725" cy="103450"/>
          </a:xfrm>
        </p:grpSpPr>
        <p:sp>
          <p:nvSpPr>
            <p:cNvPr id="9054" name="Google Shape;9054;p145"/>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5" name="Google Shape;9055;p145"/>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6" name="Google Shape;9056;p145"/>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7" name="Google Shape;9057;p145"/>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8" name="Google Shape;9058;p145"/>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9" name="Google Shape;9059;p145"/>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0" name="Google Shape;9060;p145"/>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1" name="Google Shape;9061;p145"/>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2" name="Google Shape;9062;p145"/>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3" name="Google Shape;9063;p145"/>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4" name="Google Shape;9064;p145"/>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65" name="Google Shape;9065;p145"/>
          <p:cNvSpPr/>
          <p:nvPr/>
        </p:nvSpPr>
        <p:spPr>
          <a:xfrm>
            <a:off x="7293625" y="12381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6" name="Google Shape;9066;p145"/>
          <p:cNvSpPr/>
          <p:nvPr/>
        </p:nvSpPr>
        <p:spPr>
          <a:xfrm rot="10798213">
            <a:off x="3289969" y="32956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7" name="Google Shape;9067;p145"/>
          <p:cNvSpPr/>
          <p:nvPr/>
        </p:nvSpPr>
        <p:spPr>
          <a:xfrm rot="-5403572">
            <a:off x="5775814" y="2581755"/>
            <a:ext cx="5775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8" name="Google Shape;9068;p145"/>
          <p:cNvSpPr/>
          <p:nvPr/>
        </p:nvSpPr>
        <p:spPr>
          <a:xfrm rot="10800000">
            <a:off x="6170725" y="4065103"/>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69" name="Google Shape;9069;p145"/>
          <p:cNvGrpSpPr/>
          <p:nvPr/>
        </p:nvGrpSpPr>
        <p:grpSpPr>
          <a:xfrm>
            <a:off x="7966213" y="1193810"/>
            <a:ext cx="363201" cy="364939"/>
            <a:chOff x="260725" y="477825"/>
            <a:chExt cx="88800" cy="89225"/>
          </a:xfrm>
        </p:grpSpPr>
        <p:sp>
          <p:nvSpPr>
            <p:cNvPr id="9070" name="Google Shape;9070;p145"/>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1" name="Google Shape;9071;p145"/>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2" name="Google Shape;9072;p145"/>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73" name="Google Shape;9073;p145"/>
          <p:cNvGrpSpPr/>
          <p:nvPr/>
        </p:nvGrpSpPr>
        <p:grpSpPr>
          <a:xfrm>
            <a:off x="5890841" y="1969373"/>
            <a:ext cx="347470" cy="347470"/>
            <a:chOff x="2758250" y="3538175"/>
            <a:chExt cx="100950" cy="100950"/>
          </a:xfrm>
        </p:grpSpPr>
        <p:sp>
          <p:nvSpPr>
            <p:cNvPr id="9074" name="Google Shape;9074;p145"/>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5" name="Google Shape;9075;p145"/>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6" name="Google Shape;9076;p145"/>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7" name="Google Shape;9077;p145"/>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8" name="Google Shape;9078;p145"/>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9" name="Google Shape;9079;p145"/>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3" name="Shape 9083"/>
        <p:cNvGrpSpPr/>
        <p:nvPr/>
      </p:nvGrpSpPr>
      <p:grpSpPr>
        <a:xfrm>
          <a:off x="0" y="0"/>
          <a:ext cx="0" cy="0"/>
          <a:chOff x="0" y="0"/>
          <a:chExt cx="0" cy="0"/>
        </a:xfrm>
      </p:grpSpPr>
      <p:pic>
        <p:nvPicPr>
          <p:cNvPr id="9084" name="Google Shape;9084;p146"/>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85" name="Google Shape;9085;p146"/>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86" name="Google Shape;9086;p146"/>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87" name="Google Shape;9087;p146"/>
          <p:cNvSpPr txBox="1"/>
          <p:nvPr/>
        </p:nvSpPr>
        <p:spPr>
          <a:xfrm>
            <a:off x="659775" y="2282250"/>
            <a:ext cx="2459700" cy="4155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a:t>
            </a:r>
            <a:endParaRPr sz="1500">
              <a:solidFill>
                <a:srgbClr val="4D4D4F"/>
              </a:solidFill>
              <a:latin typeface="Inter"/>
              <a:ea typeface="Inter"/>
              <a:cs typeface="Inter"/>
              <a:sym typeface="Inter"/>
            </a:endParaRPr>
          </a:p>
        </p:txBody>
      </p:sp>
      <p:grpSp>
        <p:nvGrpSpPr>
          <p:cNvPr id="9088" name="Google Shape;9088;p146"/>
          <p:cNvGrpSpPr/>
          <p:nvPr/>
        </p:nvGrpSpPr>
        <p:grpSpPr>
          <a:xfrm>
            <a:off x="766725" y="1411574"/>
            <a:ext cx="457196" cy="457198"/>
            <a:chOff x="260725" y="477825"/>
            <a:chExt cx="88800" cy="89225"/>
          </a:xfrm>
        </p:grpSpPr>
        <p:sp>
          <p:nvSpPr>
            <p:cNvPr id="9089" name="Google Shape;9089;p146"/>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0" name="Google Shape;9090;p146"/>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1" name="Google Shape;9091;p146"/>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92" name="Google Shape;9092;p146"/>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093" name="Google Shape;9093;p146"/>
          <p:cNvPicPr preferRelativeResize="0"/>
          <p:nvPr/>
        </p:nvPicPr>
        <p:blipFill rotWithShape="1">
          <a:blip r:embed="rId3">
            <a:alphaModFix/>
          </a:blip>
          <a:srcRect b="88591" l="30378" r="35544" t="5956"/>
          <a:stretch/>
        </p:blipFill>
        <p:spPr>
          <a:xfrm>
            <a:off x="5069950" y="1259325"/>
            <a:ext cx="2210975" cy="280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7" name="Shape 9097"/>
        <p:cNvGrpSpPr/>
        <p:nvPr/>
      </p:nvGrpSpPr>
      <p:grpSpPr>
        <a:xfrm>
          <a:off x="0" y="0"/>
          <a:ext cx="0" cy="0"/>
          <a:chOff x="0" y="0"/>
          <a:chExt cx="0" cy="0"/>
        </a:xfrm>
      </p:grpSpPr>
      <p:sp>
        <p:nvSpPr>
          <p:cNvPr id="9098" name="Google Shape;9098;p147"/>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99" name="Google Shape;9099;p147"/>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of the service received </a:t>
            </a:r>
            <a:endParaRPr sz="1500">
              <a:solidFill>
                <a:srgbClr val="4D4D4F"/>
              </a:solidFill>
              <a:latin typeface="Inter"/>
              <a:ea typeface="Inter"/>
              <a:cs typeface="Inter"/>
              <a:sym typeface="Inter"/>
            </a:endParaRPr>
          </a:p>
        </p:txBody>
      </p:sp>
      <p:grpSp>
        <p:nvGrpSpPr>
          <p:cNvPr id="9100" name="Google Shape;9100;p147"/>
          <p:cNvGrpSpPr/>
          <p:nvPr/>
        </p:nvGrpSpPr>
        <p:grpSpPr>
          <a:xfrm>
            <a:off x="767773" y="1390644"/>
            <a:ext cx="455127" cy="499063"/>
            <a:chOff x="2953825" y="2392025"/>
            <a:chExt cx="90900" cy="99675"/>
          </a:xfrm>
        </p:grpSpPr>
        <p:sp>
          <p:nvSpPr>
            <p:cNvPr id="9101" name="Google Shape;9101;p147"/>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2" name="Google Shape;9102;p147"/>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3" name="Google Shape;9103;p147"/>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4" name="Google Shape;9104;p147"/>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5" name="Google Shape;9105;p147"/>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6" name="Google Shape;9106;p147"/>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7" name="Google Shape;9107;p147"/>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8" name="Google Shape;9108;p147"/>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9" name="Google Shape;9109;p147"/>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0" name="Google Shape;9110;p147"/>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1" name="Google Shape;9111;p147"/>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12" name="Google Shape;9112;p147"/>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13" name="Google Shape;9113;p147"/>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14" name="Google Shape;9114;p147"/>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15" name="Google Shape;9115;p147"/>
          <p:cNvPicPr preferRelativeResize="0"/>
          <p:nvPr/>
        </p:nvPicPr>
        <p:blipFill rotWithShape="1">
          <a:blip r:embed="rId3">
            <a:alphaModFix/>
          </a:blip>
          <a:srcRect b="43414" l="10885" r="77790" t="38182"/>
          <a:stretch/>
        </p:blipFill>
        <p:spPr>
          <a:xfrm>
            <a:off x="3805575" y="2916650"/>
            <a:ext cx="734799"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9" name="Shape 9119"/>
        <p:cNvGrpSpPr/>
        <p:nvPr/>
      </p:nvGrpSpPr>
      <p:grpSpPr>
        <a:xfrm>
          <a:off x="0" y="0"/>
          <a:ext cx="0" cy="0"/>
          <a:chOff x="0" y="0"/>
          <a:chExt cx="0" cy="0"/>
        </a:xfrm>
      </p:grpSpPr>
      <p:pic>
        <p:nvPicPr>
          <p:cNvPr id="9120" name="Google Shape;9120;p148"/>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21" name="Google Shape;9121;p148"/>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22" name="Google Shape;9122;p148"/>
          <p:cNvSpPr txBox="1"/>
          <p:nvPr/>
        </p:nvSpPr>
        <p:spPr>
          <a:xfrm>
            <a:off x="659775" y="2282250"/>
            <a:ext cx="28587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a:t>
            </a:r>
            <a:endParaRPr sz="1500">
              <a:solidFill>
                <a:srgbClr val="4D4D4F"/>
              </a:solidFill>
              <a:latin typeface="Inter"/>
              <a:ea typeface="Inter"/>
              <a:cs typeface="Inter"/>
              <a:sym typeface="Inter"/>
            </a:endParaRPr>
          </a:p>
        </p:txBody>
      </p:sp>
      <p:grpSp>
        <p:nvGrpSpPr>
          <p:cNvPr id="9123" name="Google Shape;9123;p148"/>
          <p:cNvGrpSpPr/>
          <p:nvPr/>
        </p:nvGrpSpPr>
        <p:grpSpPr>
          <a:xfrm>
            <a:off x="766723" y="1428724"/>
            <a:ext cx="457203" cy="422910"/>
            <a:chOff x="2758250" y="3538175"/>
            <a:chExt cx="100950" cy="100950"/>
          </a:xfrm>
        </p:grpSpPr>
        <p:sp>
          <p:nvSpPr>
            <p:cNvPr id="9124" name="Google Shape;9124;p148"/>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5" name="Google Shape;9125;p148"/>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6" name="Google Shape;9126;p148"/>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7" name="Google Shape;9127;p148"/>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8" name="Google Shape;9128;p148"/>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9" name="Google Shape;9129;p148"/>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30" name="Google Shape;9130;p148"/>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31" name="Google Shape;9131;p148"/>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32" name="Google Shape;9132;p148"/>
          <p:cNvPicPr preferRelativeResize="0"/>
          <p:nvPr/>
        </p:nvPicPr>
        <p:blipFill rotWithShape="1">
          <a:blip r:embed="rId3">
            <a:alphaModFix/>
          </a:blip>
          <a:srcRect b="43414" l="35978" r="34128" t="38182"/>
          <a:stretch/>
        </p:blipFill>
        <p:spPr>
          <a:xfrm>
            <a:off x="5434025" y="2916650"/>
            <a:ext cx="1939574"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6" name="Shape 9136"/>
        <p:cNvGrpSpPr/>
        <p:nvPr/>
      </p:nvGrpSpPr>
      <p:grpSpPr>
        <a:xfrm>
          <a:off x="0" y="0"/>
          <a:ext cx="0" cy="0"/>
          <a:chOff x="0" y="0"/>
          <a:chExt cx="0" cy="0"/>
        </a:xfrm>
      </p:grpSpPr>
      <p:sp>
        <p:nvSpPr>
          <p:cNvPr id="9137" name="Google Shape;9137;p149"/>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38" name="Google Shape;9138;p149"/>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expense</a:t>
            </a:r>
            <a:endParaRPr sz="1500">
              <a:solidFill>
                <a:srgbClr val="4D4D4F"/>
              </a:solidFill>
              <a:latin typeface="Inter"/>
              <a:ea typeface="Inter"/>
              <a:cs typeface="Inter"/>
              <a:sym typeface="Inter"/>
            </a:endParaRPr>
          </a:p>
        </p:txBody>
      </p:sp>
      <p:grpSp>
        <p:nvGrpSpPr>
          <p:cNvPr id="9139" name="Google Shape;9139;p149"/>
          <p:cNvGrpSpPr/>
          <p:nvPr/>
        </p:nvGrpSpPr>
        <p:grpSpPr>
          <a:xfrm>
            <a:off x="793613" y="1412677"/>
            <a:ext cx="403434" cy="455004"/>
            <a:chOff x="3519575" y="665025"/>
            <a:chExt cx="91725" cy="103450"/>
          </a:xfrm>
        </p:grpSpPr>
        <p:sp>
          <p:nvSpPr>
            <p:cNvPr id="9140" name="Google Shape;9140;p149"/>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1" name="Google Shape;9141;p149"/>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2" name="Google Shape;9142;p149"/>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3" name="Google Shape;9143;p149"/>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4" name="Google Shape;9144;p149"/>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5" name="Google Shape;9145;p149"/>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6" name="Google Shape;9146;p149"/>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7" name="Google Shape;9147;p149"/>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8" name="Google Shape;9148;p149"/>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9" name="Google Shape;9149;p149"/>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0" name="Google Shape;9150;p149"/>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51" name="Google Shape;9151;p149"/>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52" name="Google Shape;9152;p149"/>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53" name="Google Shape;9153;p149"/>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54" name="Google Shape;9154;p149"/>
          <p:cNvPicPr preferRelativeResize="0"/>
          <p:nvPr/>
        </p:nvPicPr>
        <p:blipFill rotWithShape="1">
          <a:blip r:embed="rId3">
            <a:alphaModFix/>
          </a:blip>
          <a:srcRect b="22564" l="47306" r="10965" t="57358"/>
          <a:stretch/>
        </p:blipFill>
        <p:spPr>
          <a:xfrm>
            <a:off x="6168825" y="3902975"/>
            <a:ext cx="2707449" cy="10326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8" name="Shape 9158"/>
        <p:cNvGrpSpPr/>
        <p:nvPr/>
      </p:nvGrpSpPr>
      <p:grpSpPr>
        <a:xfrm>
          <a:off x="0" y="0"/>
          <a:ext cx="0" cy="0"/>
          <a:chOff x="0" y="0"/>
          <a:chExt cx="0" cy="0"/>
        </a:xfrm>
      </p:grpSpPr>
      <p:pic>
        <p:nvPicPr>
          <p:cNvPr id="9159" name="Google Shape;9159;p150"/>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9160" name="Google Shape;9160;p15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9161" name="Google Shape;9161;p15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9162" name="Google Shape;9162;p150"/>
          <p:cNvSpPr txBox="1"/>
          <p:nvPr>
            <p:ph type="ctrTitle"/>
          </p:nvPr>
        </p:nvSpPr>
        <p:spPr>
          <a:xfrm>
            <a:off x="311700" y="1148875"/>
            <a:ext cx="4260300" cy="2855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recurring dependent care reimbursement</a:t>
            </a:r>
            <a:endParaRPr sz="4000"/>
          </a:p>
        </p:txBody>
      </p:sp>
      <p:sp>
        <p:nvSpPr>
          <p:cNvPr id="9163" name="Google Shape;9163;p15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67" name="Shape 9167"/>
        <p:cNvGrpSpPr/>
        <p:nvPr/>
      </p:nvGrpSpPr>
      <p:grpSpPr>
        <a:xfrm>
          <a:off x="0" y="0"/>
          <a:ext cx="0" cy="0"/>
          <a:chOff x="0" y="0"/>
          <a:chExt cx="0" cy="0"/>
        </a:xfrm>
      </p:grpSpPr>
      <p:sp>
        <p:nvSpPr>
          <p:cNvPr id="9168" name="Google Shape;9168;p15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69" name="Google Shape;9169;p151"/>
          <p:cNvSpPr/>
          <p:nvPr/>
        </p:nvSpPr>
        <p:spPr>
          <a:xfrm>
            <a:off x="4475675" y="-25"/>
            <a:ext cx="4668300" cy="121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0" name="Google Shape;9170;p151"/>
          <p:cNvSpPr/>
          <p:nvPr/>
        </p:nvSpPr>
        <p:spPr>
          <a:xfrm>
            <a:off x="0" y="1215875"/>
            <a:ext cx="4798500" cy="39276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71" name="Google Shape;9171;p151"/>
          <p:cNvPicPr preferRelativeResize="0"/>
          <p:nvPr/>
        </p:nvPicPr>
        <p:blipFill rotWithShape="1">
          <a:blip r:embed="rId3">
            <a:alphaModFix/>
          </a:blip>
          <a:srcRect b="0" l="0" r="0" t="9518"/>
          <a:stretch/>
        </p:blipFill>
        <p:spPr>
          <a:xfrm>
            <a:off x="2020738" y="1572675"/>
            <a:ext cx="5102535" cy="3214000"/>
          </a:xfrm>
          <a:prstGeom prst="rect">
            <a:avLst/>
          </a:prstGeom>
          <a:noFill/>
          <a:ln>
            <a:noFill/>
          </a:ln>
          <a:effectLst>
            <a:outerShdw blurRad="57150" rotWithShape="0" algn="bl" dir="5400000" dist="19050">
              <a:srgbClr val="000000">
                <a:alpha val="50000"/>
              </a:srgbClr>
            </a:outerShdw>
          </a:effectLst>
        </p:spPr>
      </p:pic>
      <p:sp>
        <p:nvSpPr>
          <p:cNvPr id="9172" name="Google Shape;9172;p151"/>
          <p:cNvSpPr/>
          <p:nvPr/>
        </p:nvSpPr>
        <p:spPr>
          <a:xfrm rot="-1220">
            <a:off x="3764623" y="3593602"/>
            <a:ext cx="845400" cy="4044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76" name="Shape 9176"/>
        <p:cNvGrpSpPr/>
        <p:nvPr/>
      </p:nvGrpSpPr>
      <p:grpSpPr>
        <a:xfrm>
          <a:off x="0" y="0"/>
          <a:ext cx="0" cy="0"/>
          <a:chOff x="0" y="0"/>
          <a:chExt cx="0" cy="0"/>
        </a:xfrm>
      </p:grpSpPr>
      <p:sp>
        <p:nvSpPr>
          <p:cNvPr id="9177" name="Google Shape;9177;p152"/>
          <p:cNvSpPr/>
          <p:nvPr/>
        </p:nvSpPr>
        <p:spPr>
          <a:xfrm>
            <a:off x="4883800" y="180300"/>
            <a:ext cx="4174500" cy="47838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8" name="Google Shape;9178;p15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79" name="Google Shape;9179;p152"/>
          <p:cNvSpPr txBox="1"/>
          <p:nvPr/>
        </p:nvSpPr>
        <p:spPr>
          <a:xfrm>
            <a:off x="891300" y="2032800"/>
            <a:ext cx="3000000" cy="1143600"/>
          </a:xfrm>
          <a:prstGeom prst="rect">
            <a:avLst/>
          </a:prstGeom>
          <a:noFill/>
          <a:ln>
            <a:noFill/>
          </a:ln>
        </p:spPr>
        <p:txBody>
          <a:bodyPr anchorCtr="0" anchor="t" bIns="91425" lIns="91425" spcFirstLastPara="1" rIns="91425" wrap="square" tIns="91425">
            <a:spAutoFit/>
          </a:bodyPr>
          <a:lstStyle/>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Email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9180" name="Google Shape;9180;p152"/>
          <p:cNvGrpSpPr/>
          <p:nvPr/>
        </p:nvGrpSpPr>
        <p:grpSpPr>
          <a:xfrm>
            <a:off x="4966367" y="269773"/>
            <a:ext cx="4005160" cy="4603947"/>
            <a:chOff x="4498950" y="28625"/>
            <a:chExt cx="4458600" cy="5143500"/>
          </a:xfrm>
        </p:grpSpPr>
        <p:sp>
          <p:nvSpPr>
            <p:cNvPr id="9181" name="Google Shape;9181;p152"/>
            <p:cNvSpPr/>
            <p:nvPr/>
          </p:nvSpPr>
          <p:spPr>
            <a:xfrm>
              <a:off x="4498950" y="28625"/>
              <a:ext cx="4458600" cy="5143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2" name="Google Shape;9182;p152"/>
            <p:cNvPicPr preferRelativeResize="0"/>
            <p:nvPr/>
          </p:nvPicPr>
          <p:blipFill rotWithShape="1">
            <a:blip r:embed="rId3">
              <a:alphaModFix/>
            </a:blip>
            <a:srcRect b="0" l="2525" r="2534" t="0"/>
            <a:stretch/>
          </p:blipFill>
          <p:spPr>
            <a:xfrm>
              <a:off x="4534625" y="28625"/>
              <a:ext cx="4398149" cy="4297348"/>
            </a:xfrm>
            <a:prstGeom prst="rect">
              <a:avLst/>
            </a:prstGeom>
            <a:noFill/>
            <a:ln>
              <a:noFill/>
            </a:ln>
          </p:spPr>
        </p:pic>
        <p:pic>
          <p:nvPicPr>
            <p:cNvPr id="9183" name="Google Shape;9183;p152"/>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9184" name="Google Shape;9184;p152"/>
          <p:cNvSpPr txBox="1"/>
          <p:nvPr/>
        </p:nvSpPr>
        <p:spPr>
          <a:xfrm>
            <a:off x="690150" y="30825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a:solidFill>
                <a:schemeClr val="dk1"/>
              </a:solidFill>
              <a:latin typeface="Inter"/>
              <a:ea typeface="Inter"/>
              <a:cs typeface="Inter"/>
              <a:sym typeface="Inter"/>
            </a:endParaRPr>
          </a:p>
        </p:txBody>
      </p:sp>
      <p:sp>
        <p:nvSpPr>
          <p:cNvPr id="9185" name="Google Shape;9185;p152"/>
          <p:cNvSpPr txBox="1"/>
          <p:nvPr/>
        </p:nvSpPr>
        <p:spPr>
          <a:xfrm>
            <a:off x="582900" y="1338350"/>
            <a:ext cx="3684300" cy="612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89" name="Shape 9189"/>
        <p:cNvGrpSpPr/>
        <p:nvPr/>
      </p:nvGrpSpPr>
      <p:grpSpPr>
        <a:xfrm>
          <a:off x="0" y="0"/>
          <a:ext cx="0" cy="0"/>
          <a:chOff x="0" y="0"/>
          <a:chExt cx="0" cy="0"/>
        </a:xfrm>
      </p:grpSpPr>
      <p:pic>
        <p:nvPicPr>
          <p:cNvPr id="9190" name="Google Shape;9190;p153"/>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9191" name="Google Shape;9191;p153"/>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192" name="Google Shape;9192;p153"/>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9193" name="Google Shape;9193;p153"/>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9194" name="Google Shape;9194;p153"/>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9195" name="Google Shape;9195;p153"/>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9196" name="Google Shape;9196;p153"/>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197" name="Google Shape;9197;p153"/>
          <p:cNvGrpSpPr/>
          <p:nvPr/>
        </p:nvGrpSpPr>
        <p:grpSpPr>
          <a:xfrm>
            <a:off x="1455395" y="2012350"/>
            <a:ext cx="955997" cy="733335"/>
            <a:chOff x="1198350" y="1044000"/>
            <a:chExt cx="116850" cy="95100"/>
          </a:xfrm>
        </p:grpSpPr>
        <p:sp>
          <p:nvSpPr>
            <p:cNvPr id="9198" name="Google Shape;9198;p153"/>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9" name="Google Shape;9199;p153"/>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0" name="Google Shape;9200;p153"/>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1" name="Google Shape;9201;p153"/>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2" name="Google Shape;9202;p153"/>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3" name="Google Shape;9203;p153"/>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4" name="Google Shape;9204;p153"/>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5" name="Google Shape;9205;p153"/>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6" name="Google Shape;9206;p153"/>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07" name="Google Shape;9207;p153"/>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9208" name="Google Shape;9208;p153"/>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09" name="Google Shape;9209;p153"/>
          <p:cNvGrpSpPr/>
          <p:nvPr/>
        </p:nvGrpSpPr>
        <p:grpSpPr>
          <a:xfrm>
            <a:off x="6911725" y="2038280"/>
            <a:ext cx="632930" cy="681331"/>
            <a:chOff x="259050" y="664600"/>
            <a:chExt cx="91725" cy="101375"/>
          </a:xfrm>
        </p:grpSpPr>
        <p:sp>
          <p:nvSpPr>
            <p:cNvPr id="9210" name="Google Shape;9210;p153"/>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1" name="Google Shape;9211;p153"/>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2" name="Google Shape;9212;p153"/>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3" name="Google Shape;9213;p153"/>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4" name="Google Shape;9214;p153"/>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5" name="Google Shape;9215;p153"/>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6" name="Google Shape;9216;p153"/>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17" name="Google Shape;9217;p153"/>
          <p:cNvGrpSpPr/>
          <p:nvPr/>
        </p:nvGrpSpPr>
        <p:grpSpPr>
          <a:xfrm>
            <a:off x="4102828" y="2083869"/>
            <a:ext cx="956001" cy="674353"/>
            <a:chOff x="627575" y="1056975"/>
            <a:chExt cx="116425" cy="82125"/>
          </a:xfrm>
        </p:grpSpPr>
        <p:sp>
          <p:nvSpPr>
            <p:cNvPr id="9218" name="Google Shape;9218;p153"/>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9" name="Google Shape;9219;p153"/>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0" name="Google Shape;9220;p153"/>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1" name="Google Shape;9221;p153"/>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2" name="Google Shape;9222;p153"/>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6" name="Shape 922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482" name="Shape 8482"/>
        <p:cNvGrpSpPr/>
        <p:nvPr/>
      </p:nvGrpSpPr>
      <p:grpSpPr>
        <a:xfrm>
          <a:off x="0" y="0"/>
          <a:ext cx="0" cy="0"/>
          <a:chOff x="0" y="0"/>
          <a:chExt cx="0" cy="0"/>
        </a:xfrm>
      </p:grpSpPr>
      <p:sp>
        <p:nvSpPr>
          <p:cNvPr id="8483" name="Google Shape;8483;p110"/>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484" name="Google Shape;8484;p110"/>
          <p:cNvSpPr txBox="1"/>
          <p:nvPr>
            <p:ph type="title"/>
          </p:nvPr>
        </p:nvSpPr>
        <p:spPr>
          <a:xfrm>
            <a:off x="845202" y="581318"/>
            <a:ext cx="4140300" cy="5133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SzPts val="2400"/>
              <a:buNone/>
            </a:pPr>
            <a:r>
              <a:rPr lang="en" sz="2531"/>
              <a:t>Eligible expenses</a:t>
            </a:r>
            <a:endParaRPr sz="2531"/>
          </a:p>
        </p:txBody>
      </p:sp>
      <p:sp>
        <p:nvSpPr>
          <p:cNvPr id="8485" name="Google Shape;8485;p110"/>
          <p:cNvSpPr/>
          <p:nvPr/>
        </p:nvSpPr>
        <p:spPr>
          <a:xfrm>
            <a:off x="2314198" y="2046161"/>
            <a:ext cx="3212100" cy="1278600"/>
          </a:xfrm>
          <a:prstGeom prst="roundRect">
            <a:avLst>
              <a:gd fmla="val 16667" name="adj"/>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rPr b="0" i="0" lang="en" sz="1000" u="none" cap="none" strike="noStrike">
                <a:solidFill>
                  <a:srgbClr val="7C868F"/>
                </a:solidFill>
                <a:latin typeface="Inter Medium"/>
                <a:ea typeface="Inter Medium"/>
                <a:cs typeface="Inter Medium"/>
                <a:sym typeface="Inter Medium"/>
              </a:rPr>
              <a:t>Eligible expenses include: </a:t>
            </a:r>
            <a:r>
              <a:rPr b="1" i="0" lang="en" sz="1000" u="none" cap="none" strike="noStrike">
                <a:solidFill>
                  <a:srgbClr val="D02030"/>
                </a:solidFill>
                <a:latin typeface="Inter Medium"/>
                <a:ea typeface="Inter Medium"/>
                <a:cs typeface="Inter Medium"/>
                <a:sym typeface="Inter Medium"/>
              </a:rPr>
              <a:t>medical, dental, vision, </a:t>
            </a:r>
            <a:r>
              <a:rPr b="0" i="0" lang="en" sz="1000" u="none" cap="none" strike="noStrike">
                <a:solidFill>
                  <a:srgbClr val="7C868F"/>
                </a:solidFill>
                <a:latin typeface="Inter Medium"/>
                <a:ea typeface="Inter Medium"/>
                <a:cs typeface="Inter Medium"/>
                <a:sym typeface="Inter Medium"/>
              </a:rPr>
              <a:t>and </a:t>
            </a:r>
            <a:r>
              <a:rPr b="1" i="0" lang="en" sz="1000" u="none" cap="none" strike="noStrike">
                <a:solidFill>
                  <a:srgbClr val="D02030"/>
                </a:solidFill>
                <a:latin typeface="Inter Medium"/>
                <a:ea typeface="Inter Medium"/>
                <a:cs typeface="Inter Medium"/>
                <a:sym typeface="Inter Medium"/>
              </a:rPr>
              <a:t>preventative</a:t>
            </a:r>
            <a:endParaRPr b="0" i="0" sz="1400" u="none" cap="none" strike="noStrike">
              <a:solidFill>
                <a:srgbClr val="000000"/>
              </a:solidFill>
              <a:latin typeface="Arial"/>
              <a:ea typeface="Arial"/>
              <a:cs typeface="Arial"/>
              <a:sym typeface="Arial"/>
            </a:endParaRPr>
          </a:p>
        </p:txBody>
      </p:sp>
      <p:sp>
        <p:nvSpPr>
          <p:cNvPr id="8486" name="Google Shape;8486;p110"/>
          <p:cNvSpPr/>
          <p:nvPr/>
        </p:nvSpPr>
        <p:spPr>
          <a:xfrm>
            <a:off x="7417542" y="293243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7" name="Google Shape;8487;p110"/>
          <p:cNvSpPr/>
          <p:nvPr/>
        </p:nvSpPr>
        <p:spPr>
          <a:xfrm>
            <a:off x="6775625" y="379015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8" name="Google Shape;8488;p110"/>
          <p:cNvSpPr/>
          <p:nvPr/>
        </p:nvSpPr>
        <p:spPr>
          <a:xfrm>
            <a:off x="4488800" y="3763890"/>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9" name="Google Shape;8489;p110"/>
          <p:cNvSpPr/>
          <p:nvPr/>
        </p:nvSpPr>
        <p:spPr>
          <a:xfrm>
            <a:off x="5629664" y="4102225"/>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490" name="Google Shape;8490;p110"/>
          <p:cNvGrpSpPr/>
          <p:nvPr/>
        </p:nvGrpSpPr>
        <p:grpSpPr>
          <a:xfrm>
            <a:off x="6979686" y="4031692"/>
            <a:ext cx="368813" cy="320113"/>
            <a:chOff x="2949200" y="3164650"/>
            <a:chExt cx="98450" cy="85450"/>
          </a:xfrm>
        </p:grpSpPr>
        <p:sp>
          <p:nvSpPr>
            <p:cNvPr id="8491" name="Google Shape;8491;p110"/>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2" name="Google Shape;8492;p110"/>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3" name="Google Shape;8493;p110"/>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4" name="Google Shape;8494;p110"/>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5" name="Google Shape;8495;p110"/>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6" name="Google Shape;8496;p110"/>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7" name="Google Shape;8497;p110"/>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8" name="Google Shape;8498;p110"/>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499" name="Google Shape;8499;p110"/>
          <p:cNvSpPr/>
          <p:nvPr/>
        </p:nvSpPr>
        <p:spPr>
          <a:xfrm>
            <a:off x="5877830" y="4362982"/>
            <a:ext cx="282463" cy="364037"/>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nvGrpSpPr>
          <p:cNvPr id="8500" name="Google Shape;8500;p110"/>
          <p:cNvGrpSpPr/>
          <p:nvPr/>
        </p:nvGrpSpPr>
        <p:grpSpPr>
          <a:xfrm>
            <a:off x="4672871" y="3993299"/>
            <a:ext cx="367221" cy="364037"/>
            <a:chOff x="2756150" y="2971175"/>
            <a:chExt cx="98025" cy="97175"/>
          </a:xfrm>
        </p:grpSpPr>
        <p:sp>
          <p:nvSpPr>
            <p:cNvPr id="8501" name="Google Shape;8501;p110"/>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2" name="Google Shape;8502;p110"/>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3" name="Google Shape;8503;p110"/>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4" name="Google Shape;8504;p110"/>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5" name="Google Shape;8505;p110"/>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6" name="Google Shape;8506;p110"/>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grpSp>
        <p:nvGrpSpPr>
          <p:cNvPr id="8507" name="Google Shape;8507;p110"/>
          <p:cNvGrpSpPr/>
          <p:nvPr/>
        </p:nvGrpSpPr>
        <p:grpSpPr>
          <a:xfrm>
            <a:off x="7649224" y="3140089"/>
            <a:ext cx="327402" cy="407795"/>
            <a:chOff x="3721825" y="1434300"/>
            <a:chExt cx="76675" cy="95500"/>
          </a:xfrm>
        </p:grpSpPr>
        <p:sp>
          <p:nvSpPr>
            <p:cNvPr id="8508" name="Google Shape;8508;p110"/>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9" name="Google Shape;8509;p110"/>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10" name="Google Shape;8510;p110"/>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14" name="Shape 8514"/>
        <p:cNvGrpSpPr/>
        <p:nvPr/>
      </p:nvGrpSpPr>
      <p:grpSpPr>
        <a:xfrm>
          <a:off x="0" y="0"/>
          <a:ext cx="0" cy="0"/>
          <a:chOff x="0" y="0"/>
          <a:chExt cx="0" cy="0"/>
        </a:xfrm>
      </p:grpSpPr>
      <p:sp>
        <p:nvSpPr>
          <p:cNvPr id="8515" name="Google Shape;8515;p111"/>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Over-the-counter expenses</a:t>
            </a:r>
            <a:endParaRPr sz="3100"/>
          </a:p>
          <a:p>
            <a:pPr indent="0" lvl="0" marL="0" rtl="0" algn="l">
              <a:lnSpc>
                <a:spcPct val="90000"/>
              </a:lnSpc>
              <a:spcBef>
                <a:spcPts val="0"/>
              </a:spcBef>
              <a:spcAft>
                <a:spcPts val="0"/>
              </a:spcAft>
              <a:buSzPts val="2400"/>
              <a:buNone/>
            </a:pPr>
            <a:r>
              <a:t/>
            </a:r>
            <a:endParaRPr sz="3800"/>
          </a:p>
        </p:txBody>
      </p:sp>
      <p:sp>
        <p:nvSpPr>
          <p:cNvPr id="8516" name="Google Shape;8516;p111"/>
          <p:cNvSpPr txBox="1"/>
          <p:nvPr>
            <p:ph idx="4294967295" type="body"/>
          </p:nvPr>
        </p:nvSpPr>
        <p:spPr>
          <a:xfrm>
            <a:off x="303200" y="1637575"/>
            <a:ext cx="47766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Pain relief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Over-the-counter cold and flu medicines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Allergy products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Heartburn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Menstrual products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517" name="Google Shape;8517;p111"/>
          <p:cNvPicPr preferRelativeResize="0"/>
          <p:nvPr/>
        </p:nvPicPr>
        <p:blipFill rotWithShape="1">
          <a:blip r:embed="rId3">
            <a:alphaModFix/>
          </a:blip>
          <a:srcRect b="4303" l="0" r="0" t="10130"/>
          <a:stretch/>
        </p:blipFill>
        <p:spPr>
          <a:xfrm>
            <a:off x="5137650" y="0"/>
            <a:ext cx="400635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1" name="Shape 8521"/>
        <p:cNvGrpSpPr/>
        <p:nvPr/>
      </p:nvGrpSpPr>
      <p:grpSpPr>
        <a:xfrm>
          <a:off x="0" y="0"/>
          <a:ext cx="0" cy="0"/>
          <a:chOff x="0" y="0"/>
          <a:chExt cx="0" cy="0"/>
        </a:xfrm>
      </p:grpSpPr>
      <p:sp>
        <p:nvSpPr>
          <p:cNvPr id="8522" name="Google Shape;8522;p11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Medical expenses </a:t>
            </a:r>
            <a:endParaRPr/>
          </a:p>
        </p:txBody>
      </p:sp>
      <p:sp>
        <p:nvSpPr>
          <p:cNvPr id="8523" name="Google Shape;8523;p112"/>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24" name="Google Shape;8524;p112"/>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drugs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deductibles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services</a:t>
            </a:r>
            <a:endParaRPr sz="1500">
              <a:solidFill>
                <a:srgbClr val="4D4D4F"/>
              </a:solidFill>
              <a:latin typeface="Inter"/>
              <a:ea typeface="Inter"/>
              <a:cs typeface="Inter"/>
              <a:sym typeface="Inter"/>
            </a:endParaRPr>
          </a:p>
        </p:txBody>
      </p:sp>
      <p:sp>
        <p:nvSpPr>
          <p:cNvPr id="8525" name="Google Shape;8525;p112"/>
          <p:cNvSpPr txBox="1"/>
          <p:nvPr/>
        </p:nvSpPr>
        <p:spPr>
          <a:xfrm>
            <a:off x="5611875" y="1641250"/>
            <a:ext cx="3000000" cy="24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Chiropractic adjustments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Hearing aids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Orthopedic goods and prosthetics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Ambulance services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Laboratory fees</a:t>
            </a:r>
            <a:endParaRPr/>
          </a:p>
        </p:txBody>
      </p:sp>
      <p:grpSp>
        <p:nvGrpSpPr>
          <p:cNvPr id="8526" name="Google Shape;8526;p112"/>
          <p:cNvGrpSpPr/>
          <p:nvPr/>
        </p:nvGrpSpPr>
        <p:grpSpPr>
          <a:xfrm>
            <a:off x="826408" y="1895433"/>
            <a:ext cx="1005844" cy="1005839"/>
            <a:chOff x="2756150" y="2971175"/>
            <a:chExt cx="98025" cy="97175"/>
          </a:xfrm>
        </p:grpSpPr>
        <p:sp>
          <p:nvSpPr>
            <p:cNvPr id="8527" name="Google Shape;8527;p112"/>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8" name="Google Shape;8528;p112"/>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9" name="Google Shape;8529;p112"/>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0" name="Google Shape;8530;p112"/>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1" name="Google Shape;8531;p112"/>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2" name="Google Shape;8532;p112"/>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6" name="Shape 8536"/>
        <p:cNvGrpSpPr/>
        <p:nvPr/>
      </p:nvGrpSpPr>
      <p:grpSpPr>
        <a:xfrm>
          <a:off x="0" y="0"/>
          <a:ext cx="0" cy="0"/>
          <a:chOff x="0" y="0"/>
          <a:chExt cx="0" cy="0"/>
        </a:xfrm>
      </p:grpSpPr>
      <p:sp>
        <p:nvSpPr>
          <p:cNvPr id="8537" name="Google Shape;8537;p11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Dental </a:t>
            </a:r>
            <a:r>
              <a:rPr lang="en"/>
              <a:t>expenses </a:t>
            </a:r>
            <a:endParaRPr/>
          </a:p>
        </p:txBody>
      </p:sp>
      <p:sp>
        <p:nvSpPr>
          <p:cNvPr id="8538" name="Google Shape;8538;p113"/>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39" name="Google Shape;8539;p113"/>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Cleanings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 adhesives and cleaners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Crowns</a:t>
            </a:r>
            <a:endParaRPr sz="1500">
              <a:solidFill>
                <a:srgbClr val="4D4D4F"/>
              </a:solidFill>
              <a:latin typeface="Inter"/>
              <a:ea typeface="Inter"/>
              <a:cs typeface="Inter"/>
              <a:sym typeface="Inter"/>
            </a:endParaRPr>
          </a:p>
        </p:txBody>
      </p:sp>
      <p:sp>
        <p:nvSpPr>
          <p:cNvPr id="8540" name="Google Shape;8540;p113"/>
          <p:cNvSpPr txBox="1"/>
          <p:nvPr/>
        </p:nvSpPr>
        <p:spPr>
          <a:xfrm>
            <a:off x="5611875" y="1641250"/>
            <a:ext cx="3000000" cy="21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Fillings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Orthodontics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0" lvl="0" marL="45720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sp>
        <p:nvSpPr>
          <p:cNvPr id="8541" name="Google Shape;8541;p113"/>
          <p:cNvSpPr/>
          <p:nvPr/>
        </p:nvSpPr>
        <p:spPr>
          <a:xfrm>
            <a:off x="913280" y="1858720"/>
            <a:ext cx="832107" cy="1079264"/>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5" name="Shape 8545"/>
        <p:cNvGrpSpPr/>
        <p:nvPr/>
      </p:nvGrpSpPr>
      <p:grpSpPr>
        <a:xfrm>
          <a:off x="0" y="0"/>
          <a:ext cx="0" cy="0"/>
          <a:chOff x="0" y="0"/>
          <a:chExt cx="0" cy="0"/>
        </a:xfrm>
      </p:grpSpPr>
      <p:sp>
        <p:nvSpPr>
          <p:cNvPr id="8546" name="Google Shape;8546;p11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Vision </a:t>
            </a:r>
            <a:r>
              <a:rPr lang="en"/>
              <a:t>expenses </a:t>
            </a:r>
            <a:endParaRPr/>
          </a:p>
        </p:txBody>
      </p:sp>
      <p:sp>
        <p:nvSpPr>
          <p:cNvPr id="8547" name="Google Shape;8547;p114"/>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48" name="Google Shape;8548;p114"/>
          <p:cNvSpPr txBox="1"/>
          <p:nvPr/>
        </p:nvSpPr>
        <p:spPr>
          <a:xfrm>
            <a:off x="-1758524" y="441000"/>
            <a:ext cx="3139500" cy="2675700"/>
          </a:xfrm>
          <a:prstGeom prst="rect">
            <a:avLst/>
          </a:prstGeom>
          <a:noFill/>
          <a:ln>
            <a:noFill/>
          </a:ln>
        </p:spPr>
        <p:txBody>
          <a:bodyPr anchorCtr="0" anchor="t" bIns="45700" lIns="91425" spcFirstLastPara="1" rIns="91425" wrap="square" tIns="45700">
            <a:normAutofit/>
          </a:bodyPr>
          <a:lstStyle/>
          <a:p>
            <a:pPr indent="0" lvl="0" marL="457200" rtl="0" algn="l">
              <a:lnSpc>
                <a:spcPct val="107916"/>
              </a:lnSpc>
              <a:spcBef>
                <a:spcPts val="0"/>
              </a:spcBef>
              <a:spcAft>
                <a:spcPts val="0"/>
              </a:spcAft>
              <a:buNone/>
            </a:pPr>
            <a:r>
              <a:t/>
            </a:r>
            <a:endParaRPr sz="1100">
              <a:solidFill>
                <a:srgbClr val="231F20"/>
              </a:solidFill>
              <a:latin typeface="Tahoma"/>
              <a:ea typeface="Tahoma"/>
              <a:cs typeface="Tahoma"/>
              <a:sym typeface="Tahoma"/>
            </a:endParaRPr>
          </a:p>
          <a:p>
            <a:pPr indent="0" lvl="0" marL="457200" rtl="0" algn="l">
              <a:lnSpc>
                <a:spcPct val="107916"/>
              </a:lnSpc>
              <a:spcBef>
                <a:spcPts val="0"/>
              </a:spcBef>
              <a:spcAft>
                <a:spcPts val="800"/>
              </a:spcAft>
              <a:buNone/>
            </a:pPr>
            <a:r>
              <a:t/>
            </a:r>
            <a:endParaRPr sz="1500">
              <a:solidFill>
                <a:srgbClr val="4D4D4F"/>
              </a:solidFill>
              <a:latin typeface="Inter"/>
              <a:ea typeface="Inter"/>
              <a:cs typeface="Inter"/>
              <a:sym typeface="Inter"/>
            </a:endParaRPr>
          </a:p>
        </p:txBody>
      </p:sp>
      <p:sp>
        <p:nvSpPr>
          <p:cNvPr id="8549" name="Google Shape;8549;p114"/>
          <p:cNvSpPr txBox="1"/>
          <p:nvPr/>
        </p:nvSpPr>
        <p:spPr>
          <a:xfrm>
            <a:off x="8214450" y="2267100"/>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grpSp>
        <p:nvGrpSpPr>
          <p:cNvPr id="8550" name="Google Shape;8550;p114"/>
          <p:cNvGrpSpPr/>
          <p:nvPr/>
        </p:nvGrpSpPr>
        <p:grpSpPr>
          <a:xfrm>
            <a:off x="872121" y="1991959"/>
            <a:ext cx="914404" cy="812800"/>
            <a:chOff x="2949200" y="3164650"/>
            <a:chExt cx="98450" cy="85450"/>
          </a:xfrm>
        </p:grpSpPr>
        <p:sp>
          <p:nvSpPr>
            <p:cNvPr id="8551" name="Google Shape;8551;p114"/>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2" name="Google Shape;8552;p114"/>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3" name="Google Shape;8553;p114"/>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4" name="Google Shape;8554;p114"/>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5" name="Google Shape;8555;p114"/>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6" name="Google Shape;8556;p114"/>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7" name="Google Shape;8557;p114"/>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8" name="Google Shape;8558;p114"/>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59" name="Google Shape;8559;p114"/>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lenses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solution and cleaning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glasses and sunglasses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exams</a:t>
            </a:r>
            <a:endParaRPr sz="1500">
              <a:solidFill>
                <a:srgbClr val="4D4D4F"/>
              </a:solidFill>
              <a:latin typeface="Inter"/>
              <a:ea typeface="Inter"/>
              <a:cs typeface="Inter"/>
              <a:sym typeface="Inter"/>
            </a:endParaRPr>
          </a:p>
        </p:txBody>
      </p:sp>
      <p:sp>
        <p:nvSpPr>
          <p:cNvPr id="8560" name="Google Shape;8560;p114"/>
          <p:cNvSpPr txBox="1"/>
          <p:nvPr/>
        </p:nvSpPr>
        <p:spPr>
          <a:xfrm>
            <a:off x="5611875" y="1641250"/>
            <a:ext cx="3000000" cy="20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drops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Refractions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correction procedures</a:t>
            </a:r>
            <a:endParaRPr sz="1500">
              <a:solidFill>
                <a:srgbClr val="4D4D4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