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9" r:id="rId6"/>
    <p:sldMasterId id="2147483699" r:id="rId7"/>
    <p:sldMasterId id="2147483747"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Lst>
  <p:sldSz cy="5143500" cx="9144000"/>
  <p:notesSz cx="6858000" cy="9144000"/>
  <p:embeddedFontLst>
    <p:embeddedFont>
      <p:font typeface="Inter"/>
      <p:regular r:id="rId19"/>
      <p:bold r:id="rId20"/>
      <p:italic r:id="rId21"/>
      <p:boldItalic r:id="rId22"/>
    </p:embeddedFont>
    <p:embeddedFont>
      <p:font typeface="Roboto Condensed"/>
      <p:regular r:id="rId23"/>
      <p:bold r:id="rId24"/>
      <p:italic r:id="rId25"/>
      <p:boldItalic r:id="rId26"/>
    </p:embeddedFont>
    <p:embeddedFont>
      <p:font typeface="Inter ExtraBold"/>
      <p:bold r:id="rId27"/>
      <p:boldItalic r:id="rId28"/>
    </p:embeddedFont>
    <p:embeddedFont>
      <p:font typeface="Inter Medium"/>
      <p:regular r:id="rId29"/>
      <p:bold r:id="rId30"/>
      <p:italic r:id="rId31"/>
      <p:boldItalic r:id="rId32"/>
    </p:embeddedFont>
    <p:embeddedFont>
      <p:font typeface="Inter Black"/>
      <p:bold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35" roundtripDataSignature="AMtx7mgu141P4jfk6aPIlPKbKoO41GC3JA=="/>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Erin Weber"/>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notesMaster" Target="notesMasters/notesMaster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font" Target="fonts/InterMedium-italic.fntdata"/><Relationship Id="rId30" Type="http://schemas.openxmlformats.org/officeDocument/2006/relationships/font" Target="fonts/InterMedium-bold.fntdata"/><Relationship Id="rId33" Type="http://schemas.openxmlformats.org/officeDocument/2006/relationships/font" Target="fonts/InterBlack-bold.fntdata"/><Relationship Id="rId32" Type="http://schemas.openxmlformats.org/officeDocument/2006/relationships/font" Target="fonts/InterMedium-boldItalic.fntdata"/><Relationship Id="rId35" Type="http://customschemas.google.com/relationships/presentationmetadata" Target="metadata"/><Relationship Id="rId34" Type="http://schemas.openxmlformats.org/officeDocument/2006/relationships/font" Target="fonts/InterBlack-boldItalic.fntdata"/><Relationship Id="rId20" Type="http://schemas.openxmlformats.org/officeDocument/2006/relationships/font" Target="fonts/Inter-bold.fntdata"/><Relationship Id="rId22" Type="http://schemas.openxmlformats.org/officeDocument/2006/relationships/font" Target="fonts/Inter-boldItalic.fntdata"/><Relationship Id="rId21" Type="http://schemas.openxmlformats.org/officeDocument/2006/relationships/font" Target="fonts/Inter-italic.fntdata"/><Relationship Id="rId24" Type="http://schemas.openxmlformats.org/officeDocument/2006/relationships/font" Target="fonts/RobotoCondensed-bold.fntdata"/><Relationship Id="rId23" Type="http://schemas.openxmlformats.org/officeDocument/2006/relationships/font" Target="fonts/RobotoCondensed-regular.fntdata"/><Relationship Id="rId26" Type="http://schemas.openxmlformats.org/officeDocument/2006/relationships/font" Target="fonts/RobotoCondensed-boldItalic.fntdata"/><Relationship Id="rId25" Type="http://schemas.openxmlformats.org/officeDocument/2006/relationships/font" Target="fonts/RobotoCondensed-italic.fntdata"/><Relationship Id="rId28" Type="http://schemas.openxmlformats.org/officeDocument/2006/relationships/font" Target="fonts/InterExtraBold-boldItalic.fntdata"/><Relationship Id="rId27" Type="http://schemas.openxmlformats.org/officeDocument/2006/relationships/font" Target="fonts/InterExtraBold-bold.fntdata"/><Relationship Id="rId29" Type="http://schemas.openxmlformats.org/officeDocument/2006/relationships/font" Target="fonts/InterMedium-regular.fntdata"/><Relationship Id="rId11" Type="http://schemas.openxmlformats.org/officeDocument/2006/relationships/slide" Target="slides/slide2.xml"/><Relationship Id="rId10" Type="http://schemas.openxmlformats.org/officeDocument/2006/relationships/slide" Target="slides/slide1.xml"/><Relationship Id="rId13" Type="http://schemas.openxmlformats.org/officeDocument/2006/relationships/slide" Target="slides/slide4.xml"/><Relationship Id="rId12" Type="http://schemas.openxmlformats.org/officeDocument/2006/relationships/slide" Target="slides/slide3.xml"/><Relationship Id="rId15" Type="http://schemas.openxmlformats.org/officeDocument/2006/relationships/slide" Target="slides/slide6.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font" Target="fonts/Inter-regular.fntdata"/><Relationship Id="rId18" Type="http://schemas.openxmlformats.org/officeDocument/2006/relationships/slide" Target="slides/slide9.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11-21T15:44:21.744">
    <p:pos x="880" y="1140"/>
    <p:text>Dynamic Field
2024 adoption assistance FSA maximum:
example: 16,810</p:text>
    <p:extLst>
      <p:ext uri="{C676402C-5697-4E1C-873F-D02D1690AC5C}">
        <p15:threadingInfo timeZoneBias="0"/>
      </p:ext>
      <p:ext uri="http://customooxmlschemas.google.com/">
        <go:slidesCustomData xmlns:go="http://customooxmlschemas.google.com/" commentPostId="AAABBEdhcKw"/>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wexinc.com" TargetMode="External"/><Relationship Id="rId3" Type="http://schemas.openxmlformats.org/officeDocument/2006/relationships/hyperlink" Target="http://www.wexinc.com" TargetMode="External"/><Relationship Id="rId4" Type="http://schemas.openxmlformats.org/officeDocument/2006/relationships/hyperlink" Target="https://url.us.m.mimecastprotect.com/s/8bJ3CKrkXQSDvmLZPcMf0C54Bab?domain=wexhealthinc.my.site.com/" TargetMode="External"/><Relationship Id="rId5" Type="http://schemas.openxmlformats.org/officeDocument/2006/relationships/hyperlink" Target="https://wexhealthinc.my.site.com/WEXbenefitscontactus/s/"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8" name="Shape 7148"/>
        <p:cNvGrpSpPr/>
        <p:nvPr/>
      </p:nvGrpSpPr>
      <p:grpSpPr>
        <a:xfrm>
          <a:off x="0" y="0"/>
          <a:ext cx="0" cy="0"/>
          <a:chOff x="0" y="0"/>
          <a:chExt cx="0" cy="0"/>
        </a:xfrm>
      </p:grpSpPr>
      <p:sp>
        <p:nvSpPr>
          <p:cNvPr id="7149" name="Google Shape;7149;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50" name="Google Shape;715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Thank you for joining us as we cover your company’s Adoption Assistance Flexible Spending Account.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This presentation is being presented by WEX. My name is ____________ and I am happy to be here with you today! </a:t>
            </a:r>
            <a:endParaRP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3" name="Shape 7153"/>
        <p:cNvGrpSpPr/>
        <p:nvPr/>
      </p:nvGrpSpPr>
      <p:grpSpPr>
        <a:xfrm>
          <a:off x="0" y="0"/>
          <a:ext cx="0" cy="0"/>
          <a:chOff x="0" y="0"/>
          <a:chExt cx="0" cy="0"/>
        </a:xfrm>
      </p:grpSpPr>
      <p:sp>
        <p:nvSpPr>
          <p:cNvPr id="7154" name="Google Shape;7154;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55" name="Google Shape;715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Now let us start out by covering adoption assistance, what it is, and how you can leverage this benefit.</a:t>
            </a:r>
            <a:endParaRPr sz="1200">
              <a:solidFill>
                <a:schemeClr val="dk1"/>
              </a:solidFill>
            </a:endParaRPr>
          </a:p>
          <a:p>
            <a:pPr indent="0" lvl="0" marL="0" marR="0" rtl="0" algn="l">
              <a:lnSpc>
                <a:spcPct val="100000"/>
              </a:lnSpc>
              <a:spcBef>
                <a:spcPts val="0"/>
              </a:spcBef>
              <a:spcAft>
                <a:spcPts val="0"/>
              </a:spcAft>
              <a:buClr>
                <a:srgbClr val="000000"/>
              </a:buClr>
              <a:buSzPts val="1100"/>
              <a:buFont typeface="Arial"/>
              <a:buNone/>
            </a:pPr>
            <a:r>
              <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9" name="Shape 7159"/>
        <p:cNvGrpSpPr/>
        <p:nvPr/>
      </p:nvGrpSpPr>
      <p:grpSpPr>
        <a:xfrm>
          <a:off x="0" y="0"/>
          <a:ext cx="0" cy="0"/>
          <a:chOff x="0" y="0"/>
          <a:chExt cx="0" cy="0"/>
        </a:xfrm>
      </p:grpSpPr>
      <p:sp>
        <p:nvSpPr>
          <p:cNvPr id="7160" name="Google Shape;7160;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61" name="Google Shape;716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Adoption assistance flexible spending accounts (adoption assistance FSAs) are plans established and maintained by employers to provide adoption assistance to their employees. This saves you money by reducing your taxable income, and reimbursing you for eligible expenses related to adoption. </a:t>
            </a:r>
            <a:endParaRPr sz="1200">
              <a:solidFill>
                <a:schemeClr val="dk1"/>
              </a:solidFill>
            </a:endParaRPr>
          </a:p>
          <a:p>
            <a:pPr indent="0" lvl="0" marL="15875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Planning ahead for your adoption related expenses by taking advantage of an adoption assistance FSA is a great way to prepare for adding a new member to your family.</a:t>
            </a:r>
            <a:endParaRPr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0" name="Shape 7170"/>
        <p:cNvGrpSpPr/>
        <p:nvPr/>
      </p:nvGrpSpPr>
      <p:grpSpPr>
        <a:xfrm>
          <a:off x="0" y="0"/>
          <a:ext cx="0" cy="0"/>
          <a:chOff x="0" y="0"/>
          <a:chExt cx="0" cy="0"/>
        </a:xfrm>
      </p:grpSpPr>
      <p:sp>
        <p:nvSpPr>
          <p:cNvPr id="7171" name="Google Shape;7171;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72" name="Google Shape;7172;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The IRS sets the maximum dollar amount you can elect and contribute to an adoption assistance FSA. This amount can change and is typically communicated by the IRS prior to the start of the new tax year.</a:t>
            </a:r>
            <a:endParaRPr sz="1200">
              <a:solidFill>
                <a:schemeClr val="dk1"/>
              </a:solidFill>
            </a:endParaRPr>
          </a:p>
          <a:p>
            <a:pPr indent="0" lvl="0" marL="15875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The </a:t>
            </a:r>
            <a:r>
              <a:rPr b="1" lang="en" sz="1200">
                <a:solidFill>
                  <a:schemeClr val="dk1"/>
                </a:solidFill>
              </a:rPr>
              <a:t>2024 </a:t>
            </a:r>
            <a:r>
              <a:rPr lang="en" sz="1200">
                <a:solidFill>
                  <a:schemeClr val="dk1"/>
                </a:solidFill>
              </a:rPr>
              <a:t>adoption assistance FSA annual contribution limit is: </a:t>
            </a:r>
            <a:r>
              <a:rPr b="1" lang="en" sz="1200">
                <a:solidFill>
                  <a:schemeClr val="dk1"/>
                </a:solidFill>
              </a:rPr>
              <a:t>$16,810</a:t>
            </a:r>
            <a:r>
              <a:rPr lang="en" sz="1200">
                <a:solidFill>
                  <a:schemeClr val="dk1"/>
                </a:solidFill>
              </a:rPr>
              <a:t>.</a:t>
            </a:r>
            <a:endParaRPr sz="1200">
              <a:solidFill>
                <a:schemeClr val="dk1"/>
              </a:solidFill>
            </a:endParaRPr>
          </a:p>
          <a:p>
            <a:pPr indent="0" lvl="0" marL="15875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Once you elect an adoption assistance FSA, your funds are available as you contribute them. </a:t>
            </a:r>
            <a:endParaRPr sz="120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1" name="Shape 7181"/>
        <p:cNvGrpSpPr/>
        <p:nvPr/>
      </p:nvGrpSpPr>
      <p:grpSpPr>
        <a:xfrm>
          <a:off x="0" y="0"/>
          <a:ext cx="0" cy="0"/>
          <a:chOff x="0" y="0"/>
          <a:chExt cx="0" cy="0"/>
        </a:xfrm>
      </p:grpSpPr>
      <p:sp>
        <p:nvSpPr>
          <p:cNvPr id="7182" name="Google Shape;7182;g280e6f0b55c_0_62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83" name="Google Shape;7183;g280e6f0b55c_0_62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200">
                <a:solidFill>
                  <a:schemeClr val="dk1"/>
                </a:solidFill>
              </a:rPr>
              <a:t>When expenses become eligible for reimbursement depends on whether the adoption is domestic, meaning that the child is a citizen or resident of the United States, or foreign, meaning that the child is not a citizen or resident of the United States.</a:t>
            </a:r>
            <a:endParaRPr sz="1200">
              <a:solidFill>
                <a:schemeClr val="dk1"/>
              </a:solidFill>
            </a:endParaRPr>
          </a:p>
          <a:p>
            <a:pPr indent="0" lvl="0" marL="158750" rtl="0" algn="l">
              <a:lnSpc>
                <a:spcPct val="100000"/>
              </a:lnSpc>
              <a:spcBef>
                <a:spcPts val="0"/>
              </a:spcBef>
              <a:spcAft>
                <a:spcPts val="0"/>
              </a:spcAft>
              <a:buSzPts val="1100"/>
              <a:buNone/>
            </a:pPr>
            <a:r>
              <a:t/>
            </a:r>
            <a:endParaRPr sz="1200">
              <a:solidFill>
                <a:schemeClr val="dk1"/>
              </a:solidFill>
            </a:endParaRPr>
          </a:p>
          <a:p>
            <a:pPr indent="0" lvl="0" marL="0" rtl="0" algn="l">
              <a:lnSpc>
                <a:spcPct val="100000"/>
              </a:lnSpc>
              <a:spcBef>
                <a:spcPts val="0"/>
              </a:spcBef>
              <a:spcAft>
                <a:spcPts val="0"/>
              </a:spcAft>
              <a:buSzPts val="1100"/>
              <a:buNone/>
            </a:pPr>
            <a:r>
              <a:rPr lang="en" sz="1200">
                <a:solidFill>
                  <a:schemeClr val="dk1"/>
                </a:solidFill>
              </a:rPr>
              <a:t>For domestic adoptions, expenses are eligible for reimbursement before the adoption has been finalized. For foreign adoptions, the adoption does need to be finalized before eligible expenses can be reimbursed. </a:t>
            </a:r>
            <a:endParaRPr sz="1200">
              <a:solidFill>
                <a:schemeClr val="dk1"/>
              </a:solidFill>
            </a:endParaRPr>
          </a:p>
          <a:p>
            <a:pPr indent="0" lvl="0" marL="158750" rtl="0" algn="l">
              <a:lnSpc>
                <a:spcPct val="100000"/>
              </a:lnSpc>
              <a:spcBef>
                <a:spcPts val="0"/>
              </a:spcBef>
              <a:spcAft>
                <a:spcPts val="0"/>
              </a:spcAft>
              <a:buSzPts val="1100"/>
              <a:buNone/>
            </a:pPr>
            <a:r>
              <a:t/>
            </a:r>
            <a:endParaRPr sz="1200">
              <a:solidFill>
                <a:schemeClr val="dk1"/>
              </a:solidFill>
            </a:endParaRPr>
          </a:p>
          <a:p>
            <a:pPr indent="0" lvl="0" marL="0" rtl="0" algn="l">
              <a:lnSpc>
                <a:spcPct val="100000"/>
              </a:lnSpc>
              <a:spcBef>
                <a:spcPts val="0"/>
              </a:spcBef>
              <a:spcAft>
                <a:spcPts val="0"/>
              </a:spcAft>
              <a:buSzPts val="1100"/>
              <a:buNone/>
            </a:pPr>
            <a:r>
              <a:rPr lang="en" sz="1200">
                <a:solidFill>
                  <a:schemeClr val="dk1"/>
                </a:solidFill>
              </a:rPr>
              <a:t>The IRS determines eligible expenses for adoption assistance FSAs. These expenses include adoption fees, court costs, attorney fees, travel expenses, and other expenses related to legal adoption. </a:t>
            </a:r>
            <a:endParaRPr sz="120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0" name="Shape 7200"/>
        <p:cNvGrpSpPr/>
        <p:nvPr/>
      </p:nvGrpSpPr>
      <p:grpSpPr>
        <a:xfrm>
          <a:off x="0" y="0"/>
          <a:ext cx="0" cy="0"/>
          <a:chOff x="0" y="0"/>
          <a:chExt cx="0" cy="0"/>
        </a:xfrm>
      </p:grpSpPr>
      <p:sp>
        <p:nvSpPr>
          <p:cNvPr id="7201" name="Google Shape;7201;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02" name="Google Shape;720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Let us talk a bit about documentation! </a:t>
            </a:r>
            <a:r>
              <a:rPr i="1" lang="en" sz="1200">
                <a:solidFill>
                  <a:schemeClr val="dk1"/>
                </a:solidFill>
              </a:rPr>
              <a:t>(say jokingly) </a:t>
            </a:r>
            <a:r>
              <a:rPr lang="en" sz="1200">
                <a:solidFill>
                  <a:schemeClr val="dk1"/>
                </a:solidFill>
              </a:rPr>
              <a:t>Everyone loves providing documentation, right? </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Any documentation provided must contain the following information:</a:t>
            </a:r>
            <a:endParaRPr sz="1200">
              <a:solidFill>
                <a:schemeClr val="dk1"/>
              </a:solidFill>
            </a:endParaRPr>
          </a:p>
          <a:p>
            <a:pPr indent="-304800" lvl="1" marL="800100" rtl="0" algn="l">
              <a:lnSpc>
                <a:spcPct val="150000"/>
              </a:lnSpc>
              <a:spcBef>
                <a:spcPts val="500"/>
              </a:spcBef>
              <a:spcAft>
                <a:spcPts val="0"/>
              </a:spcAft>
              <a:buClr>
                <a:schemeClr val="dk1"/>
              </a:buClr>
              <a:buSzPts val="1200"/>
              <a:buChar char="•"/>
            </a:pPr>
            <a:r>
              <a:rPr lang="en" sz="1200">
                <a:solidFill>
                  <a:schemeClr val="dk1"/>
                </a:solidFill>
              </a:rPr>
              <a:t>When the expense was incurred</a:t>
            </a:r>
            <a:endParaRPr sz="1200">
              <a:solidFill>
                <a:schemeClr val="dk1"/>
              </a:solidFill>
            </a:endParaRPr>
          </a:p>
          <a:p>
            <a:pPr indent="-304800" lvl="1" marL="800100" rtl="0" algn="l">
              <a:lnSpc>
                <a:spcPct val="150000"/>
              </a:lnSpc>
              <a:spcBef>
                <a:spcPts val="500"/>
              </a:spcBef>
              <a:spcAft>
                <a:spcPts val="0"/>
              </a:spcAft>
              <a:buClr>
                <a:schemeClr val="dk1"/>
              </a:buClr>
              <a:buSzPts val="1200"/>
              <a:buChar char="•"/>
            </a:pPr>
            <a:r>
              <a:rPr lang="en" sz="1200">
                <a:solidFill>
                  <a:schemeClr val="dk1"/>
                </a:solidFill>
              </a:rPr>
              <a:t>Where the expense was incurred</a:t>
            </a:r>
            <a:endParaRPr sz="1200">
              <a:solidFill>
                <a:schemeClr val="dk1"/>
              </a:solidFill>
            </a:endParaRPr>
          </a:p>
          <a:p>
            <a:pPr indent="-304800" lvl="1" marL="800100" rtl="0" algn="l">
              <a:lnSpc>
                <a:spcPct val="150000"/>
              </a:lnSpc>
              <a:spcBef>
                <a:spcPts val="500"/>
              </a:spcBef>
              <a:spcAft>
                <a:spcPts val="0"/>
              </a:spcAft>
              <a:buClr>
                <a:schemeClr val="dk1"/>
              </a:buClr>
              <a:buSzPts val="1200"/>
              <a:buChar char="•"/>
            </a:pPr>
            <a:r>
              <a:rPr lang="en" sz="1200">
                <a:solidFill>
                  <a:schemeClr val="dk1"/>
                </a:solidFill>
              </a:rPr>
              <a:t>What the expense was</a:t>
            </a:r>
            <a:endParaRPr sz="1200">
              <a:solidFill>
                <a:schemeClr val="dk1"/>
              </a:solidFill>
            </a:endParaRPr>
          </a:p>
          <a:p>
            <a:pPr indent="-304800" lvl="1" marL="800100" rtl="0" algn="l">
              <a:lnSpc>
                <a:spcPct val="150000"/>
              </a:lnSpc>
              <a:spcBef>
                <a:spcPts val="500"/>
              </a:spcBef>
              <a:spcAft>
                <a:spcPts val="0"/>
              </a:spcAft>
              <a:buClr>
                <a:schemeClr val="dk1"/>
              </a:buClr>
              <a:buSzPts val="1200"/>
              <a:buChar char="•"/>
            </a:pPr>
            <a:r>
              <a:rPr lang="en" sz="1200">
                <a:solidFill>
                  <a:schemeClr val="dk1"/>
                </a:solidFill>
              </a:rPr>
              <a:t>The amount/cost of the expense incurred</a:t>
            </a:r>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9" name="Shape 7219"/>
        <p:cNvGrpSpPr/>
        <p:nvPr/>
      </p:nvGrpSpPr>
      <p:grpSpPr>
        <a:xfrm>
          <a:off x="0" y="0"/>
          <a:ext cx="0" cy="0"/>
          <a:chOff x="0" y="0"/>
          <a:chExt cx="0" cy="0"/>
        </a:xfrm>
      </p:grpSpPr>
      <p:sp>
        <p:nvSpPr>
          <p:cNvPr id="7220" name="Google Shape;7220;g3058893a927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21" name="Google Shape;7221;g3058893a92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
                <a:latin typeface="Arial"/>
                <a:ea typeface="Arial"/>
                <a:cs typeface="Arial"/>
                <a:sym typeface="Arial"/>
              </a:rPr>
              <a:t>For any questions or assistance you may need, our participant services team is available to you Monday through Friday from 6 am to 9 pm Central time.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Calibri"/>
              <a:buNone/>
            </a:pPr>
            <a:r>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Calibri"/>
              <a:buNone/>
            </a:pPr>
            <a:r>
              <a:rPr lang="en">
                <a:latin typeface="Arial"/>
                <a:ea typeface="Arial"/>
                <a:cs typeface="Arial"/>
                <a:sym typeface="Arial"/>
              </a:rPr>
              <a:t>You have a variety of options to contact us.  You can use the live chat feature by logging into your online account, </a:t>
            </a:r>
            <a:r>
              <a:rPr lang="en"/>
              <a:t>get support on our</a:t>
            </a:r>
            <a:r>
              <a:rPr lang="en">
                <a:latin typeface="Arial"/>
                <a:ea typeface="Arial"/>
                <a:cs typeface="Arial"/>
                <a:sym typeface="Arial"/>
              </a:rPr>
              <a:t> website at www.wexinc.com, or call to speak to a participant services representative.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rPr i="1" lang="en"/>
              <a:t>If participates ask for instructions…</a:t>
            </a:r>
            <a:endParaRPr i="1"/>
          </a:p>
          <a:p>
            <a:pPr indent="0" lvl="0" marL="0" rtl="0" algn="l">
              <a:lnSpc>
                <a:spcPct val="100000"/>
              </a:lnSpc>
              <a:spcBef>
                <a:spcPts val="0"/>
              </a:spcBef>
              <a:spcAft>
                <a:spcPts val="0"/>
              </a:spcAft>
              <a:buClr>
                <a:schemeClr val="dk1"/>
              </a:buClr>
              <a:buSzPts val="1200"/>
              <a:buFont typeface="Calibri"/>
              <a:buNone/>
            </a:pPr>
            <a:r>
              <a:t/>
            </a:r>
            <a:endParaRPr i="1"/>
          </a:p>
          <a:p>
            <a:pPr indent="0" lvl="0" marL="0" rtl="0" algn="l">
              <a:lnSpc>
                <a:spcPct val="100000"/>
              </a:lnSpc>
              <a:spcBef>
                <a:spcPts val="0"/>
              </a:spcBef>
              <a:spcAft>
                <a:spcPts val="0"/>
              </a:spcAft>
              <a:buClr>
                <a:schemeClr val="dk1"/>
              </a:buClr>
              <a:buSzPts val="1200"/>
              <a:buFont typeface="Calibri"/>
              <a:buNone/>
            </a:pPr>
            <a:r>
              <a:rPr i="1" lang="en"/>
              <a:t>Live Chat: from your online account, select Need Help? in the bottom right corner, which will open a virtual assistant window, then follow prompts.</a:t>
            </a:r>
            <a:endParaRPr i="1"/>
          </a:p>
          <a:p>
            <a:pPr indent="0" lvl="0" marL="0" rtl="0" algn="l">
              <a:lnSpc>
                <a:spcPct val="100000"/>
              </a:lnSpc>
              <a:spcBef>
                <a:spcPts val="0"/>
              </a:spcBef>
              <a:spcAft>
                <a:spcPts val="0"/>
              </a:spcAft>
              <a:buClr>
                <a:schemeClr val="dk1"/>
              </a:buClr>
              <a:buSzPts val="1200"/>
              <a:buFont typeface="Calibri"/>
              <a:buNone/>
            </a:pPr>
            <a:r>
              <a:t/>
            </a:r>
            <a:endParaRPr i="1"/>
          </a:p>
          <a:p>
            <a:pPr indent="0" lvl="0" marL="0" rtl="0" algn="l">
              <a:lnSpc>
                <a:spcPct val="100000"/>
              </a:lnSpc>
              <a:spcBef>
                <a:spcPts val="0"/>
              </a:spcBef>
              <a:spcAft>
                <a:spcPts val="0"/>
              </a:spcAft>
              <a:buClr>
                <a:schemeClr val="dk1"/>
              </a:buClr>
              <a:buSzPts val="1200"/>
              <a:buFont typeface="Calibri"/>
              <a:buNone/>
            </a:pPr>
            <a:r>
              <a:rPr i="1" lang="en"/>
              <a:t>Support on Website: </a:t>
            </a:r>
            <a:r>
              <a:rPr i="1" lang="en">
                <a:solidFill>
                  <a:schemeClr val="dk1"/>
                </a:solidFill>
              </a:rPr>
              <a:t>To access the form, follow the below steps:</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i="1" lang="en">
                <a:solidFill>
                  <a:schemeClr val="dk1"/>
                </a:solidFill>
              </a:rPr>
              <a:t>Navigate to</a:t>
            </a:r>
            <a:r>
              <a:rPr i="1" lang="en">
                <a:solidFill>
                  <a:schemeClr val="dk1"/>
                </a:solidFill>
                <a:uFill>
                  <a:noFill/>
                </a:uFill>
                <a:hlinkClick r:id="rId2">
                  <a:extLst>
                    <a:ext uri="{A12FA001-AC4F-418D-AE19-62706E023703}">
                      <ahyp:hlinkClr val="tx"/>
                    </a:ext>
                  </a:extLst>
                </a:hlinkClick>
              </a:rPr>
              <a:t> </a:t>
            </a:r>
            <a:r>
              <a:rPr i="1" lang="en">
                <a:solidFill>
                  <a:schemeClr val="hlink"/>
                </a:solidFill>
                <a:uFill>
                  <a:noFill/>
                </a:uFill>
                <a:hlinkClick r:id="rId3"/>
              </a:rPr>
              <a:t>www.wexinc.com</a:t>
            </a:r>
            <a:r>
              <a:rPr i="1" lang="en">
                <a:solidFill>
                  <a:schemeClr val="dk1"/>
                </a:solidFill>
              </a:rPr>
              <a:t> &gt; Support &gt; Contact customer service team &gt; Contact WEX benefits.</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i="1" lang="en">
                <a:solidFill>
                  <a:schemeClr val="dk1"/>
                </a:solidFill>
              </a:rPr>
              <a:t>Select the following:</a:t>
            </a:r>
            <a:endParaRPr i="1">
              <a:solidFill>
                <a:schemeClr val="dk1"/>
              </a:solidFill>
            </a:endParaRPr>
          </a:p>
          <a:p>
            <a:pPr indent="0" lvl="0" marL="457200" rtl="0" algn="l">
              <a:lnSpc>
                <a:spcPct val="115000"/>
              </a:lnSpc>
              <a:spcBef>
                <a:spcPts val="1200"/>
              </a:spcBef>
              <a:spcAft>
                <a:spcPts val="0"/>
              </a:spcAft>
              <a:buNone/>
            </a:pPr>
            <a:r>
              <a:rPr i="1" lang="en">
                <a:solidFill>
                  <a:schemeClr val="dk1"/>
                </a:solidFill>
              </a:rPr>
              <a:t>a.</a:t>
            </a:r>
            <a:r>
              <a:rPr i="1" lang="en" sz="700">
                <a:solidFill>
                  <a:schemeClr val="dk1"/>
                </a:solidFill>
                <a:latin typeface="Times New Roman"/>
                <a:ea typeface="Times New Roman"/>
                <a:cs typeface="Times New Roman"/>
                <a:sym typeface="Times New Roman"/>
              </a:rPr>
              <a:t>            </a:t>
            </a:r>
            <a:r>
              <a:rPr i="1" lang="en">
                <a:solidFill>
                  <a:schemeClr val="dk1"/>
                </a:solidFill>
              </a:rPr>
              <a:t>Type of Inquiry: Customer Service</a:t>
            </a:r>
            <a:endParaRPr i="1">
              <a:solidFill>
                <a:schemeClr val="dk1"/>
              </a:solidFill>
            </a:endParaRPr>
          </a:p>
          <a:p>
            <a:pPr indent="0" lvl="0" marL="457200" rtl="0" algn="l">
              <a:lnSpc>
                <a:spcPct val="115000"/>
              </a:lnSpc>
              <a:spcBef>
                <a:spcPts val="1200"/>
              </a:spcBef>
              <a:spcAft>
                <a:spcPts val="0"/>
              </a:spcAft>
              <a:buNone/>
            </a:pPr>
            <a:r>
              <a:rPr i="1" lang="en">
                <a:solidFill>
                  <a:schemeClr val="dk1"/>
                </a:solidFill>
              </a:rPr>
              <a:t>b.</a:t>
            </a:r>
            <a:r>
              <a:rPr i="1" lang="en" sz="700">
                <a:solidFill>
                  <a:schemeClr val="dk1"/>
                </a:solidFill>
                <a:latin typeface="Times New Roman"/>
                <a:ea typeface="Times New Roman"/>
                <a:cs typeface="Times New Roman"/>
                <a:sym typeface="Times New Roman"/>
              </a:rPr>
              <a:t>            </a:t>
            </a:r>
            <a:r>
              <a:rPr i="1" lang="en">
                <a:solidFill>
                  <a:schemeClr val="dk1"/>
                </a:solidFill>
              </a:rPr>
              <a:t>I am a: Employee/Participant</a:t>
            </a:r>
            <a:endParaRPr i="1">
              <a:solidFill>
                <a:schemeClr val="dk1"/>
              </a:solidFill>
            </a:endParaRPr>
          </a:p>
          <a:p>
            <a:pPr indent="-298450" lvl="0" marL="457200" rtl="0" algn="l">
              <a:lnSpc>
                <a:spcPct val="115000"/>
              </a:lnSpc>
              <a:spcBef>
                <a:spcPts val="1200"/>
              </a:spcBef>
              <a:spcAft>
                <a:spcPts val="0"/>
              </a:spcAft>
              <a:buClr>
                <a:schemeClr val="dk1"/>
              </a:buClr>
              <a:buSzPts val="1100"/>
              <a:buAutoNum type="arabicPeriod" startAt="3"/>
            </a:pPr>
            <a:r>
              <a:rPr i="1" lang="en">
                <a:solidFill>
                  <a:schemeClr val="dk1"/>
                </a:solidFill>
              </a:rPr>
              <a:t>Select “</a:t>
            </a:r>
            <a:r>
              <a:rPr i="1" lang="en">
                <a:solidFill>
                  <a:schemeClr val="hlink"/>
                </a:solidFill>
                <a:uFill>
                  <a:noFill/>
                </a:uFill>
                <a:hlinkClick r:id="rId4"/>
              </a:rPr>
              <a:t>WEX Benefits Support Center</a:t>
            </a:r>
            <a:r>
              <a:rPr i="1" lang="en">
                <a:solidFill>
                  <a:schemeClr val="dk1"/>
                </a:solidFill>
              </a:rPr>
              <a:t>”.</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startAt="3"/>
            </a:pPr>
            <a:r>
              <a:rPr i="1" lang="en">
                <a:solidFill>
                  <a:schemeClr val="dk1"/>
                </a:solidFill>
              </a:rPr>
              <a:t>Complete the form.</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startAt="3"/>
            </a:pPr>
            <a:r>
              <a:rPr i="1" lang="en">
                <a:solidFill>
                  <a:schemeClr val="dk1"/>
                </a:solidFill>
              </a:rPr>
              <a:t>A successful submission message will appear indicating that we'll be in touch.</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startAt="3"/>
            </a:pPr>
            <a:r>
              <a:rPr i="1" lang="en">
                <a:solidFill>
                  <a:schemeClr val="dk1"/>
                </a:solidFill>
              </a:rPr>
              <a:t>The employee/participant will receive an email response with additional details or resolution to their inquiry.</a:t>
            </a:r>
            <a:endParaRPr/>
          </a:p>
          <a:p>
            <a:pPr indent="0" lvl="0" marL="0" rtl="0" algn="l">
              <a:lnSpc>
                <a:spcPct val="100000"/>
              </a:lnSpc>
              <a:spcBef>
                <a:spcPts val="1200"/>
              </a:spcBef>
              <a:spcAft>
                <a:spcPts val="0"/>
              </a:spcAft>
              <a:buClr>
                <a:schemeClr val="dk1"/>
              </a:buClr>
              <a:buSzPts val="1200"/>
              <a:buFont typeface="Calibri"/>
              <a:buNone/>
            </a:pPr>
            <a:r>
              <a:rPr i="1" lang="en"/>
              <a:t>Form URL: </a:t>
            </a:r>
            <a:r>
              <a:rPr i="1" lang="en" u="sng">
                <a:solidFill>
                  <a:schemeClr val="hlink"/>
                </a:solidFill>
                <a:hlinkClick r:id="rId5"/>
              </a:rPr>
              <a:t>https://wexhealthinc.my.site.com/WEXbenefitscontactus/s/</a:t>
            </a:r>
            <a:endParaRPr i="1"/>
          </a:p>
          <a:p>
            <a:pPr indent="0" lvl="0" marL="0" rtl="0" algn="l">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6" name="Shape 7256"/>
        <p:cNvGrpSpPr/>
        <p:nvPr/>
      </p:nvGrpSpPr>
      <p:grpSpPr>
        <a:xfrm>
          <a:off x="0" y="0"/>
          <a:ext cx="0" cy="0"/>
          <a:chOff x="0" y="0"/>
          <a:chExt cx="0" cy="0"/>
        </a:xfrm>
      </p:grpSpPr>
      <p:sp>
        <p:nvSpPr>
          <p:cNvPr id="7257" name="Google Shape;7257;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58" name="Google Shape;7258;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0" name="Shape 7260"/>
        <p:cNvGrpSpPr/>
        <p:nvPr/>
      </p:nvGrpSpPr>
      <p:grpSpPr>
        <a:xfrm>
          <a:off x="0" y="0"/>
          <a:ext cx="0" cy="0"/>
          <a:chOff x="0" y="0"/>
          <a:chExt cx="0" cy="0"/>
        </a:xfrm>
      </p:grpSpPr>
      <p:sp>
        <p:nvSpPr>
          <p:cNvPr id="7261" name="Google Shape;7261;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62" name="Google Shape;7262;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3.jpg"/><Relationship Id="rId4" Type="http://schemas.openxmlformats.org/officeDocument/2006/relationships/image" Target="../media/image2.png"/><Relationship Id="rId5"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3.jpg"/><Relationship Id="rId4" Type="http://schemas.openxmlformats.org/officeDocument/2006/relationships/image" Target="../media/image2.png"/><Relationship Id="rId5" Type="http://schemas.openxmlformats.org/officeDocument/2006/relationships/image" Target="../media/image4.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jpg"/><Relationship Id="rId3" Type="http://schemas.openxmlformats.org/officeDocument/2006/relationships/image" Target="../media/image3.jpg"/><Relationship Id="rId4" Type="http://schemas.openxmlformats.org/officeDocument/2006/relationships/image" Target="../media/image2.png"/><Relationship Id="rId5" Type="http://schemas.openxmlformats.org/officeDocument/2006/relationships/image" Target="../media/image4.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jpg"/><Relationship Id="rId3" Type="http://schemas.openxmlformats.org/officeDocument/2006/relationships/image" Target="../media/image3.jpg"/><Relationship Id="rId4" Type="http://schemas.openxmlformats.org/officeDocument/2006/relationships/image" Target="../media/image2.png"/><Relationship Id="rId5" Type="http://schemas.openxmlformats.org/officeDocument/2006/relationships/image" Target="../media/image4.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jpg"/><Relationship Id="rId3" Type="http://schemas.openxmlformats.org/officeDocument/2006/relationships/image" Target="../media/image11.png"/><Relationship Id="rId4" Type="http://schemas.openxmlformats.org/officeDocument/2006/relationships/image" Target="../media/image10.jp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jpg"/><Relationship Id="rId3" Type="http://schemas.openxmlformats.org/officeDocument/2006/relationships/image" Target="../media/image33.png"/><Relationship Id="rId4" Type="http://schemas.openxmlformats.org/officeDocument/2006/relationships/image" Target="../media/image13.jp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11.png"/><Relationship Id="rId4" Type="http://schemas.openxmlformats.org/officeDocument/2006/relationships/image" Target="../media/image10.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 Id="rId3" Type="http://schemas.openxmlformats.org/officeDocument/2006/relationships/image" Target="../media/image14.png"/><Relationship Id="rId4" Type="http://schemas.openxmlformats.org/officeDocument/2006/relationships/image" Target="../media/image13.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jp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jp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1.jp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5.jp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jp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2.jp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0.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jp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jp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jp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jp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8.jp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8.jp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8.jp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8.jp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1">
  <p:cSld name="TITLE_1_1_1_1_1_1">
    <p:bg>
      <p:bgPr>
        <a:solidFill>
          <a:schemeClr val="dk1"/>
        </a:solidFill>
      </p:bgPr>
    </p:bg>
    <p:spTree>
      <p:nvGrpSpPr>
        <p:cNvPr id="9" name="Shape 9"/>
        <p:cNvGrpSpPr/>
        <p:nvPr/>
      </p:nvGrpSpPr>
      <p:grpSpPr>
        <a:xfrm>
          <a:off x="0" y="0"/>
          <a:ext cx="0" cy="0"/>
          <a:chOff x="0" y="0"/>
          <a:chExt cx="0" cy="0"/>
        </a:xfrm>
      </p:grpSpPr>
      <p:sp>
        <p:nvSpPr>
          <p:cNvPr id="10" name="Google Shape;10;p73"/>
          <p:cNvSpPr/>
          <p:nvPr/>
        </p:nvSpPr>
        <p:spPr>
          <a:xfrm>
            <a:off x="5715144" y="-25"/>
            <a:ext cx="1714800" cy="1714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 name="Google Shape;11;p73"/>
          <p:cNvPicPr preferRelativeResize="0"/>
          <p:nvPr/>
        </p:nvPicPr>
        <p:blipFill rotWithShape="1">
          <a:blip r:embed="rId2">
            <a:alphaModFix/>
          </a:blip>
          <a:srcRect b="18089" l="0" r="4251" t="18090"/>
          <a:stretch/>
        </p:blipFill>
        <p:spPr>
          <a:xfrm>
            <a:off x="5715122" y="8"/>
            <a:ext cx="1714800" cy="1714800"/>
          </a:xfrm>
          <a:prstGeom prst="ellipse">
            <a:avLst/>
          </a:prstGeom>
          <a:noFill/>
          <a:ln>
            <a:noFill/>
          </a:ln>
        </p:spPr>
      </p:pic>
      <p:sp>
        <p:nvSpPr>
          <p:cNvPr id="12" name="Google Shape;12;p73"/>
          <p:cNvSpPr txBox="1"/>
          <p:nvPr>
            <p:ph type="ctrTitle"/>
          </p:nvPr>
        </p:nvSpPr>
        <p:spPr>
          <a:xfrm>
            <a:off x="311700" y="1521701"/>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p:txBody>
      </p:sp>
      <p:sp>
        <p:nvSpPr>
          <p:cNvPr id="13" name="Google Shape;13;p73"/>
          <p:cNvSpPr txBox="1"/>
          <p:nvPr>
            <p:ph idx="1" type="subTitle"/>
          </p:nvPr>
        </p:nvSpPr>
        <p:spPr>
          <a:xfrm>
            <a:off x="311700" y="3032101"/>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p:txBody>
      </p:sp>
      <p:sp>
        <p:nvSpPr>
          <p:cNvPr id="14" name="Google Shape;14;p73"/>
          <p:cNvSpPr/>
          <p:nvPr/>
        </p:nvSpPr>
        <p:spPr>
          <a:xfrm>
            <a:off x="5715197" y="3428806"/>
            <a:ext cx="3429300" cy="17148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 name="Google Shape;15;p73"/>
          <p:cNvSpPr/>
          <p:nvPr/>
        </p:nvSpPr>
        <p:spPr>
          <a:xfrm>
            <a:off x="7429717" y="-25"/>
            <a:ext cx="1714800" cy="17148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 name="Google Shape;16;p73"/>
          <p:cNvPicPr preferRelativeResize="0"/>
          <p:nvPr/>
        </p:nvPicPr>
        <p:blipFill rotWithShape="1">
          <a:blip r:embed="rId3">
            <a:alphaModFix/>
          </a:blip>
          <a:srcRect b="24544" l="33473" r="24193" t="11983"/>
          <a:stretch/>
        </p:blipFill>
        <p:spPr>
          <a:xfrm>
            <a:off x="7429711" y="1714197"/>
            <a:ext cx="1714514" cy="1714668"/>
          </a:xfrm>
          <a:prstGeom prst="rect">
            <a:avLst/>
          </a:prstGeom>
          <a:noFill/>
          <a:ln>
            <a:noFill/>
          </a:ln>
        </p:spPr>
      </p:pic>
      <p:pic>
        <p:nvPicPr>
          <p:cNvPr id="17" name="Google Shape;17;p73"/>
          <p:cNvPicPr preferRelativeResize="0"/>
          <p:nvPr/>
        </p:nvPicPr>
        <p:blipFill rotWithShape="1">
          <a:blip r:embed="rId4">
            <a:alphaModFix/>
          </a:blip>
          <a:srcRect b="0" l="0" r="0" t="0"/>
          <a:stretch/>
        </p:blipFill>
        <p:spPr>
          <a:xfrm>
            <a:off x="5714566" y="3279784"/>
            <a:ext cx="3429325" cy="1863691"/>
          </a:xfrm>
          <a:prstGeom prst="rect">
            <a:avLst/>
          </a:prstGeom>
          <a:noFill/>
          <a:ln>
            <a:noFill/>
          </a:ln>
        </p:spPr>
      </p:pic>
      <p:grpSp>
        <p:nvGrpSpPr>
          <p:cNvPr id="18" name="Google Shape;18;p73"/>
          <p:cNvGrpSpPr/>
          <p:nvPr/>
        </p:nvGrpSpPr>
        <p:grpSpPr>
          <a:xfrm>
            <a:off x="5714586" y="1714973"/>
            <a:ext cx="1714747" cy="1713968"/>
            <a:chOff x="1189450" y="238125"/>
            <a:chExt cx="5177375" cy="5175025"/>
          </a:xfrm>
        </p:grpSpPr>
        <p:sp>
          <p:nvSpPr>
            <p:cNvPr id="19" name="Google Shape;19;p73"/>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73"/>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73"/>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73"/>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73"/>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73"/>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73"/>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73"/>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73"/>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73"/>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73"/>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 name="Google Shape;30;p73"/>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73"/>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73"/>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73"/>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73"/>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73"/>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73"/>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73"/>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73"/>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73"/>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73"/>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73"/>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73"/>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73"/>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73"/>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73"/>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73"/>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 name="Google Shape;47;p73"/>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73"/>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73"/>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73"/>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73"/>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73"/>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73"/>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73"/>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73"/>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73"/>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73"/>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73"/>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73"/>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73"/>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73"/>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73"/>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73"/>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73"/>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73"/>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73"/>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73"/>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73"/>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73"/>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73"/>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73"/>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73"/>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73"/>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73"/>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73"/>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73"/>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73"/>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73"/>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73"/>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73"/>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73"/>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73"/>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73"/>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73"/>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73"/>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73"/>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73"/>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73"/>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73"/>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73"/>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73"/>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73"/>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73"/>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73"/>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73"/>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73"/>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73"/>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73"/>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73"/>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73"/>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73"/>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73"/>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73"/>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73"/>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73"/>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73"/>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73"/>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73"/>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73"/>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73"/>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73"/>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73"/>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73"/>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73"/>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73"/>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73"/>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73"/>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73"/>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73"/>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73"/>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73"/>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73"/>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73"/>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73"/>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73"/>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73"/>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73"/>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73"/>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73"/>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73"/>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73"/>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73"/>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73"/>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73"/>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73"/>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73"/>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73"/>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73"/>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73"/>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73"/>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73"/>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73"/>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73"/>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73"/>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73"/>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73"/>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73"/>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73"/>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73"/>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73"/>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73"/>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73"/>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73"/>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73"/>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73"/>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73"/>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73"/>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73"/>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73"/>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73"/>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73"/>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73"/>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73"/>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73"/>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73"/>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73"/>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73"/>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73"/>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73"/>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73"/>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73"/>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73"/>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73"/>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73"/>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73"/>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p73"/>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73"/>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73"/>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73"/>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73"/>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73"/>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73"/>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73"/>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73"/>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73"/>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73"/>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73"/>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73"/>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73"/>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73"/>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73"/>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73"/>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73"/>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73"/>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73"/>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73"/>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73"/>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73"/>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73"/>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73"/>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73"/>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73"/>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73"/>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73"/>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73"/>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73"/>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73"/>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73"/>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73"/>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73"/>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73"/>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73"/>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73"/>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73"/>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73"/>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73"/>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73"/>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73"/>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73"/>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73"/>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73"/>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73"/>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73"/>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73"/>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73"/>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73"/>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73"/>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73"/>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73"/>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73"/>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73"/>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73"/>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73"/>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73"/>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73"/>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73"/>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73"/>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73"/>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73"/>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73"/>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73"/>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73"/>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73"/>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73"/>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73"/>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p73"/>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73"/>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73"/>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73"/>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73"/>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73"/>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73"/>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73"/>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73"/>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73"/>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73"/>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73"/>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73"/>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73"/>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73"/>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73"/>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73"/>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73"/>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73"/>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73"/>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73"/>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73"/>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p73"/>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73"/>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73"/>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73"/>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p73"/>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73"/>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p73"/>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73"/>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73"/>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p73"/>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73"/>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73"/>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73"/>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73"/>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73"/>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73"/>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73"/>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p73"/>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73"/>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73"/>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73"/>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73"/>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73"/>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73"/>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73"/>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73"/>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p73"/>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73"/>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73"/>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73"/>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p73"/>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73"/>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p73"/>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p73"/>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73"/>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73"/>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p73"/>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73"/>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p73"/>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73"/>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73"/>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73"/>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73"/>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73"/>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73"/>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73"/>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73"/>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73"/>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73"/>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73"/>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73"/>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73"/>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73"/>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73"/>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73"/>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73"/>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73"/>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p73"/>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73"/>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73"/>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73"/>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73"/>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73"/>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p73"/>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73"/>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p73"/>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73"/>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73"/>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73"/>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73"/>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73"/>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p73"/>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73"/>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73"/>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73"/>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p73"/>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73"/>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p73"/>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p73"/>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p73"/>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p73"/>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73"/>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73"/>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p73"/>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73"/>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p73"/>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p73"/>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p73"/>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p73"/>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p73"/>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p73"/>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p73"/>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p73"/>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p73"/>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p73"/>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p73"/>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p73"/>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73"/>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73"/>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p73"/>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p73"/>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73"/>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73"/>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73"/>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73"/>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p73"/>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p73"/>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73"/>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p73"/>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73"/>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p73"/>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73"/>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73"/>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p73"/>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p73"/>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p73"/>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p73"/>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p73"/>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p73"/>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73"/>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p73"/>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p73"/>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p73"/>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73"/>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 name="Google Shape;392;p73"/>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p73"/>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p73"/>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p73"/>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p73"/>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p73"/>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p73"/>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73"/>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73"/>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 name="Google Shape;401;p73"/>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p73"/>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p73"/>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p73"/>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p73"/>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73"/>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p73"/>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73"/>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p73"/>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 name="Google Shape;410;p73"/>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p73"/>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p73"/>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p73"/>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p73"/>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p73"/>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73"/>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p73"/>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p73"/>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73"/>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73"/>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p73"/>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p73"/>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p73"/>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p73"/>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73"/>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p73"/>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p73"/>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p73"/>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p73"/>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p73"/>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p73"/>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73"/>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p73"/>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p73"/>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73"/>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p73"/>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73"/>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73"/>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p73"/>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p73"/>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73"/>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p73"/>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73"/>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p73"/>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73"/>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p73"/>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73"/>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p73"/>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73"/>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73"/>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73"/>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p73"/>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73"/>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p73"/>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p73"/>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p73"/>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p73"/>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p73"/>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73"/>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73"/>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p73"/>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73"/>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p73"/>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73"/>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p73"/>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p73"/>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p73"/>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73"/>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p73"/>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73"/>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p73"/>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p73"/>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p73"/>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73"/>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p73"/>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p73"/>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 name="Google Shape;477;p73"/>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 name="Google Shape;478;p73"/>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p73"/>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p73"/>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p73"/>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p73"/>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73"/>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p73"/>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73"/>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p73"/>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p73"/>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p73"/>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 name="Google Shape;489;p73"/>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73"/>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73"/>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73"/>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73"/>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73"/>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73"/>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73"/>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73"/>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p73"/>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p73"/>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p73"/>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 name="Google Shape;501;p73"/>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 name="Google Shape;502;p73"/>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 name="Google Shape;503;p73"/>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 name="Google Shape;504;p73"/>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 name="Google Shape;505;p73"/>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 name="Google Shape;506;p73"/>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p73"/>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p73"/>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 name="Google Shape;509;p73"/>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 name="Google Shape;510;p73"/>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p73"/>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p73"/>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p73"/>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 name="Google Shape;514;p73"/>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 name="Google Shape;515;p73"/>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 name="Google Shape;516;p73"/>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p73"/>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p73"/>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p73"/>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p73"/>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73"/>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p73"/>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p73"/>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 name="Google Shape;524;p73"/>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p73"/>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 name="Google Shape;526;p73"/>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 name="Google Shape;527;p73"/>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 name="Google Shape;528;p73"/>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 name="Google Shape;529;p73"/>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p73"/>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p73"/>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p73"/>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p73"/>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 name="Google Shape;534;p73"/>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 name="Google Shape;535;p73"/>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 name="Google Shape;536;p73"/>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p73"/>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p73"/>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73"/>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p73"/>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p73"/>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p73"/>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p73"/>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p73"/>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p73"/>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 name="Google Shape;546;p73"/>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 name="Google Shape;547;p73"/>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p73"/>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 name="Google Shape;549;p73"/>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 name="Google Shape;550;p73"/>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p73"/>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p73"/>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p73"/>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 name="Google Shape;554;p73"/>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 name="Google Shape;555;p73"/>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p73"/>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 name="Google Shape;557;p73"/>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 name="Google Shape;558;p73"/>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 name="Google Shape;559;p73"/>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 name="Google Shape;560;p73"/>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 name="Google Shape;561;p73"/>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 name="Google Shape;562;p73"/>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 name="Google Shape;563;p73"/>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 name="Google Shape;564;p73"/>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 name="Google Shape;565;p73"/>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 name="Google Shape;566;p73"/>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 name="Google Shape;567;p73"/>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 name="Google Shape;568;p73"/>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 name="Google Shape;569;p73"/>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 name="Google Shape;570;p73"/>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 name="Google Shape;571;p73"/>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 name="Google Shape;572;p73"/>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 name="Google Shape;573;p73"/>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 name="Google Shape;574;p73"/>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 name="Google Shape;575;p73"/>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 name="Google Shape;576;p73"/>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 name="Google Shape;577;p73"/>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 name="Google Shape;578;p73"/>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 name="Google Shape;579;p73"/>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 name="Google Shape;580;p73"/>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 name="Google Shape;581;p73"/>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 name="Google Shape;582;p73"/>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 name="Google Shape;583;p73"/>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 name="Google Shape;584;p73"/>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 name="Google Shape;585;p73"/>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 name="Google Shape;586;p73"/>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87" name="Google Shape;587;p73"/>
          <p:cNvPicPr preferRelativeResize="0"/>
          <p:nvPr/>
        </p:nvPicPr>
        <p:blipFill rotWithShape="1">
          <a:blip r:embed="rId5">
            <a:alphaModFix/>
          </a:blip>
          <a:srcRect b="0" l="0" r="0" t="0"/>
          <a:stretch/>
        </p:blipFill>
        <p:spPr>
          <a:xfrm>
            <a:off x="455004" y="401901"/>
            <a:ext cx="908399" cy="25903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p:cSld name="TITLE_1_1_1_1_1">
    <p:bg>
      <p:bgPr>
        <a:solidFill>
          <a:schemeClr val="dk1"/>
        </a:solidFill>
      </p:bgPr>
    </p:bg>
    <p:spTree>
      <p:nvGrpSpPr>
        <p:cNvPr id="1001" name="Shape 1001"/>
        <p:cNvGrpSpPr/>
        <p:nvPr/>
      </p:nvGrpSpPr>
      <p:grpSpPr>
        <a:xfrm>
          <a:off x="0" y="0"/>
          <a:ext cx="0" cy="0"/>
          <a:chOff x="0" y="0"/>
          <a:chExt cx="0" cy="0"/>
        </a:xfrm>
      </p:grpSpPr>
      <p:sp>
        <p:nvSpPr>
          <p:cNvPr id="1002" name="Google Shape;1002;p101"/>
          <p:cNvSpPr/>
          <p:nvPr/>
        </p:nvSpPr>
        <p:spPr>
          <a:xfrm>
            <a:off x="6292681" y="-27"/>
            <a:ext cx="1425900" cy="14259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03" name="Google Shape;1003;p101"/>
          <p:cNvPicPr preferRelativeResize="0"/>
          <p:nvPr/>
        </p:nvPicPr>
        <p:blipFill rotWithShape="1">
          <a:blip r:embed="rId2">
            <a:alphaModFix/>
          </a:blip>
          <a:srcRect b="18089" l="0" r="4251" t="18090"/>
          <a:stretch/>
        </p:blipFill>
        <p:spPr>
          <a:xfrm>
            <a:off x="6292663" y="0"/>
            <a:ext cx="1425900" cy="1425900"/>
          </a:xfrm>
          <a:prstGeom prst="ellipse">
            <a:avLst/>
          </a:prstGeom>
          <a:noFill/>
          <a:ln>
            <a:noFill/>
          </a:ln>
        </p:spPr>
      </p:pic>
      <p:sp>
        <p:nvSpPr>
          <p:cNvPr id="1004" name="Google Shape;1004;p101"/>
          <p:cNvSpPr txBox="1"/>
          <p:nvPr>
            <p:ph type="ctrTitle"/>
          </p:nvPr>
        </p:nvSpPr>
        <p:spPr>
          <a:xfrm>
            <a:off x="311700" y="1521701"/>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p:txBody>
      </p:sp>
      <p:sp>
        <p:nvSpPr>
          <p:cNvPr id="1005" name="Google Shape;1005;p101"/>
          <p:cNvSpPr txBox="1"/>
          <p:nvPr>
            <p:ph idx="1" type="subTitle"/>
          </p:nvPr>
        </p:nvSpPr>
        <p:spPr>
          <a:xfrm>
            <a:off x="311700" y="3032101"/>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p:txBody>
      </p:sp>
      <p:sp>
        <p:nvSpPr>
          <p:cNvPr id="1006" name="Google Shape;1006;p101"/>
          <p:cNvSpPr/>
          <p:nvPr/>
        </p:nvSpPr>
        <p:spPr>
          <a:xfrm>
            <a:off x="6292725" y="2851350"/>
            <a:ext cx="2851800" cy="14259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7" name="Google Shape;1007;p101"/>
          <p:cNvSpPr/>
          <p:nvPr/>
        </p:nvSpPr>
        <p:spPr>
          <a:xfrm>
            <a:off x="7718506" y="-27"/>
            <a:ext cx="1425900" cy="14259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8" name="Google Shape;1008;p101"/>
          <p:cNvSpPr/>
          <p:nvPr/>
        </p:nvSpPr>
        <p:spPr>
          <a:xfrm>
            <a:off x="0" y="4272050"/>
            <a:ext cx="9144000" cy="871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09" name="Google Shape;1009;p101"/>
          <p:cNvPicPr preferRelativeResize="0"/>
          <p:nvPr/>
        </p:nvPicPr>
        <p:blipFill rotWithShape="1">
          <a:blip r:embed="rId3">
            <a:alphaModFix/>
          </a:blip>
          <a:srcRect b="24544" l="33473" r="24193" t="11983"/>
          <a:stretch/>
        </p:blipFill>
        <p:spPr>
          <a:xfrm>
            <a:off x="7718500" y="1425500"/>
            <a:ext cx="1425777" cy="1425899"/>
          </a:xfrm>
          <a:prstGeom prst="rect">
            <a:avLst/>
          </a:prstGeom>
          <a:noFill/>
          <a:ln>
            <a:noFill/>
          </a:ln>
        </p:spPr>
      </p:pic>
      <p:pic>
        <p:nvPicPr>
          <p:cNvPr id="1010" name="Google Shape;1010;p101"/>
          <p:cNvPicPr preferRelativeResize="0"/>
          <p:nvPr/>
        </p:nvPicPr>
        <p:blipFill rotWithShape="1">
          <a:blip r:embed="rId4">
            <a:alphaModFix/>
          </a:blip>
          <a:srcRect b="0" l="0" r="0" t="0"/>
          <a:stretch/>
        </p:blipFill>
        <p:spPr>
          <a:xfrm>
            <a:off x="6292200" y="2727425"/>
            <a:ext cx="2851799" cy="1549825"/>
          </a:xfrm>
          <a:prstGeom prst="rect">
            <a:avLst/>
          </a:prstGeom>
          <a:noFill/>
          <a:ln>
            <a:noFill/>
          </a:ln>
        </p:spPr>
      </p:pic>
      <p:grpSp>
        <p:nvGrpSpPr>
          <p:cNvPr id="1011" name="Google Shape;1011;p101"/>
          <p:cNvGrpSpPr/>
          <p:nvPr/>
        </p:nvGrpSpPr>
        <p:grpSpPr>
          <a:xfrm>
            <a:off x="5825945" y="3085919"/>
            <a:ext cx="1376700" cy="330600"/>
            <a:chOff x="5457350" y="2701375"/>
            <a:chExt cx="1376700" cy="330600"/>
          </a:xfrm>
        </p:grpSpPr>
        <p:sp>
          <p:nvSpPr>
            <p:cNvPr id="1012" name="Google Shape;1012;p101"/>
            <p:cNvSpPr/>
            <p:nvPr/>
          </p:nvSpPr>
          <p:spPr>
            <a:xfrm>
              <a:off x="5457350" y="2701375"/>
              <a:ext cx="1376700" cy="330600"/>
            </a:xfrm>
            <a:prstGeom prst="roundRect">
              <a:avLst>
                <a:gd fmla="val 12757" name="adj"/>
              </a:avLst>
            </a:prstGeom>
            <a:solidFill>
              <a:srgbClr val="F2F8FC"/>
            </a:solidFill>
            <a:ln>
              <a:noFill/>
            </a:ln>
          </p:spPr>
          <p:txBody>
            <a:bodyPr anchorCtr="0" anchor="ctr" bIns="91425" lIns="329175" spcFirstLastPara="1" rIns="0" wrap="square" tIns="82275">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HSA Setup Complete</a:t>
              </a:r>
              <a:endParaRPr b="0" i="0" sz="700" u="none" cap="none" strike="noStrike">
                <a:solidFill>
                  <a:schemeClr val="dk2"/>
                </a:solidFill>
                <a:latin typeface="Inter Medium"/>
                <a:ea typeface="Inter Medium"/>
                <a:cs typeface="Inter Medium"/>
                <a:sym typeface="Inter Medium"/>
              </a:endParaRPr>
            </a:p>
          </p:txBody>
        </p:sp>
        <p:grpSp>
          <p:nvGrpSpPr>
            <p:cNvPr id="1013" name="Google Shape;1013;p101"/>
            <p:cNvGrpSpPr/>
            <p:nvPr/>
          </p:nvGrpSpPr>
          <p:grpSpPr>
            <a:xfrm>
              <a:off x="5541202" y="2774463"/>
              <a:ext cx="183000" cy="183000"/>
              <a:chOff x="5541202" y="2774463"/>
              <a:chExt cx="183000" cy="183000"/>
            </a:xfrm>
          </p:grpSpPr>
          <p:sp>
            <p:nvSpPr>
              <p:cNvPr id="1014" name="Google Shape;1014;p101"/>
              <p:cNvSpPr/>
              <p:nvPr/>
            </p:nvSpPr>
            <p:spPr>
              <a:xfrm>
                <a:off x="5541202" y="2774463"/>
                <a:ext cx="183000" cy="1830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5" name="Google Shape;1015;p101"/>
              <p:cNvSpPr/>
              <p:nvPr/>
            </p:nvSpPr>
            <p:spPr>
              <a:xfrm>
                <a:off x="5589189" y="2832432"/>
                <a:ext cx="91335" cy="60919"/>
              </a:xfrm>
              <a:custGeom>
                <a:rect b="b" l="l" r="r" t="t"/>
                <a:pathLst>
                  <a:path extrusionOk="0" h="60919" w="86573">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016" name="Google Shape;1016;p101"/>
          <p:cNvSpPr/>
          <p:nvPr/>
        </p:nvSpPr>
        <p:spPr>
          <a:xfrm>
            <a:off x="1455724"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17" name="Google Shape;1017;p101"/>
          <p:cNvGrpSpPr/>
          <p:nvPr/>
        </p:nvGrpSpPr>
        <p:grpSpPr>
          <a:xfrm>
            <a:off x="2446251" y="4626183"/>
            <a:ext cx="845188" cy="162953"/>
            <a:chOff x="3701600" y="2570125"/>
            <a:chExt cx="1503625" cy="289900"/>
          </a:xfrm>
        </p:grpSpPr>
        <p:sp>
          <p:nvSpPr>
            <p:cNvPr id="1018" name="Google Shape;1018;p101"/>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9" name="Google Shape;1019;p101"/>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0" name="Google Shape;1020;p101"/>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1" name="Google Shape;1021;p101"/>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2" name="Google Shape;1022;p101"/>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3" name="Google Shape;1023;p101"/>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4" name="Google Shape;1024;p101"/>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5" name="Google Shape;1025;p101"/>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6" name="Google Shape;1026;p101"/>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7" name="Google Shape;1027;p101"/>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8" name="Google Shape;1028;p101"/>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9" name="Google Shape;1029;p101"/>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30" name="Google Shape;1030;p101"/>
          <p:cNvGrpSpPr/>
          <p:nvPr/>
        </p:nvGrpSpPr>
        <p:grpSpPr>
          <a:xfrm>
            <a:off x="5267232" y="4595310"/>
            <a:ext cx="908377" cy="201300"/>
            <a:chOff x="5577025" y="2564875"/>
            <a:chExt cx="1764525" cy="390950"/>
          </a:xfrm>
        </p:grpSpPr>
        <p:sp>
          <p:nvSpPr>
            <p:cNvPr id="1031" name="Google Shape;1031;p101"/>
            <p:cNvSpPr/>
            <p:nvPr/>
          </p:nvSpPr>
          <p:spPr>
            <a:xfrm>
              <a:off x="5938750" y="2654575"/>
              <a:ext cx="3800" cy="7575"/>
            </a:xfrm>
            <a:custGeom>
              <a:rect b="b" l="l" r="r" t="t"/>
              <a:pathLst>
                <a:path extrusionOk="0" h="303" w="152">
                  <a:moveTo>
                    <a:pt x="0" y="0"/>
                  </a:moveTo>
                  <a:cubicBezTo>
                    <a:pt x="51" y="101"/>
                    <a:pt x="101" y="202"/>
                    <a:pt x="152" y="303"/>
                  </a:cubicBezTo>
                  <a:cubicBezTo>
                    <a:pt x="101" y="202"/>
                    <a:pt x="51" y="101"/>
                    <a:pt x="0"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2" name="Google Shape;1032;p101"/>
            <p:cNvSpPr/>
            <p:nvPr/>
          </p:nvSpPr>
          <p:spPr>
            <a:xfrm>
              <a:off x="5612300" y="2854975"/>
              <a:ext cx="1300" cy="2525"/>
            </a:xfrm>
            <a:custGeom>
              <a:rect b="b" l="l" r="r" t="t"/>
              <a:pathLst>
                <a:path extrusionOk="0" h="101" w="52">
                  <a:moveTo>
                    <a:pt x="51" y="101"/>
                  </a:moveTo>
                  <a:cubicBezTo>
                    <a:pt x="1" y="101"/>
                    <a:pt x="1" y="51"/>
                    <a:pt x="1" y="0"/>
                  </a:cubicBezTo>
                  <a:cubicBezTo>
                    <a:pt x="1" y="51"/>
                    <a:pt x="1" y="101"/>
                    <a:pt x="51" y="10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3" name="Google Shape;1033;p101"/>
            <p:cNvSpPr/>
            <p:nvPr/>
          </p:nvSpPr>
          <p:spPr>
            <a:xfrm>
              <a:off x="5577025" y="2564875"/>
              <a:ext cx="360475" cy="281300"/>
            </a:xfrm>
            <a:custGeom>
              <a:rect b="b" l="l" r="r" t="t"/>
              <a:pathLst>
                <a:path extrusionOk="0" h="11252" w="14419">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4" name="Google Shape;1034;p101"/>
            <p:cNvSpPr/>
            <p:nvPr/>
          </p:nvSpPr>
          <p:spPr>
            <a:xfrm>
              <a:off x="5613575" y="2668425"/>
              <a:ext cx="361750" cy="279925"/>
            </a:xfrm>
            <a:custGeom>
              <a:rect b="b" l="l" r="r" t="t"/>
              <a:pathLst>
                <a:path extrusionOk="0" h="11197" w="1447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5" name="Google Shape;1035;p101"/>
            <p:cNvSpPr/>
            <p:nvPr/>
          </p:nvSpPr>
          <p:spPr>
            <a:xfrm>
              <a:off x="5613575" y="2857500"/>
              <a:ext cx="25" cy="1275"/>
            </a:xfrm>
            <a:custGeom>
              <a:rect b="b" l="l" r="r" t="t"/>
              <a:pathLst>
                <a:path extrusionOk="0" h="51" w="1">
                  <a:moveTo>
                    <a:pt x="0" y="50"/>
                  </a:moveTo>
                  <a:lnTo>
                    <a:pt x="0" y="50"/>
                  </a:lnTo>
                  <a:cubicBezTo>
                    <a:pt x="0" y="50"/>
                    <a:pt x="0" y="0"/>
                    <a:pt x="0" y="0"/>
                  </a:cubicBezTo>
                  <a:cubicBezTo>
                    <a:pt x="0" y="50"/>
                    <a:pt x="0" y="50"/>
                    <a:pt x="0" y="5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6" name="Google Shape;1036;p101"/>
            <p:cNvSpPr/>
            <p:nvPr/>
          </p:nvSpPr>
          <p:spPr>
            <a:xfrm>
              <a:off x="5607275" y="2846150"/>
              <a:ext cx="5050" cy="8850"/>
            </a:xfrm>
            <a:custGeom>
              <a:rect b="b" l="l" r="r" t="t"/>
              <a:pathLst>
                <a:path extrusionOk="0" h="354" w="202">
                  <a:moveTo>
                    <a:pt x="0" y="0"/>
                  </a:moveTo>
                  <a:lnTo>
                    <a:pt x="0" y="0"/>
                  </a:lnTo>
                  <a:cubicBezTo>
                    <a:pt x="51" y="152"/>
                    <a:pt x="101" y="252"/>
                    <a:pt x="202" y="353"/>
                  </a:cubicBezTo>
                  <a:cubicBezTo>
                    <a:pt x="101" y="252"/>
                    <a:pt x="51" y="101"/>
                    <a:pt x="0"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7" name="Google Shape;1037;p101"/>
            <p:cNvSpPr/>
            <p:nvPr/>
          </p:nvSpPr>
          <p:spPr>
            <a:xfrm>
              <a:off x="5942525" y="2662150"/>
              <a:ext cx="3800" cy="6300"/>
            </a:xfrm>
            <a:custGeom>
              <a:rect b="b" l="l" r="r" t="t"/>
              <a:pathLst>
                <a:path extrusionOk="0" h="252" w="152">
                  <a:moveTo>
                    <a:pt x="1" y="0"/>
                  </a:moveTo>
                  <a:cubicBezTo>
                    <a:pt x="51" y="101"/>
                    <a:pt x="101" y="202"/>
                    <a:pt x="152" y="252"/>
                  </a:cubicBezTo>
                  <a:cubicBezTo>
                    <a:pt x="101" y="151"/>
                    <a:pt x="51" y="101"/>
                    <a:pt x="1"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8" name="Google Shape;1038;p101"/>
            <p:cNvSpPr/>
            <p:nvPr/>
          </p:nvSpPr>
          <p:spPr>
            <a:xfrm>
              <a:off x="5937475" y="2653325"/>
              <a:ext cx="1300" cy="1275"/>
            </a:xfrm>
            <a:custGeom>
              <a:rect b="b" l="l" r="r" t="t"/>
              <a:pathLst>
                <a:path extrusionOk="0" h="51" w="52">
                  <a:moveTo>
                    <a:pt x="1" y="0"/>
                  </a:moveTo>
                  <a:lnTo>
                    <a:pt x="1" y="0"/>
                  </a:lnTo>
                  <a:lnTo>
                    <a:pt x="51" y="50"/>
                  </a:lnTo>
                  <a:cubicBezTo>
                    <a:pt x="51" y="50"/>
                    <a:pt x="1" y="0"/>
                    <a:pt x="1"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9" name="Google Shape;1039;p101"/>
            <p:cNvSpPr/>
            <p:nvPr/>
          </p:nvSpPr>
          <p:spPr>
            <a:xfrm>
              <a:off x="7153725" y="2688600"/>
              <a:ext cx="187825" cy="200425"/>
            </a:xfrm>
            <a:custGeom>
              <a:rect b="b" l="l" r="r" t="t"/>
              <a:pathLst>
                <a:path extrusionOk="0" h="8017" w="7513">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0" name="Google Shape;1040;p101"/>
            <p:cNvSpPr/>
            <p:nvPr/>
          </p:nvSpPr>
          <p:spPr>
            <a:xfrm>
              <a:off x="7076850" y="2616775"/>
              <a:ext cx="52975" cy="54200"/>
            </a:xfrm>
            <a:custGeom>
              <a:rect b="b" l="l" r="r" t="t"/>
              <a:pathLst>
                <a:path extrusionOk="0" h="2168" w="2119">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1" name="Google Shape;1041;p101"/>
            <p:cNvSpPr/>
            <p:nvPr/>
          </p:nvSpPr>
          <p:spPr>
            <a:xfrm>
              <a:off x="7084425" y="2692375"/>
              <a:ext cx="39075" cy="192875"/>
            </a:xfrm>
            <a:custGeom>
              <a:rect b="b" l="l" r="r" t="t"/>
              <a:pathLst>
                <a:path extrusionOk="0" h="7715" w="1563">
                  <a:moveTo>
                    <a:pt x="0" y="7714"/>
                  </a:moveTo>
                  <a:lnTo>
                    <a:pt x="1563" y="7714"/>
                  </a:lnTo>
                  <a:lnTo>
                    <a:pt x="1563" y="1"/>
                  </a:lnTo>
                  <a:lnTo>
                    <a:pt x="0"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2" name="Google Shape;1042;p101"/>
            <p:cNvSpPr/>
            <p:nvPr/>
          </p:nvSpPr>
          <p:spPr>
            <a:xfrm>
              <a:off x="6857550" y="2621800"/>
              <a:ext cx="187825" cy="267225"/>
            </a:xfrm>
            <a:custGeom>
              <a:rect b="b" l="l" r="r" t="t"/>
              <a:pathLst>
                <a:path extrusionOk="0" h="10689" w="7513">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3" name="Google Shape;1043;p101"/>
            <p:cNvSpPr/>
            <p:nvPr/>
          </p:nvSpPr>
          <p:spPr>
            <a:xfrm>
              <a:off x="6647075" y="2687350"/>
              <a:ext cx="189075" cy="201675"/>
            </a:xfrm>
            <a:custGeom>
              <a:rect b="b" l="l" r="r" t="t"/>
              <a:pathLst>
                <a:path extrusionOk="0" h="8067" w="7563">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4" name="Google Shape;1044;p101"/>
            <p:cNvSpPr/>
            <p:nvPr/>
          </p:nvSpPr>
          <p:spPr>
            <a:xfrm>
              <a:off x="6440375" y="2688600"/>
              <a:ext cx="187825" cy="267225"/>
            </a:xfrm>
            <a:custGeom>
              <a:rect b="b" l="l" r="r" t="t"/>
              <a:pathLst>
                <a:path extrusionOk="0" h="10689" w="7513">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5" name="Google Shape;1045;p101"/>
            <p:cNvSpPr/>
            <p:nvPr/>
          </p:nvSpPr>
          <p:spPr>
            <a:xfrm>
              <a:off x="6231150" y="2693650"/>
              <a:ext cx="191600" cy="191600"/>
            </a:xfrm>
            <a:custGeom>
              <a:rect b="b" l="l" r="r" t="t"/>
              <a:pathLst>
                <a:path extrusionOk="0" h="7664" w="7664">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6" name="Google Shape;1046;p101"/>
            <p:cNvSpPr/>
            <p:nvPr/>
          </p:nvSpPr>
          <p:spPr>
            <a:xfrm>
              <a:off x="6063525" y="2628100"/>
              <a:ext cx="152525" cy="257150"/>
            </a:xfrm>
            <a:custGeom>
              <a:rect b="b" l="l" r="r" t="t"/>
              <a:pathLst>
                <a:path extrusionOk="0" h="10286" w="6101">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47" name="Google Shape;1047;p101"/>
          <p:cNvGrpSpPr/>
          <p:nvPr/>
        </p:nvGrpSpPr>
        <p:grpSpPr>
          <a:xfrm>
            <a:off x="3882459" y="4590170"/>
            <a:ext cx="682107" cy="266863"/>
            <a:chOff x="238125" y="2500825"/>
            <a:chExt cx="1678825" cy="656650"/>
          </a:xfrm>
        </p:grpSpPr>
        <p:sp>
          <p:nvSpPr>
            <p:cNvPr id="1048" name="Google Shape;1048;p101"/>
            <p:cNvSpPr/>
            <p:nvPr/>
          </p:nvSpPr>
          <p:spPr>
            <a:xfrm>
              <a:off x="238125" y="2592825"/>
              <a:ext cx="429800" cy="274775"/>
            </a:xfrm>
            <a:custGeom>
              <a:rect b="b" l="l" r="r" t="t"/>
              <a:pathLst>
                <a:path extrusionOk="0" h="10991" w="17192">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9" name="Google Shape;1049;p101"/>
            <p:cNvSpPr/>
            <p:nvPr/>
          </p:nvSpPr>
          <p:spPr>
            <a:xfrm>
              <a:off x="651500" y="2669700"/>
              <a:ext cx="215550" cy="201675"/>
            </a:xfrm>
            <a:custGeom>
              <a:rect b="b" l="l" r="r" t="t"/>
              <a:pathLst>
                <a:path extrusionOk="0" h="8067" w="8622">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0" name="Google Shape;1050;p101"/>
            <p:cNvSpPr/>
            <p:nvPr/>
          </p:nvSpPr>
          <p:spPr>
            <a:xfrm>
              <a:off x="851900" y="2592825"/>
              <a:ext cx="228150" cy="274775"/>
            </a:xfrm>
            <a:custGeom>
              <a:rect b="b" l="l" r="r" t="t"/>
              <a:pathLst>
                <a:path extrusionOk="0" h="10991" w="9126">
                  <a:moveTo>
                    <a:pt x="2018" y="0"/>
                  </a:moveTo>
                  <a:lnTo>
                    <a:pt x="1" y="10990"/>
                  </a:lnTo>
                  <a:lnTo>
                    <a:pt x="8471" y="10990"/>
                  </a:lnTo>
                  <a:lnTo>
                    <a:pt x="9126" y="7461"/>
                  </a:lnTo>
                  <a:lnTo>
                    <a:pt x="5244" y="7461"/>
                  </a:lnTo>
                  <a:lnTo>
                    <a:pt x="6605" y="0"/>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1" name="Google Shape;1051;p101"/>
            <p:cNvSpPr/>
            <p:nvPr/>
          </p:nvSpPr>
          <p:spPr>
            <a:xfrm>
              <a:off x="1039700" y="2669675"/>
              <a:ext cx="316100" cy="201700"/>
            </a:xfrm>
            <a:custGeom>
              <a:rect b="b" l="l" r="r" t="t"/>
              <a:pathLst>
                <a:path extrusionOk="0" h="8068" w="12644">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2" name="Google Shape;1052;p101"/>
            <p:cNvSpPr/>
            <p:nvPr/>
          </p:nvSpPr>
          <p:spPr>
            <a:xfrm>
              <a:off x="1323275" y="2669700"/>
              <a:ext cx="318900" cy="201675"/>
            </a:xfrm>
            <a:custGeom>
              <a:rect b="b" l="l" r="r" t="t"/>
              <a:pathLst>
                <a:path extrusionOk="0" h="8067" w="12756">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3" name="Google Shape;1053;p101"/>
            <p:cNvSpPr/>
            <p:nvPr/>
          </p:nvSpPr>
          <p:spPr>
            <a:xfrm>
              <a:off x="1605600" y="2571400"/>
              <a:ext cx="311350" cy="299975"/>
            </a:xfrm>
            <a:custGeom>
              <a:rect b="b" l="l" r="r" t="t"/>
              <a:pathLst>
                <a:path extrusionOk="0" h="11999" w="12454">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4" name="Google Shape;1054;p101"/>
            <p:cNvSpPr/>
            <p:nvPr/>
          </p:nvSpPr>
          <p:spPr>
            <a:xfrm>
              <a:off x="758650" y="2907900"/>
              <a:ext cx="307550" cy="249575"/>
            </a:xfrm>
            <a:custGeom>
              <a:rect b="b" l="l" r="r" t="t"/>
              <a:pathLst>
                <a:path extrusionOk="0" h="9983" w="12302">
                  <a:moveTo>
                    <a:pt x="7915" y="1"/>
                  </a:moveTo>
                  <a:lnTo>
                    <a:pt x="0" y="9982"/>
                  </a:lnTo>
                  <a:lnTo>
                    <a:pt x="5344" y="9982"/>
                  </a:lnTo>
                  <a:lnTo>
                    <a:pt x="12301"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5" name="Google Shape;1055;p101"/>
            <p:cNvSpPr/>
            <p:nvPr/>
          </p:nvSpPr>
          <p:spPr>
            <a:xfrm>
              <a:off x="1189700" y="2590300"/>
              <a:ext cx="92025" cy="54225"/>
            </a:xfrm>
            <a:custGeom>
              <a:rect b="b" l="l" r="r" t="t"/>
              <a:pathLst>
                <a:path extrusionOk="0" h="2169" w="3681">
                  <a:moveTo>
                    <a:pt x="1865" y="0"/>
                  </a:moveTo>
                  <a:lnTo>
                    <a:pt x="0" y="2168"/>
                  </a:lnTo>
                  <a:lnTo>
                    <a:pt x="1765" y="2168"/>
                  </a:lnTo>
                  <a:lnTo>
                    <a:pt x="3680" y="0"/>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6" name="Google Shape;1056;p101"/>
            <p:cNvSpPr/>
            <p:nvPr/>
          </p:nvSpPr>
          <p:spPr>
            <a:xfrm>
              <a:off x="1256500" y="2542400"/>
              <a:ext cx="60500" cy="22725"/>
            </a:xfrm>
            <a:custGeom>
              <a:rect b="b" l="l" r="r" t="t"/>
              <a:pathLst>
                <a:path extrusionOk="0" h="909" w="2420">
                  <a:moveTo>
                    <a:pt x="1008" y="1"/>
                  </a:moveTo>
                  <a:lnTo>
                    <a:pt x="0" y="908"/>
                  </a:lnTo>
                  <a:lnTo>
                    <a:pt x="1613" y="908"/>
                  </a:lnTo>
                  <a:lnTo>
                    <a:pt x="2420"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7" name="Google Shape;1057;p101"/>
            <p:cNvSpPr/>
            <p:nvPr/>
          </p:nvSpPr>
          <p:spPr>
            <a:xfrm>
              <a:off x="1294300" y="2500825"/>
              <a:ext cx="49175" cy="18925"/>
            </a:xfrm>
            <a:custGeom>
              <a:rect b="b" l="l" r="r" t="t"/>
              <a:pathLst>
                <a:path extrusionOk="0" h="757" w="1967">
                  <a:moveTo>
                    <a:pt x="807" y="0"/>
                  </a:moveTo>
                  <a:lnTo>
                    <a:pt x="0" y="756"/>
                  </a:lnTo>
                  <a:lnTo>
                    <a:pt x="1311" y="756"/>
                  </a:lnTo>
                  <a:lnTo>
                    <a:pt x="1967" y="0"/>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8" name="Google Shape;1058;p101"/>
            <p:cNvSpPr/>
            <p:nvPr/>
          </p:nvSpPr>
          <p:spPr>
            <a:xfrm>
              <a:off x="1077525" y="2905300"/>
              <a:ext cx="89500" cy="102275"/>
            </a:xfrm>
            <a:custGeom>
              <a:rect b="b" l="l" r="r" t="t"/>
              <a:pathLst>
                <a:path extrusionOk="0" h="4091" w="358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9" name="Google Shape;1059;p101"/>
            <p:cNvSpPr/>
            <p:nvPr/>
          </p:nvSpPr>
          <p:spPr>
            <a:xfrm>
              <a:off x="1169525" y="2906650"/>
              <a:ext cx="108425" cy="101050"/>
            </a:xfrm>
            <a:custGeom>
              <a:rect b="b" l="l" r="r" t="t"/>
              <a:pathLst>
                <a:path extrusionOk="0" h="4042" w="4337">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0" name="Google Shape;1060;p101"/>
            <p:cNvSpPr/>
            <p:nvPr/>
          </p:nvSpPr>
          <p:spPr>
            <a:xfrm>
              <a:off x="1279175" y="2907900"/>
              <a:ext cx="79425" cy="97075"/>
            </a:xfrm>
            <a:custGeom>
              <a:rect b="b" l="l" r="r" t="t"/>
              <a:pathLst>
                <a:path extrusionOk="0" h="3883" w="3177">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1" name="Google Shape;1061;p101"/>
            <p:cNvSpPr/>
            <p:nvPr/>
          </p:nvSpPr>
          <p:spPr>
            <a:xfrm>
              <a:off x="1361100" y="2907900"/>
              <a:ext cx="75650" cy="97075"/>
            </a:xfrm>
            <a:custGeom>
              <a:rect b="b" l="l" r="r" t="t"/>
              <a:pathLst>
                <a:path extrusionOk="0" h="3883" w="3026">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2" name="Google Shape;1062;p101"/>
            <p:cNvSpPr/>
            <p:nvPr/>
          </p:nvSpPr>
          <p:spPr>
            <a:xfrm>
              <a:off x="1443025" y="2907900"/>
              <a:ext cx="150000" cy="97075"/>
            </a:xfrm>
            <a:custGeom>
              <a:rect b="b" l="l" r="r" t="t"/>
              <a:pathLst>
                <a:path extrusionOk="0" h="3883" w="600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3" name="Google Shape;1063;p101"/>
            <p:cNvSpPr/>
            <p:nvPr/>
          </p:nvSpPr>
          <p:spPr>
            <a:xfrm>
              <a:off x="1560225" y="2907900"/>
              <a:ext cx="102125" cy="97075"/>
            </a:xfrm>
            <a:custGeom>
              <a:rect b="b" l="l" r="r" t="t"/>
              <a:pathLst>
                <a:path extrusionOk="0" h="3883" w="4085">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4" name="Google Shape;1064;p101"/>
            <p:cNvSpPr/>
            <p:nvPr/>
          </p:nvSpPr>
          <p:spPr>
            <a:xfrm>
              <a:off x="1672400" y="2907575"/>
              <a:ext cx="97075" cy="97400"/>
            </a:xfrm>
            <a:custGeom>
              <a:rect b="b" l="l" r="r" t="t"/>
              <a:pathLst>
                <a:path extrusionOk="0" h="3896" w="3883">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5" name="Google Shape;1065;p101"/>
            <p:cNvSpPr/>
            <p:nvPr/>
          </p:nvSpPr>
          <p:spPr>
            <a:xfrm>
              <a:off x="1773225" y="2907900"/>
              <a:ext cx="81950" cy="97075"/>
            </a:xfrm>
            <a:custGeom>
              <a:rect b="b" l="l" r="r" t="t"/>
              <a:pathLst>
                <a:path extrusionOk="0" h="3883" w="3278">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6" name="Google Shape;1066;p101"/>
            <p:cNvSpPr/>
            <p:nvPr/>
          </p:nvSpPr>
          <p:spPr>
            <a:xfrm>
              <a:off x="1865250" y="2909150"/>
              <a:ext cx="20175" cy="20200"/>
            </a:xfrm>
            <a:custGeom>
              <a:rect b="b" l="l" r="r" t="t"/>
              <a:pathLst>
                <a:path extrusionOk="0" h="808" w="807">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67" name="Google Shape;1067;p101"/>
          <p:cNvGrpSpPr/>
          <p:nvPr/>
        </p:nvGrpSpPr>
        <p:grpSpPr>
          <a:xfrm>
            <a:off x="6779579" y="4626183"/>
            <a:ext cx="845188" cy="162953"/>
            <a:chOff x="3701600" y="2570125"/>
            <a:chExt cx="1503625" cy="289900"/>
          </a:xfrm>
        </p:grpSpPr>
        <p:sp>
          <p:nvSpPr>
            <p:cNvPr id="1068" name="Google Shape;1068;p101"/>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9" name="Google Shape;1069;p101"/>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0" name="Google Shape;1070;p101"/>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1" name="Google Shape;1071;p101"/>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2" name="Google Shape;1072;p101"/>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3" name="Google Shape;1073;p101"/>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4" name="Google Shape;1074;p101"/>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5" name="Google Shape;1075;p101"/>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6" name="Google Shape;1076;p101"/>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7" name="Google Shape;1077;p101"/>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8" name="Google Shape;1078;p101"/>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9" name="Google Shape;1079;p101"/>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80" name="Google Shape;1080;p101"/>
          <p:cNvSpPr/>
          <p:nvPr/>
        </p:nvSpPr>
        <p:spPr>
          <a:xfrm>
            <a:off x="8227998"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1" name="Google Shape;1081;p101"/>
          <p:cNvSpPr txBox="1"/>
          <p:nvPr/>
        </p:nvSpPr>
        <p:spPr>
          <a:xfrm>
            <a:off x="327649" y="4545776"/>
            <a:ext cx="10128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2"/>
                </a:solidFill>
                <a:latin typeface="Inter Medium"/>
                <a:ea typeface="Inter Medium"/>
                <a:cs typeface="Inter Medium"/>
                <a:sym typeface="Inter Medium"/>
              </a:rPr>
              <a:t>Trusted by:</a:t>
            </a:r>
            <a:endParaRPr b="0" i="0" sz="800" u="none" cap="none" strike="noStrike">
              <a:solidFill>
                <a:schemeClr val="dk2"/>
              </a:solidFill>
              <a:latin typeface="Inter Medium"/>
              <a:ea typeface="Inter Medium"/>
              <a:cs typeface="Inter Medium"/>
              <a:sym typeface="Inter Medium"/>
            </a:endParaRPr>
          </a:p>
        </p:txBody>
      </p:sp>
      <p:grpSp>
        <p:nvGrpSpPr>
          <p:cNvPr id="1082" name="Google Shape;1082;p101"/>
          <p:cNvGrpSpPr/>
          <p:nvPr/>
        </p:nvGrpSpPr>
        <p:grpSpPr>
          <a:xfrm>
            <a:off x="6292189" y="1426141"/>
            <a:ext cx="1425849" cy="1425202"/>
            <a:chOff x="1189450" y="238125"/>
            <a:chExt cx="5177375" cy="5175025"/>
          </a:xfrm>
        </p:grpSpPr>
        <p:sp>
          <p:nvSpPr>
            <p:cNvPr id="1083" name="Google Shape;1083;p101"/>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4" name="Google Shape;1084;p101"/>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5" name="Google Shape;1085;p101"/>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6" name="Google Shape;1086;p101"/>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7" name="Google Shape;1087;p101"/>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8" name="Google Shape;1088;p101"/>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9" name="Google Shape;1089;p101"/>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0" name="Google Shape;1090;p101"/>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1" name="Google Shape;1091;p101"/>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2" name="Google Shape;1092;p101"/>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3" name="Google Shape;1093;p101"/>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4" name="Google Shape;1094;p101"/>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5" name="Google Shape;1095;p101"/>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6" name="Google Shape;1096;p101"/>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7" name="Google Shape;1097;p101"/>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8" name="Google Shape;1098;p101"/>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9" name="Google Shape;1099;p101"/>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0" name="Google Shape;1100;p101"/>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1" name="Google Shape;1101;p101"/>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2" name="Google Shape;1102;p101"/>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3" name="Google Shape;1103;p101"/>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4" name="Google Shape;1104;p101"/>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5" name="Google Shape;1105;p101"/>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6" name="Google Shape;1106;p101"/>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7" name="Google Shape;1107;p101"/>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8" name="Google Shape;1108;p101"/>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9" name="Google Shape;1109;p101"/>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0" name="Google Shape;1110;p101"/>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1" name="Google Shape;1111;p101"/>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2" name="Google Shape;1112;p101"/>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3" name="Google Shape;1113;p101"/>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4" name="Google Shape;1114;p101"/>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5" name="Google Shape;1115;p101"/>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6" name="Google Shape;1116;p101"/>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7" name="Google Shape;1117;p101"/>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8" name="Google Shape;1118;p101"/>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9" name="Google Shape;1119;p101"/>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0" name="Google Shape;1120;p101"/>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1" name="Google Shape;1121;p101"/>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2" name="Google Shape;1122;p101"/>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3" name="Google Shape;1123;p101"/>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4" name="Google Shape;1124;p101"/>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5" name="Google Shape;1125;p101"/>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6" name="Google Shape;1126;p101"/>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7" name="Google Shape;1127;p101"/>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8" name="Google Shape;1128;p101"/>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9" name="Google Shape;1129;p101"/>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0" name="Google Shape;1130;p101"/>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1" name="Google Shape;1131;p101"/>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2" name="Google Shape;1132;p101"/>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3" name="Google Shape;1133;p101"/>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4" name="Google Shape;1134;p101"/>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5" name="Google Shape;1135;p101"/>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6" name="Google Shape;1136;p101"/>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7" name="Google Shape;1137;p101"/>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8" name="Google Shape;1138;p101"/>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9" name="Google Shape;1139;p101"/>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0" name="Google Shape;1140;p101"/>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1" name="Google Shape;1141;p101"/>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2" name="Google Shape;1142;p101"/>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3" name="Google Shape;1143;p101"/>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4" name="Google Shape;1144;p101"/>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5" name="Google Shape;1145;p101"/>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6" name="Google Shape;1146;p101"/>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7" name="Google Shape;1147;p101"/>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8" name="Google Shape;1148;p101"/>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9" name="Google Shape;1149;p101"/>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0" name="Google Shape;1150;p101"/>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1" name="Google Shape;1151;p101"/>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2" name="Google Shape;1152;p101"/>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3" name="Google Shape;1153;p101"/>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4" name="Google Shape;1154;p101"/>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5" name="Google Shape;1155;p101"/>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6" name="Google Shape;1156;p101"/>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7" name="Google Shape;1157;p101"/>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8" name="Google Shape;1158;p101"/>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9" name="Google Shape;1159;p101"/>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0" name="Google Shape;1160;p101"/>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1" name="Google Shape;1161;p101"/>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2" name="Google Shape;1162;p101"/>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3" name="Google Shape;1163;p101"/>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4" name="Google Shape;1164;p101"/>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5" name="Google Shape;1165;p101"/>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6" name="Google Shape;1166;p101"/>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7" name="Google Shape;1167;p101"/>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8" name="Google Shape;1168;p101"/>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9" name="Google Shape;1169;p101"/>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0" name="Google Shape;1170;p101"/>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1" name="Google Shape;1171;p101"/>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2" name="Google Shape;1172;p101"/>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3" name="Google Shape;1173;p101"/>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4" name="Google Shape;1174;p101"/>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5" name="Google Shape;1175;p101"/>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6" name="Google Shape;1176;p101"/>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7" name="Google Shape;1177;p101"/>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8" name="Google Shape;1178;p101"/>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9" name="Google Shape;1179;p101"/>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0" name="Google Shape;1180;p101"/>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1" name="Google Shape;1181;p101"/>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2" name="Google Shape;1182;p101"/>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3" name="Google Shape;1183;p101"/>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4" name="Google Shape;1184;p101"/>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5" name="Google Shape;1185;p101"/>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6" name="Google Shape;1186;p101"/>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7" name="Google Shape;1187;p101"/>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8" name="Google Shape;1188;p101"/>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9" name="Google Shape;1189;p101"/>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0" name="Google Shape;1190;p101"/>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1" name="Google Shape;1191;p101"/>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2" name="Google Shape;1192;p101"/>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3" name="Google Shape;1193;p101"/>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4" name="Google Shape;1194;p101"/>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5" name="Google Shape;1195;p101"/>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6" name="Google Shape;1196;p101"/>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7" name="Google Shape;1197;p101"/>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8" name="Google Shape;1198;p101"/>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9" name="Google Shape;1199;p101"/>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0" name="Google Shape;1200;p101"/>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1" name="Google Shape;1201;p101"/>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2" name="Google Shape;1202;p101"/>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3" name="Google Shape;1203;p101"/>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4" name="Google Shape;1204;p101"/>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5" name="Google Shape;1205;p101"/>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6" name="Google Shape;1206;p101"/>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7" name="Google Shape;1207;p101"/>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8" name="Google Shape;1208;p101"/>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9" name="Google Shape;1209;p101"/>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0" name="Google Shape;1210;p101"/>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1" name="Google Shape;1211;p101"/>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2" name="Google Shape;1212;p101"/>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3" name="Google Shape;1213;p101"/>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4" name="Google Shape;1214;p101"/>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5" name="Google Shape;1215;p101"/>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6" name="Google Shape;1216;p101"/>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7" name="Google Shape;1217;p101"/>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8" name="Google Shape;1218;p101"/>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9" name="Google Shape;1219;p101"/>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0" name="Google Shape;1220;p101"/>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1" name="Google Shape;1221;p101"/>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2" name="Google Shape;1222;p101"/>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3" name="Google Shape;1223;p101"/>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4" name="Google Shape;1224;p101"/>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5" name="Google Shape;1225;p101"/>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6" name="Google Shape;1226;p101"/>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7" name="Google Shape;1227;p101"/>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8" name="Google Shape;1228;p101"/>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9" name="Google Shape;1229;p101"/>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0" name="Google Shape;1230;p101"/>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1" name="Google Shape;1231;p101"/>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2" name="Google Shape;1232;p101"/>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3" name="Google Shape;1233;p101"/>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4" name="Google Shape;1234;p101"/>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5" name="Google Shape;1235;p101"/>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6" name="Google Shape;1236;p101"/>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7" name="Google Shape;1237;p101"/>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8" name="Google Shape;1238;p101"/>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9" name="Google Shape;1239;p101"/>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0" name="Google Shape;1240;p101"/>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1" name="Google Shape;1241;p101"/>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2" name="Google Shape;1242;p101"/>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3" name="Google Shape;1243;p101"/>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4" name="Google Shape;1244;p101"/>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5" name="Google Shape;1245;p101"/>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6" name="Google Shape;1246;p101"/>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7" name="Google Shape;1247;p101"/>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8" name="Google Shape;1248;p101"/>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9" name="Google Shape;1249;p101"/>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0" name="Google Shape;1250;p101"/>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1" name="Google Shape;1251;p101"/>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2" name="Google Shape;1252;p101"/>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3" name="Google Shape;1253;p101"/>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4" name="Google Shape;1254;p101"/>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5" name="Google Shape;1255;p101"/>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6" name="Google Shape;1256;p101"/>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7" name="Google Shape;1257;p101"/>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8" name="Google Shape;1258;p101"/>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9" name="Google Shape;1259;p101"/>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0" name="Google Shape;1260;p101"/>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1" name="Google Shape;1261;p101"/>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2" name="Google Shape;1262;p101"/>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3" name="Google Shape;1263;p101"/>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4" name="Google Shape;1264;p101"/>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5" name="Google Shape;1265;p101"/>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6" name="Google Shape;1266;p101"/>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7" name="Google Shape;1267;p101"/>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8" name="Google Shape;1268;p101"/>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9" name="Google Shape;1269;p101"/>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0" name="Google Shape;1270;p101"/>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1" name="Google Shape;1271;p101"/>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2" name="Google Shape;1272;p101"/>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3" name="Google Shape;1273;p101"/>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4" name="Google Shape;1274;p101"/>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5" name="Google Shape;1275;p101"/>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6" name="Google Shape;1276;p101"/>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7" name="Google Shape;1277;p101"/>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8" name="Google Shape;1278;p101"/>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9" name="Google Shape;1279;p101"/>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0" name="Google Shape;1280;p101"/>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1" name="Google Shape;1281;p101"/>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2" name="Google Shape;1282;p101"/>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3" name="Google Shape;1283;p101"/>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4" name="Google Shape;1284;p101"/>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5" name="Google Shape;1285;p101"/>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6" name="Google Shape;1286;p101"/>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7" name="Google Shape;1287;p101"/>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8" name="Google Shape;1288;p101"/>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9" name="Google Shape;1289;p101"/>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0" name="Google Shape;1290;p101"/>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1" name="Google Shape;1291;p101"/>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2" name="Google Shape;1292;p101"/>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3" name="Google Shape;1293;p101"/>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4" name="Google Shape;1294;p101"/>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5" name="Google Shape;1295;p101"/>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6" name="Google Shape;1296;p101"/>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7" name="Google Shape;1297;p101"/>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8" name="Google Shape;1298;p101"/>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9" name="Google Shape;1299;p101"/>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0" name="Google Shape;1300;p101"/>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1" name="Google Shape;1301;p101"/>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2" name="Google Shape;1302;p101"/>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3" name="Google Shape;1303;p101"/>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4" name="Google Shape;1304;p101"/>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5" name="Google Shape;1305;p101"/>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6" name="Google Shape;1306;p101"/>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7" name="Google Shape;1307;p101"/>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8" name="Google Shape;1308;p101"/>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9" name="Google Shape;1309;p101"/>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0" name="Google Shape;1310;p101"/>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1" name="Google Shape;1311;p101"/>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2" name="Google Shape;1312;p101"/>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3" name="Google Shape;1313;p101"/>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4" name="Google Shape;1314;p101"/>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5" name="Google Shape;1315;p101"/>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6" name="Google Shape;1316;p101"/>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7" name="Google Shape;1317;p101"/>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8" name="Google Shape;1318;p101"/>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9" name="Google Shape;1319;p101"/>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0" name="Google Shape;1320;p101"/>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1" name="Google Shape;1321;p101"/>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2" name="Google Shape;1322;p101"/>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3" name="Google Shape;1323;p101"/>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4" name="Google Shape;1324;p101"/>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5" name="Google Shape;1325;p101"/>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6" name="Google Shape;1326;p101"/>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7" name="Google Shape;1327;p101"/>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8" name="Google Shape;1328;p101"/>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9" name="Google Shape;1329;p101"/>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0" name="Google Shape;1330;p101"/>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1" name="Google Shape;1331;p101"/>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2" name="Google Shape;1332;p101"/>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3" name="Google Shape;1333;p101"/>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4" name="Google Shape;1334;p101"/>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5" name="Google Shape;1335;p101"/>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6" name="Google Shape;1336;p101"/>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7" name="Google Shape;1337;p101"/>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8" name="Google Shape;1338;p101"/>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9" name="Google Shape;1339;p101"/>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0" name="Google Shape;1340;p101"/>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1" name="Google Shape;1341;p101"/>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2" name="Google Shape;1342;p101"/>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3" name="Google Shape;1343;p101"/>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4" name="Google Shape;1344;p101"/>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5" name="Google Shape;1345;p101"/>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6" name="Google Shape;1346;p101"/>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7" name="Google Shape;1347;p101"/>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8" name="Google Shape;1348;p101"/>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9" name="Google Shape;1349;p101"/>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0" name="Google Shape;1350;p101"/>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1" name="Google Shape;1351;p101"/>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2" name="Google Shape;1352;p101"/>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3" name="Google Shape;1353;p101"/>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4" name="Google Shape;1354;p101"/>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5" name="Google Shape;1355;p101"/>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6" name="Google Shape;1356;p101"/>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7" name="Google Shape;1357;p101"/>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8" name="Google Shape;1358;p101"/>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9" name="Google Shape;1359;p101"/>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0" name="Google Shape;1360;p101"/>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1" name="Google Shape;1361;p101"/>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2" name="Google Shape;1362;p101"/>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3" name="Google Shape;1363;p101"/>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4" name="Google Shape;1364;p101"/>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5" name="Google Shape;1365;p101"/>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6" name="Google Shape;1366;p101"/>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7" name="Google Shape;1367;p101"/>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8" name="Google Shape;1368;p101"/>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9" name="Google Shape;1369;p101"/>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0" name="Google Shape;1370;p101"/>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1" name="Google Shape;1371;p101"/>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2" name="Google Shape;1372;p101"/>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3" name="Google Shape;1373;p101"/>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4" name="Google Shape;1374;p101"/>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5" name="Google Shape;1375;p101"/>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6" name="Google Shape;1376;p101"/>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7" name="Google Shape;1377;p101"/>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8" name="Google Shape;1378;p101"/>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9" name="Google Shape;1379;p101"/>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0" name="Google Shape;1380;p101"/>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1" name="Google Shape;1381;p101"/>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2" name="Google Shape;1382;p101"/>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3" name="Google Shape;1383;p101"/>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4" name="Google Shape;1384;p101"/>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5" name="Google Shape;1385;p101"/>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6" name="Google Shape;1386;p101"/>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7" name="Google Shape;1387;p101"/>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8" name="Google Shape;1388;p101"/>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9" name="Google Shape;1389;p101"/>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0" name="Google Shape;1390;p101"/>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1" name="Google Shape;1391;p101"/>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2" name="Google Shape;1392;p101"/>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3" name="Google Shape;1393;p101"/>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4" name="Google Shape;1394;p101"/>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5" name="Google Shape;1395;p101"/>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6" name="Google Shape;1396;p101"/>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7" name="Google Shape;1397;p101"/>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8" name="Google Shape;1398;p101"/>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9" name="Google Shape;1399;p101"/>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0" name="Google Shape;1400;p101"/>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1" name="Google Shape;1401;p101"/>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2" name="Google Shape;1402;p101"/>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3" name="Google Shape;1403;p101"/>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4" name="Google Shape;1404;p101"/>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5" name="Google Shape;1405;p101"/>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6" name="Google Shape;1406;p101"/>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7" name="Google Shape;1407;p101"/>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8" name="Google Shape;1408;p101"/>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9" name="Google Shape;1409;p101"/>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0" name="Google Shape;1410;p101"/>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1" name="Google Shape;1411;p101"/>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2" name="Google Shape;1412;p101"/>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3" name="Google Shape;1413;p101"/>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4" name="Google Shape;1414;p101"/>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5" name="Google Shape;1415;p101"/>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6" name="Google Shape;1416;p101"/>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7" name="Google Shape;1417;p101"/>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8" name="Google Shape;1418;p101"/>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9" name="Google Shape;1419;p101"/>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0" name="Google Shape;1420;p101"/>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1" name="Google Shape;1421;p101"/>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2" name="Google Shape;1422;p101"/>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3" name="Google Shape;1423;p101"/>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4" name="Google Shape;1424;p101"/>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5" name="Google Shape;1425;p101"/>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6" name="Google Shape;1426;p101"/>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7" name="Google Shape;1427;p101"/>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8" name="Google Shape;1428;p101"/>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9" name="Google Shape;1429;p101"/>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0" name="Google Shape;1430;p101"/>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1" name="Google Shape;1431;p101"/>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2" name="Google Shape;1432;p101"/>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3" name="Google Shape;1433;p101"/>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4" name="Google Shape;1434;p101"/>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5" name="Google Shape;1435;p101"/>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6" name="Google Shape;1436;p101"/>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7" name="Google Shape;1437;p101"/>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8" name="Google Shape;1438;p101"/>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9" name="Google Shape;1439;p101"/>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0" name="Google Shape;1440;p101"/>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1" name="Google Shape;1441;p101"/>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2" name="Google Shape;1442;p101"/>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3" name="Google Shape;1443;p101"/>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4" name="Google Shape;1444;p101"/>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5" name="Google Shape;1445;p101"/>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6" name="Google Shape;1446;p101"/>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7" name="Google Shape;1447;p101"/>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8" name="Google Shape;1448;p101"/>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9" name="Google Shape;1449;p101"/>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0" name="Google Shape;1450;p101"/>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1" name="Google Shape;1451;p101"/>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2" name="Google Shape;1452;p101"/>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3" name="Google Shape;1453;p101"/>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4" name="Google Shape;1454;p101"/>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5" name="Google Shape;1455;p101"/>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6" name="Google Shape;1456;p101"/>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7" name="Google Shape;1457;p101"/>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8" name="Google Shape;1458;p101"/>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9" name="Google Shape;1459;p101"/>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0" name="Google Shape;1460;p101"/>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1" name="Google Shape;1461;p101"/>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2" name="Google Shape;1462;p101"/>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3" name="Google Shape;1463;p101"/>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4" name="Google Shape;1464;p101"/>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5" name="Google Shape;1465;p101"/>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6" name="Google Shape;1466;p101"/>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7" name="Google Shape;1467;p101"/>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8" name="Google Shape;1468;p101"/>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9" name="Google Shape;1469;p101"/>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0" name="Google Shape;1470;p101"/>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1" name="Google Shape;1471;p101"/>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2" name="Google Shape;1472;p101"/>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3" name="Google Shape;1473;p101"/>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4" name="Google Shape;1474;p101"/>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5" name="Google Shape;1475;p101"/>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6" name="Google Shape;1476;p101"/>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7" name="Google Shape;1477;p101"/>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8" name="Google Shape;1478;p101"/>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9" name="Google Shape;1479;p101"/>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0" name="Google Shape;1480;p101"/>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1" name="Google Shape;1481;p101"/>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2" name="Google Shape;1482;p101"/>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3" name="Google Shape;1483;p101"/>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4" name="Google Shape;1484;p101"/>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5" name="Google Shape;1485;p101"/>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6" name="Google Shape;1486;p101"/>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7" name="Google Shape;1487;p101"/>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8" name="Google Shape;1488;p101"/>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9" name="Google Shape;1489;p101"/>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0" name="Google Shape;1490;p101"/>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1" name="Google Shape;1491;p101"/>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2" name="Google Shape;1492;p101"/>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3" name="Google Shape;1493;p101"/>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4" name="Google Shape;1494;p101"/>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5" name="Google Shape;1495;p101"/>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6" name="Google Shape;1496;p101"/>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7" name="Google Shape;1497;p101"/>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8" name="Google Shape;1498;p101"/>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9" name="Google Shape;1499;p101"/>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0" name="Google Shape;1500;p101"/>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1" name="Google Shape;1501;p101"/>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2" name="Google Shape;1502;p101"/>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3" name="Google Shape;1503;p101"/>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4" name="Google Shape;1504;p101"/>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5" name="Google Shape;1505;p101"/>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6" name="Google Shape;1506;p101"/>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7" name="Google Shape;1507;p101"/>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8" name="Google Shape;1508;p101"/>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9" name="Google Shape;1509;p101"/>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0" name="Google Shape;1510;p101"/>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1" name="Google Shape;1511;p101"/>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2" name="Google Shape;1512;p101"/>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3" name="Google Shape;1513;p101"/>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4" name="Google Shape;1514;p101"/>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5" name="Google Shape;1515;p101"/>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6" name="Google Shape;1516;p101"/>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7" name="Google Shape;1517;p101"/>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8" name="Google Shape;1518;p101"/>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9" name="Google Shape;1519;p101"/>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0" name="Google Shape;1520;p101"/>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1" name="Google Shape;1521;p101"/>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2" name="Google Shape;1522;p101"/>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3" name="Google Shape;1523;p101"/>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4" name="Google Shape;1524;p101"/>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5" name="Google Shape;1525;p101"/>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6" name="Google Shape;1526;p101"/>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7" name="Google Shape;1527;p101"/>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8" name="Google Shape;1528;p101"/>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9" name="Google Shape;1529;p101"/>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0" name="Google Shape;1530;p101"/>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1" name="Google Shape;1531;p101"/>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2" name="Google Shape;1532;p101"/>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3" name="Google Shape;1533;p101"/>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4" name="Google Shape;1534;p101"/>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5" name="Google Shape;1535;p101"/>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6" name="Google Shape;1536;p101"/>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7" name="Google Shape;1537;p101"/>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8" name="Google Shape;1538;p101"/>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9" name="Google Shape;1539;p101"/>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0" name="Google Shape;1540;p101"/>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1" name="Google Shape;1541;p101"/>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2" name="Google Shape;1542;p101"/>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3" name="Google Shape;1543;p101"/>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4" name="Google Shape;1544;p101"/>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5" name="Google Shape;1545;p101"/>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6" name="Google Shape;1546;p101"/>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7" name="Google Shape;1547;p101"/>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8" name="Google Shape;1548;p101"/>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9" name="Google Shape;1549;p101"/>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0" name="Google Shape;1550;p101"/>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1" name="Google Shape;1551;p101"/>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2" name="Google Shape;1552;p101"/>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3" name="Google Shape;1553;p101"/>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4" name="Google Shape;1554;p101"/>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5" name="Google Shape;1555;p101"/>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6" name="Google Shape;1556;p101"/>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7" name="Google Shape;1557;p101"/>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8" name="Google Shape;1558;p101"/>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9" name="Google Shape;1559;p101"/>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0" name="Google Shape;1560;p101"/>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1" name="Google Shape;1561;p101"/>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2" name="Google Shape;1562;p101"/>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3" name="Google Shape;1563;p101"/>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4" name="Google Shape;1564;p101"/>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5" name="Google Shape;1565;p101"/>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6" name="Google Shape;1566;p101"/>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7" name="Google Shape;1567;p101"/>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8" name="Google Shape;1568;p101"/>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9" name="Google Shape;1569;p101"/>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0" name="Google Shape;1570;p101"/>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1" name="Google Shape;1571;p101"/>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2" name="Google Shape;1572;p101"/>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3" name="Google Shape;1573;p101"/>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4" name="Google Shape;1574;p101"/>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5" name="Google Shape;1575;p101"/>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6" name="Google Shape;1576;p101"/>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7" name="Google Shape;1577;p101"/>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8" name="Google Shape;1578;p101"/>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9" name="Google Shape;1579;p101"/>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0" name="Google Shape;1580;p101"/>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1" name="Google Shape;1581;p101"/>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2" name="Google Shape;1582;p101"/>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3" name="Google Shape;1583;p101"/>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4" name="Google Shape;1584;p101"/>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5" name="Google Shape;1585;p101"/>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6" name="Google Shape;1586;p101"/>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7" name="Google Shape;1587;p101"/>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8" name="Google Shape;1588;p101"/>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9" name="Google Shape;1589;p101"/>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0" name="Google Shape;1590;p101"/>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1" name="Google Shape;1591;p101"/>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2" name="Google Shape;1592;p101"/>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3" name="Google Shape;1593;p101"/>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4" name="Google Shape;1594;p101"/>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5" name="Google Shape;1595;p101"/>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6" name="Google Shape;1596;p101"/>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7" name="Google Shape;1597;p101"/>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8" name="Google Shape;1598;p101"/>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9" name="Google Shape;1599;p101"/>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0" name="Google Shape;1600;p101"/>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1" name="Google Shape;1601;p101"/>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2" name="Google Shape;1602;p101"/>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3" name="Google Shape;1603;p101"/>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4" name="Google Shape;1604;p101"/>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5" name="Google Shape;1605;p101"/>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6" name="Google Shape;1606;p101"/>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7" name="Google Shape;1607;p101"/>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8" name="Google Shape;1608;p101"/>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9" name="Google Shape;1609;p101"/>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0" name="Google Shape;1610;p101"/>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1" name="Google Shape;1611;p101"/>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2" name="Google Shape;1612;p101"/>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3" name="Google Shape;1613;p101"/>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4" name="Google Shape;1614;p101"/>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5" name="Google Shape;1615;p101"/>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6" name="Google Shape;1616;p101"/>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7" name="Google Shape;1617;p101"/>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8" name="Google Shape;1618;p101"/>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9" name="Google Shape;1619;p101"/>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0" name="Google Shape;1620;p101"/>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1" name="Google Shape;1621;p101"/>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2" name="Google Shape;1622;p101"/>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3" name="Google Shape;1623;p101"/>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4" name="Google Shape;1624;p101"/>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5" name="Google Shape;1625;p101"/>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6" name="Google Shape;1626;p101"/>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7" name="Google Shape;1627;p101"/>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8" name="Google Shape;1628;p101"/>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9" name="Google Shape;1629;p101"/>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0" name="Google Shape;1630;p101"/>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1" name="Google Shape;1631;p101"/>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2" name="Google Shape;1632;p101"/>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3" name="Google Shape;1633;p101"/>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4" name="Google Shape;1634;p101"/>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5" name="Google Shape;1635;p101"/>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6" name="Google Shape;1636;p101"/>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7" name="Google Shape;1637;p101"/>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8" name="Google Shape;1638;p101"/>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9" name="Google Shape;1639;p101"/>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0" name="Google Shape;1640;p101"/>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1" name="Google Shape;1641;p101"/>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2" name="Google Shape;1642;p101"/>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3" name="Google Shape;1643;p101"/>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4" name="Google Shape;1644;p101"/>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5" name="Google Shape;1645;p101"/>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6" name="Google Shape;1646;p101"/>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7" name="Google Shape;1647;p101"/>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8" name="Google Shape;1648;p101"/>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9" name="Google Shape;1649;p101"/>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0" name="Google Shape;1650;p101"/>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51" name="Google Shape;1651;p101"/>
          <p:cNvSpPr/>
          <p:nvPr/>
        </p:nvSpPr>
        <p:spPr>
          <a:xfrm>
            <a:off x="324500" y="4426700"/>
            <a:ext cx="8499900" cy="585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52" name="Google Shape;1652;p101"/>
          <p:cNvPicPr preferRelativeResize="0"/>
          <p:nvPr/>
        </p:nvPicPr>
        <p:blipFill rotWithShape="1">
          <a:blip r:embed="rId5">
            <a:alphaModFix/>
          </a:blip>
          <a:srcRect b="0" l="0" r="0" t="0"/>
          <a:stretch/>
        </p:blipFill>
        <p:spPr>
          <a:xfrm>
            <a:off x="455004" y="401901"/>
            <a:ext cx="908399" cy="259033"/>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4103" name="Shape 4103"/>
        <p:cNvGrpSpPr/>
        <p:nvPr/>
      </p:nvGrpSpPr>
      <p:grpSpPr>
        <a:xfrm>
          <a:off x="0" y="0"/>
          <a:ext cx="0" cy="0"/>
          <a:chOff x="0" y="0"/>
          <a:chExt cx="0" cy="0"/>
        </a:xfrm>
      </p:grpSpPr>
      <p:sp>
        <p:nvSpPr>
          <p:cNvPr id="4104" name="Google Shape;4104;p195"/>
          <p:cNvSpPr txBox="1"/>
          <p:nvPr>
            <p:ph type="ctrTitle"/>
          </p:nvPr>
        </p:nvSpPr>
        <p:spPr>
          <a:xfrm>
            <a:off x="311700" y="726875"/>
            <a:ext cx="4716600" cy="2052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4105" name="Google Shape;4105;p195"/>
          <p:cNvSpPr txBox="1"/>
          <p:nvPr>
            <p:ph idx="1" type="subTitle"/>
          </p:nvPr>
        </p:nvSpPr>
        <p:spPr>
          <a:xfrm>
            <a:off x="311700" y="2816425"/>
            <a:ext cx="4716600" cy="114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4106" name="Google Shape;4106;p195"/>
          <p:cNvGrpSpPr/>
          <p:nvPr/>
        </p:nvGrpSpPr>
        <p:grpSpPr>
          <a:xfrm>
            <a:off x="7833119" y="4564515"/>
            <a:ext cx="1026629" cy="292418"/>
            <a:chOff x="238125" y="1822850"/>
            <a:chExt cx="7080200" cy="2016675"/>
          </a:xfrm>
        </p:grpSpPr>
        <p:sp>
          <p:nvSpPr>
            <p:cNvPr id="4107" name="Google Shape;4107;p19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8" name="Google Shape;4108;p19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9" name="Google Shape;4109;p19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0" name="Google Shape;4110;p19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1" name="Google Shape;4111;p19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2" name="Google Shape;4112;p19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3" name="Google Shape;4113;p19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chevron text container">
  <p:cSld name="Title w/chevron text container">
    <p:bg>
      <p:bgPr>
        <a:solidFill>
          <a:schemeClr val="dk1"/>
        </a:solidFill>
      </p:bgPr>
    </p:bg>
    <p:spTree>
      <p:nvGrpSpPr>
        <p:cNvPr id="4114" name="Shape 4114"/>
        <p:cNvGrpSpPr/>
        <p:nvPr/>
      </p:nvGrpSpPr>
      <p:grpSpPr>
        <a:xfrm>
          <a:off x="0" y="0"/>
          <a:ext cx="0" cy="0"/>
          <a:chOff x="0" y="0"/>
          <a:chExt cx="0" cy="0"/>
        </a:xfrm>
      </p:grpSpPr>
      <p:sp>
        <p:nvSpPr>
          <p:cNvPr id="4115" name="Google Shape;4115;p196"/>
          <p:cNvSpPr/>
          <p:nvPr/>
        </p:nvSpPr>
        <p:spPr>
          <a:xfrm>
            <a:off x="0" y="0"/>
            <a:ext cx="6410100" cy="5143500"/>
          </a:xfrm>
          <a:prstGeom prst="homePlate">
            <a:avLst>
              <a:gd fmla="val 39813"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6" name="Google Shape;4116;p196"/>
          <p:cNvSpPr txBox="1"/>
          <p:nvPr>
            <p:ph type="ctrTitle"/>
          </p:nvPr>
        </p:nvSpPr>
        <p:spPr>
          <a:xfrm>
            <a:off x="311703" y="727441"/>
            <a:ext cx="4952700" cy="2052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4117" name="Google Shape;4117;p196"/>
          <p:cNvSpPr txBox="1"/>
          <p:nvPr>
            <p:ph idx="1" type="subTitle"/>
          </p:nvPr>
        </p:nvSpPr>
        <p:spPr>
          <a:xfrm>
            <a:off x="311700" y="2816991"/>
            <a:ext cx="4336500" cy="114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pic>
        <p:nvPicPr>
          <p:cNvPr id="4118" name="Google Shape;4118;p196"/>
          <p:cNvPicPr preferRelativeResize="0"/>
          <p:nvPr/>
        </p:nvPicPr>
        <p:blipFill rotWithShape="1">
          <a:blip r:embed="rId2">
            <a:alphaModFix/>
          </a:blip>
          <a:srcRect b="0" l="0" r="0" t="0"/>
          <a:stretch/>
        </p:blipFill>
        <p:spPr>
          <a:xfrm>
            <a:off x="7834300" y="4564523"/>
            <a:ext cx="1025448" cy="292400"/>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p:cSld name="Alt title w/custom img">
    <p:bg>
      <p:bgPr>
        <a:solidFill>
          <a:schemeClr val="lt1"/>
        </a:solidFill>
      </p:bgPr>
    </p:bg>
    <p:spTree>
      <p:nvGrpSpPr>
        <p:cNvPr id="4119" name="Shape 4119"/>
        <p:cNvGrpSpPr/>
        <p:nvPr/>
      </p:nvGrpSpPr>
      <p:grpSpPr>
        <a:xfrm>
          <a:off x="0" y="0"/>
          <a:ext cx="0" cy="0"/>
          <a:chOff x="0" y="0"/>
          <a:chExt cx="0" cy="0"/>
        </a:xfrm>
      </p:grpSpPr>
      <p:sp>
        <p:nvSpPr>
          <p:cNvPr id="4120" name="Google Shape;4120;p197"/>
          <p:cNvSpPr txBox="1"/>
          <p:nvPr>
            <p:ph type="ctrTitle"/>
          </p:nvPr>
        </p:nvSpPr>
        <p:spPr>
          <a:xfrm>
            <a:off x="311700" y="1979275"/>
            <a:ext cx="4716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4121" name="Google Shape;4121;p197"/>
          <p:cNvSpPr txBox="1"/>
          <p:nvPr>
            <p:ph idx="1" type="subTitle"/>
          </p:nvPr>
        </p:nvSpPr>
        <p:spPr>
          <a:xfrm>
            <a:off x="311700" y="1502250"/>
            <a:ext cx="4716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4122" name="Google Shape;4122;p197"/>
          <p:cNvGrpSpPr/>
          <p:nvPr/>
        </p:nvGrpSpPr>
        <p:grpSpPr>
          <a:xfrm>
            <a:off x="455001" y="401909"/>
            <a:ext cx="908390" cy="258739"/>
            <a:chOff x="238125" y="1822850"/>
            <a:chExt cx="7080200" cy="2016675"/>
          </a:xfrm>
        </p:grpSpPr>
        <p:sp>
          <p:nvSpPr>
            <p:cNvPr id="4123" name="Google Shape;4123;p19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4" name="Google Shape;4124;p19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5" name="Google Shape;4125;p19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6" name="Google Shape;4126;p19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7" name="Google Shape;4127;p19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8" name="Google Shape;4128;p19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9" name="Google Shape;4129;p19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4130" name="Google Shape;4130;p197"/>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no chevron">
  <p:cSld name="Alt title w/custom img, no chevron">
    <p:bg>
      <p:bgPr>
        <a:solidFill>
          <a:schemeClr val="lt1"/>
        </a:solidFill>
      </p:bgPr>
    </p:bg>
    <p:spTree>
      <p:nvGrpSpPr>
        <p:cNvPr id="4131" name="Shape 4131"/>
        <p:cNvGrpSpPr/>
        <p:nvPr/>
      </p:nvGrpSpPr>
      <p:grpSpPr>
        <a:xfrm>
          <a:off x="0" y="0"/>
          <a:ext cx="0" cy="0"/>
          <a:chOff x="0" y="0"/>
          <a:chExt cx="0" cy="0"/>
        </a:xfrm>
      </p:grpSpPr>
      <p:sp>
        <p:nvSpPr>
          <p:cNvPr id="4132" name="Google Shape;4132;p198"/>
          <p:cNvSpPr txBox="1"/>
          <p:nvPr>
            <p:ph type="ctrTitle"/>
          </p:nvPr>
        </p:nvSpPr>
        <p:spPr>
          <a:xfrm>
            <a:off x="311700" y="1979275"/>
            <a:ext cx="4716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4133" name="Google Shape;4133;p198"/>
          <p:cNvSpPr txBox="1"/>
          <p:nvPr>
            <p:ph idx="1" type="subTitle"/>
          </p:nvPr>
        </p:nvSpPr>
        <p:spPr>
          <a:xfrm>
            <a:off x="311700" y="1502250"/>
            <a:ext cx="4716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4134" name="Google Shape;4134;p198"/>
          <p:cNvGrpSpPr/>
          <p:nvPr/>
        </p:nvGrpSpPr>
        <p:grpSpPr>
          <a:xfrm>
            <a:off x="455001" y="401909"/>
            <a:ext cx="908390" cy="258739"/>
            <a:chOff x="238125" y="1822850"/>
            <a:chExt cx="7080200" cy="2016675"/>
          </a:xfrm>
        </p:grpSpPr>
        <p:sp>
          <p:nvSpPr>
            <p:cNvPr id="4135" name="Google Shape;4135;p19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6" name="Google Shape;4136;p19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7" name="Google Shape;4137;p19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8" name="Google Shape;4138;p19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9" name="Google Shape;4139;p19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0" name="Google Shape;4140;p19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1" name="Google Shape;4141;p19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4142" name="Google Shape;4142;p198"/>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bg color">
  <p:cSld name="Alt title w/custom img, bg color">
    <p:bg>
      <p:bgPr>
        <a:solidFill>
          <a:schemeClr val="accent6"/>
        </a:solidFill>
      </p:bgPr>
    </p:bg>
    <p:spTree>
      <p:nvGrpSpPr>
        <p:cNvPr id="4143" name="Shape 4143"/>
        <p:cNvGrpSpPr/>
        <p:nvPr/>
      </p:nvGrpSpPr>
      <p:grpSpPr>
        <a:xfrm>
          <a:off x="0" y="0"/>
          <a:ext cx="0" cy="0"/>
          <a:chOff x="0" y="0"/>
          <a:chExt cx="0" cy="0"/>
        </a:xfrm>
      </p:grpSpPr>
      <p:sp>
        <p:nvSpPr>
          <p:cNvPr id="4144" name="Google Shape;4144;p199"/>
          <p:cNvSpPr/>
          <p:nvPr/>
        </p:nvSpPr>
        <p:spPr>
          <a:xfrm>
            <a:off x="0" y="0"/>
            <a:ext cx="9144000" cy="1079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145" name="Google Shape;4145;p199"/>
          <p:cNvGrpSpPr/>
          <p:nvPr/>
        </p:nvGrpSpPr>
        <p:grpSpPr>
          <a:xfrm>
            <a:off x="2622652" y="3587454"/>
            <a:ext cx="2377550" cy="653782"/>
            <a:chOff x="2159414" y="3486447"/>
            <a:chExt cx="2606105" cy="720500"/>
          </a:xfrm>
        </p:grpSpPr>
        <p:grpSp>
          <p:nvGrpSpPr>
            <p:cNvPr id="4146" name="Google Shape;4146;p199"/>
            <p:cNvGrpSpPr/>
            <p:nvPr/>
          </p:nvGrpSpPr>
          <p:grpSpPr>
            <a:xfrm>
              <a:off x="2159414" y="3486447"/>
              <a:ext cx="2606105" cy="49200"/>
              <a:chOff x="2159414" y="3486447"/>
              <a:chExt cx="2606105" cy="49200"/>
            </a:xfrm>
          </p:grpSpPr>
          <p:sp>
            <p:nvSpPr>
              <p:cNvPr id="4147" name="Google Shape;4147;p19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8" name="Google Shape;4148;p19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9" name="Google Shape;4149;p19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0" name="Google Shape;4150;p19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1" name="Google Shape;4151;p19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2" name="Google Shape;4152;p19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3" name="Google Shape;4153;p19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4" name="Google Shape;4154;p19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5" name="Google Shape;4155;p19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6" name="Google Shape;4156;p19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7" name="Google Shape;4157;p19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8" name="Google Shape;4158;p19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9" name="Google Shape;4159;p19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0" name="Google Shape;4160;p19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1" name="Google Shape;4161;p19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2" name="Google Shape;4162;p19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163" name="Google Shape;4163;p199"/>
            <p:cNvGrpSpPr/>
            <p:nvPr/>
          </p:nvGrpSpPr>
          <p:grpSpPr>
            <a:xfrm>
              <a:off x="2159414" y="3652838"/>
              <a:ext cx="2606105" cy="49200"/>
              <a:chOff x="2159414" y="3486447"/>
              <a:chExt cx="2606105" cy="49200"/>
            </a:xfrm>
          </p:grpSpPr>
          <p:sp>
            <p:nvSpPr>
              <p:cNvPr id="4164" name="Google Shape;4164;p19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5" name="Google Shape;4165;p19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6" name="Google Shape;4166;p19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7" name="Google Shape;4167;p19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8" name="Google Shape;4168;p19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9" name="Google Shape;4169;p19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0" name="Google Shape;4170;p19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1" name="Google Shape;4171;p19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2" name="Google Shape;4172;p19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3" name="Google Shape;4173;p19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4" name="Google Shape;4174;p19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5" name="Google Shape;4175;p19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6" name="Google Shape;4176;p19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7" name="Google Shape;4177;p19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8" name="Google Shape;4178;p19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9" name="Google Shape;4179;p19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180" name="Google Shape;4180;p199"/>
            <p:cNvGrpSpPr/>
            <p:nvPr/>
          </p:nvGrpSpPr>
          <p:grpSpPr>
            <a:xfrm>
              <a:off x="2159414" y="3819188"/>
              <a:ext cx="2606105" cy="49200"/>
              <a:chOff x="2159414" y="3486447"/>
              <a:chExt cx="2606105" cy="49200"/>
            </a:xfrm>
          </p:grpSpPr>
          <p:sp>
            <p:nvSpPr>
              <p:cNvPr id="4181" name="Google Shape;4181;p19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2" name="Google Shape;4182;p19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3" name="Google Shape;4183;p19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4" name="Google Shape;4184;p19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5" name="Google Shape;4185;p19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6" name="Google Shape;4186;p19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7" name="Google Shape;4187;p19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8" name="Google Shape;4188;p19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9" name="Google Shape;4189;p19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0" name="Google Shape;4190;p19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1" name="Google Shape;4191;p19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2" name="Google Shape;4192;p19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3" name="Google Shape;4193;p19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4" name="Google Shape;4194;p19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5" name="Google Shape;4195;p19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6" name="Google Shape;4196;p19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197" name="Google Shape;4197;p199"/>
            <p:cNvGrpSpPr/>
            <p:nvPr/>
          </p:nvGrpSpPr>
          <p:grpSpPr>
            <a:xfrm>
              <a:off x="2159414" y="3983540"/>
              <a:ext cx="2606105" cy="49200"/>
              <a:chOff x="2159414" y="3486447"/>
              <a:chExt cx="2606105" cy="49200"/>
            </a:xfrm>
          </p:grpSpPr>
          <p:sp>
            <p:nvSpPr>
              <p:cNvPr id="4198" name="Google Shape;4198;p19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9" name="Google Shape;4199;p19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0" name="Google Shape;4200;p19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1" name="Google Shape;4201;p19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2" name="Google Shape;4202;p19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3" name="Google Shape;4203;p19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4" name="Google Shape;4204;p19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5" name="Google Shape;4205;p19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6" name="Google Shape;4206;p19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7" name="Google Shape;4207;p19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8" name="Google Shape;4208;p19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9" name="Google Shape;4209;p19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0" name="Google Shape;4210;p19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1" name="Google Shape;4211;p19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2" name="Google Shape;4212;p19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3" name="Google Shape;4213;p19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214" name="Google Shape;4214;p199"/>
            <p:cNvGrpSpPr/>
            <p:nvPr/>
          </p:nvGrpSpPr>
          <p:grpSpPr>
            <a:xfrm>
              <a:off x="2159414" y="4157747"/>
              <a:ext cx="2606105" cy="49200"/>
              <a:chOff x="2159414" y="3486447"/>
              <a:chExt cx="2606105" cy="49200"/>
            </a:xfrm>
          </p:grpSpPr>
          <p:sp>
            <p:nvSpPr>
              <p:cNvPr id="4215" name="Google Shape;4215;p19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6" name="Google Shape;4216;p19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7" name="Google Shape;4217;p19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8" name="Google Shape;4218;p19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9" name="Google Shape;4219;p19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0" name="Google Shape;4220;p19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1" name="Google Shape;4221;p19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2" name="Google Shape;4222;p19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3" name="Google Shape;4223;p19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4" name="Google Shape;4224;p19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5" name="Google Shape;4225;p19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6" name="Google Shape;4226;p19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7" name="Google Shape;4227;p19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8" name="Google Shape;4228;p19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9" name="Google Shape;4229;p19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0" name="Google Shape;4230;p19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4231" name="Google Shape;4231;p199"/>
          <p:cNvSpPr txBox="1"/>
          <p:nvPr>
            <p:ph type="ctrTitle"/>
          </p:nvPr>
        </p:nvSpPr>
        <p:spPr>
          <a:xfrm>
            <a:off x="311700" y="1979275"/>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4232" name="Google Shape;4232;p199"/>
          <p:cNvSpPr txBox="1"/>
          <p:nvPr>
            <p:ph idx="1" type="subTitle"/>
          </p:nvPr>
        </p:nvSpPr>
        <p:spPr>
          <a:xfrm>
            <a:off x="311700" y="1502250"/>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4233" name="Google Shape;4233;p199"/>
          <p:cNvGrpSpPr/>
          <p:nvPr/>
        </p:nvGrpSpPr>
        <p:grpSpPr>
          <a:xfrm>
            <a:off x="455001" y="401909"/>
            <a:ext cx="908390" cy="258739"/>
            <a:chOff x="238125" y="1822850"/>
            <a:chExt cx="7080200" cy="2016675"/>
          </a:xfrm>
        </p:grpSpPr>
        <p:sp>
          <p:nvSpPr>
            <p:cNvPr id="4234" name="Google Shape;4234;p19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5" name="Google Shape;4235;p19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6" name="Google Shape;4236;p19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7" name="Google Shape;4237;p19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8" name="Google Shape;4238;p19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9" name="Google Shape;4239;p19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0" name="Google Shape;4240;p19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4241" name="Google Shape;4241;p199"/>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
        <p:nvSpPr>
          <p:cNvPr id="4242" name="Google Shape;4242;p199"/>
          <p:cNvSpPr/>
          <p:nvPr/>
        </p:nvSpPr>
        <p:spPr>
          <a:xfrm>
            <a:off x="6884050" y="1502250"/>
            <a:ext cx="2259938" cy="2970091"/>
          </a:xfrm>
          <a:custGeom>
            <a:rect b="b" l="l" r="r" t="t"/>
            <a:pathLst>
              <a:path extrusionOk="0" h="203675" w="154976">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p:cSld name="Alt title w/shapes &amp; imgs">
    <p:bg>
      <p:bgPr>
        <a:solidFill>
          <a:schemeClr val="dk1"/>
        </a:solidFill>
      </p:bgPr>
    </p:bg>
    <p:spTree>
      <p:nvGrpSpPr>
        <p:cNvPr id="4243" name="Shape 4243"/>
        <p:cNvGrpSpPr/>
        <p:nvPr/>
      </p:nvGrpSpPr>
      <p:grpSpPr>
        <a:xfrm>
          <a:off x="0" y="0"/>
          <a:ext cx="0" cy="0"/>
          <a:chOff x="0" y="0"/>
          <a:chExt cx="0" cy="0"/>
        </a:xfrm>
      </p:grpSpPr>
      <p:sp>
        <p:nvSpPr>
          <p:cNvPr id="4244" name="Google Shape;4244;p200"/>
          <p:cNvSpPr/>
          <p:nvPr/>
        </p:nvSpPr>
        <p:spPr>
          <a:xfrm>
            <a:off x="6292681" y="-27"/>
            <a:ext cx="1425900" cy="14259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245" name="Google Shape;4245;p200"/>
          <p:cNvPicPr preferRelativeResize="0"/>
          <p:nvPr/>
        </p:nvPicPr>
        <p:blipFill rotWithShape="1">
          <a:blip r:embed="rId2">
            <a:alphaModFix/>
          </a:blip>
          <a:srcRect b="18089" l="0" r="4251" t="18090"/>
          <a:stretch/>
        </p:blipFill>
        <p:spPr>
          <a:xfrm>
            <a:off x="6292663" y="0"/>
            <a:ext cx="1425900" cy="1425900"/>
          </a:xfrm>
          <a:prstGeom prst="ellipse">
            <a:avLst/>
          </a:prstGeom>
          <a:noFill/>
          <a:ln>
            <a:noFill/>
          </a:ln>
        </p:spPr>
      </p:pic>
      <p:sp>
        <p:nvSpPr>
          <p:cNvPr id="4246" name="Google Shape;4246;p200"/>
          <p:cNvSpPr txBox="1"/>
          <p:nvPr>
            <p:ph type="ctrTitle"/>
          </p:nvPr>
        </p:nvSpPr>
        <p:spPr>
          <a:xfrm>
            <a:off x="311700" y="1521701"/>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p:txBody>
      </p:sp>
      <p:sp>
        <p:nvSpPr>
          <p:cNvPr id="4247" name="Google Shape;4247;p200"/>
          <p:cNvSpPr txBox="1"/>
          <p:nvPr>
            <p:ph idx="1" type="subTitle"/>
          </p:nvPr>
        </p:nvSpPr>
        <p:spPr>
          <a:xfrm>
            <a:off x="311700" y="3032101"/>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p:txBody>
      </p:sp>
      <p:sp>
        <p:nvSpPr>
          <p:cNvPr id="4248" name="Google Shape;4248;p200"/>
          <p:cNvSpPr/>
          <p:nvPr/>
        </p:nvSpPr>
        <p:spPr>
          <a:xfrm>
            <a:off x="6292725" y="2851350"/>
            <a:ext cx="2851800" cy="14259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9" name="Google Shape;4249;p200"/>
          <p:cNvSpPr/>
          <p:nvPr/>
        </p:nvSpPr>
        <p:spPr>
          <a:xfrm>
            <a:off x="7718506" y="-27"/>
            <a:ext cx="1425900" cy="14259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0" name="Google Shape;4250;p200"/>
          <p:cNvSpPr/>
          <p:nvPr/>
        </p:nvSpPr>
        <p:spPr>
          <a:xfrm>
            <a:off x="0" y="4272050"/>
            <a:ext cx="9144000" cy="871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251" name="Google Shape;4251;p200"/>
          <p:cNvPicPr preferRelativeResize="0"/>
          <p:nvPr/>
        </p:nvPicPr>
        <p:blipFill rotWithShape="1">
          <a:blip r:embed="rId3">
            <a:alphaModFix/>
          </a:blip>
          <a:srcRect b="24544" l="33473" r="24193" t="11983"/>
          <a:stretch/>
        </p:blipFill>
        <p:spPr>
          <a:xfrm>
            <a:off x="7718500" y="1425500"/>
            <a:ext cx="1425777" cy="1425899"/>
          </a:xfrm>
          <a:prstGeom prst="rect">
            <a:avLst/>
          </a:prstGeom>
          <a:noFill/>
          <a:ln>
            <a:noFill/>
          </a:ln>
        </p:spPr>
      </p:pic>
      <p:pic>
        <p:nvPicPr>
          <p:cNvPr id="4252" name="Google Shape;4252;p200"/>
          <p:cNvPicPr preferRelativeResize="0"/>
          <p:nvPr/>
        </p:nvPicPr>
        <p:blipFill rotWithShape="1">
          <a:blip r:embed="rId4">
            <a:alphaModFix/>
          </a:blip>
          <a:srcRect b="0" l="0" r="0" t="0"/>
          <a:stretch/>
        </p:blipFill>
        <p:spPr>
          <a:xfrm>
            <a:off x="6292200" y="2727425"/>
            <a:ext cx="2851799" cy="1549825"/>
          </a:xfrm>
          <a:prstGeom prst="rect">
            <a:avLst/>
          </a:prstGeom>
          <a:noFill/>
          <a:ln>
            <a:noFill/>
          </a:ln>
        </p:spPr>
      </p:pic>
      <p:grpSp>
        <p:nvGrpSpPr>
          <p:cNvPr id="4253" name="Google Shape;4253;p200"/>
          <p:cNvGrpSpPr/>
          <p:nvPr/>
        </p:nvGrpSpPr>
        <p:grpSpPr>
          <a:xfrm>
            <a:off x="5825945" y="3085919"/>
            <a:ext cx="1376700" cy="330600"/>
            <a:chOff x="5457350" y="2701375"/>
            <a:chExt cx="1376700" cy="330600"/>
          </a:xfrm>
        </p:grpSpPr>
        <p:sp>
          <p:nvSpPr>
            <p:cNvPr id="4254" name="Google Shape;4254;p200"/>
            <p:cNvSpPr/>
            <p:nvPr/>
          </p:nvSpPr>
          <p:spPr>
            <a:xfrm>
              <a:off x="5457350" y="2701375"/>
              <a:ext cx="1376700" cy="330600"/>
            </a:xfrm>
            <a:prstGeom prst="roundRect">
              <a:avLst>
                <a:gd fmla="val 12757" name="adj"/>
              </a:avLst>
            </a:prstGeom>
            <a:solidFill>
              <a:srgbClr val="F2F8FC"/>
            </a:solidFill>
            <a:ln>
              <a:noFill/>
            </a:ln>
          </p:spPr>
          <p:txBody>
            <a:bodyPr anchorCtr="0" anchor="ctr" bIns="91425" lIns="329175" spcFirstLastPara="1" rIns="0" wrap="square" tIns="82275">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HSA Setup Complete</a:t>
              </a:r>
              <a:endParaRPr b="0" i="0" sz="700" u="none" cap="none" strike="noStrike">
                <a:solidFill>
                  <a:schemeClr val="dk2"/>
                </a:solidFill>
                <a:latin typeface="Inter Medium"/>
                <a:ea typeface="Inter Medium"/>
                <a:cs typeface="Inter Medium"/>
                <a:sym typeface="Inter Medium"/>
              </a:endParaRPr>
            </a:p>
          </p:txBody>
        </p:sp>
        <p:grpSp>
          <p:nvGrpSpPr>
            <p:cNvPr id="4255" name="Google Shape;4255;p200"/>
            <p:cNvGrpSpPr/>
            <p:nvPr/>
          </p:nvGrpSpPr>
          <p:grpSpPr>
            <a:xfrm>
              <a:off x="5541202" y="2774463"/>
              <a:ext cx="183000" cy="183000"/>
              <a:chOff x="5541202" y="2774463"/>
              <a:chExt cx="183000" cy="183000"/>
            </a:xfrm>
          </p:grpSpPr>
          <p:sp>
            <p:nvSpPr>
              <p:cNvPr id="4256" name="Google Shape;4256;p200"/>
              <p:cNvSpPr/>
              <p:nvPr/>
            </p:nvSpPr>
            <p:spPr>
              <a:xfrm>
                <a:off x="5541202" y="2774463"/>
                <a:ext cx="183000" cy="1830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7" name="Google Shape;4257;p200"/>
              <p:cNvSpPr/>
              <p:nvPr/>
            </p:nvSpPr>
            <p:spPr>
              <a:xfrm>
                <a:off x="5589189" y="2832432"/>
                <a:ext cx="91335" cy="60919"/>
              </a:xfrm>
              <a:custGeom>
                <a:rect b="b" l="l" r="r" t="t"/>
                <a:pathLst>
                  <a:path extrusionOk="0" h="60919" w="86573">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4258" name="Google Shape;4258;p200"/>
          <p:cNvSpPr/>
          <p:nvPr/>
        </p:nvSpPr>
        <p:spPr>
          <a:xfrm>
            <a:off x="1455724"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259" name="Google Shape;4259;p200"/>
          <p:cNvGrpSpPr/>
          <p:nvPr/>
        </p:nvGrpSpPr>
        <p:grpSpPr>
          <a:xfrm>
            <a:off x="2446251" y="4626183"/>
            <a:ext cx="845188" cy="162953"/>
            <a:chOff x="3701600" y="2570125"/>
            <a:chExt cx="1503625" cy="289900"/>
          </a:xfrm>
        </p:grpSpPr>
        <p:sp>
          <p:nvSpPr>
            <p:cNvPr id="4260" name="Google Shape;4260;p200"/>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1" name="Google Shape;4261;p200"/>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2" name="Google Shape;4262;p200"/>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3" name="Google Shape;4263;p200"/>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4" name="Google Shape;4264;p200"/>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5" name="Google Shape;4265;p200"/>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6" name="Google Shape;4266;p200"/>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7" name="Google Shape;4267;p200"/>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8" name="Google Shape;4268;p200"/>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9" name="Google Shape;4269;p200"/>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0" name="Google Shape;4270;p200"/>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1" name="Google Shape;4271;p200"/>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272" name="Google Shape;4272;p200"/>
          <p:cNvGrpSpPr/>
          <p:nvPr/>
        </p:nvGrpSpPr>
        <p:grpSpPr>
          <a:xfrm>
            <a:off x="5267232" y="4595310"/>
            <a:ext cx="908377" cy="201300"/>
            <a:chOff x="5577025" y="2564875"/>
            <a:chExt cx="1764525" cy="390950"/>
          </a:xfrm>
        </p:grpSpPr>
        <p:sp>
          <p:nvSpPr>
            <p:cNvPr id="4273" name="Google Shape;4273;p200"/>
            <p:cNvSpPr/>
            <p:nvPr/>
          </p:nvSpPr>
          <p:spPr>
            <a:xfrm>
              <a:off x="5938750" y="2654575"/>
              <a:ext cx="3800" cy="7575"/>
            </a:xfrm>
            <a:custGeom>
              <a:rect b="b" l="l" r="r" t="t"/>
              <a:pathLst>
                <a:path extrusionOk="0" h="303" w="152">
                  <a:moveTo>
                    <a:pt x="0" y="0"/>
                  </a:moveTo>
                  <a:cubicBezTo>
                    <a:pt x="51" y="101"/>
                    <a:pt x="101" y="202"/>
                    <a:pt x="152" y="303"/>
                  </a:cubicBezTo>
                  <a:cubicBezTo>
                    <a:pt x="101" y="202"/>
                    <a:pt x="51" y="101"/>
                    <a:pt x="0"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4" name="Google Shape;4274;p200"/>
            <p:cNvSpPr/>
            <p:nvPr/>
          </p:nvSpPr>
          <p:spPr>
            <a:xfrm>
              <a:off x="5612300" y="2854975"/>
              <a:ext cx="1300" cy="2525"/>
            </a:xfrm>
            <a:custGeom>
              <a:rect b="b" l="l" r="r" t="t"/>
              <a:pathLst>
                <a:path extrusionOk="0" h="101" w="52">
                  <a:moveTo>
                    <a:pt x="51" y="101"/>
                  </a:moveTo>
                  <a:cubicBezTo>
                    <a:pt x="1" y="101"/>
                    <a:pt x="1" y="51"/>
                    <a:pt x="1" y="0"/>
                  </a:cubicBezTo>
                  <a:cubicBezTo>
                    <a:pt x="1" y="51"/>
                    <a:pt x="1" y="101"/>
                    <a:pt x="51" y="10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5" name="Google Shape;4275;p200"/>
            <p:cNvSpPr/>
            <p:nvPr/>
          </p:nvSpPr>
          <p:spPr>
            <a:xfrm>
              <a:off x="5577025" y="2564875"/>
              <a:ext cx="360475" cy="281300"/>
            </a:xfrm>
            <a:custGeom>
              <a:rect b="b" l="l" r="r" t="t"/>
              <a:pathLst>
                <a:path extrusionOk="0" h="11252" w="14419">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6" name="Google Shape;4276;p200"/>
            <p:cNvSpPr/>
            <p:nvPr/>
          </p:nvSpPr>
          <p:spPr>
            <a:xfrm>
              <a:off x="5613575" y="2668425"/>
              <a:ext cx="361750" cy="279925"/>
            </a:xfrm>
            <a:custGeom>
              <a:rect b="b" l="l" r="r" t="t"/>
              <a:pathLst>
                <a:path extrusionOk="0" h="11197" w="1447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7" name="Google Shape;4277;p200"/>
            <p:cNvSpPr/>
            <p:nvPr/>
          </p:nvSpPr>
          <p:spPr>
            <a:xfrm>
              <a:off x="5613575" y="2857500"/>
              <a:ext cx="25" cy="1275"/>
            </a:xfrm>
            <a:custGeom>
              <a:rect b="b" l="l" r="r" t="t"/>
              <a:pathLst>
                <a:path extrusionOk="0" h="51" w="1">
                  <a:moveTo>
                    <a:pt x="0" y="50"/>
                  </a:moveTo>
                  <a:lnTo>
                    <a:pt x="0" y="50"/>
                  </a:lnTo>
                  <a:cubicBezTo>
                    <a:pt x="0" y="50"/>
                    <a:pt x="0" y="0"/>
                    <a:pt x="0" y="0"/>
                  </a:cubicBezTo>
                  <a:cubicBezTo>
                    <a:pt x="0" y="50"/>
                    <a:pt x="0" y="50"/>
                    <a:pt x="0" y="5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8" name="Google Shape;4278;p200"/>
            <p:cNvSpPr/>
            <p:nvPr/>
          </p:nvSpPr>
          <p:spPr>
            <a:xfrm>
              <a:off x="5607275" y="2846150"/>
              <a:ext cx="5050" cy="8850"/>
            </a:xfrm>
            <a:custGeom>
              <a:rect b="b" l="l" r="r" t="t"/>
              <a:pathLst>
                <a:path extrusionOk="0" h="354" w="202">
                  <a:moveTo>
                    <a:pt x="0" y="0"/>
                  </a:moveTo>
                  <a:lnTo>
                    <a:pt x="0" y="0"/>
                  </a:lnTo>
                  <a:cubicBezTo>
                    <a:pt x="51" y="152"/>
                    <a:pt x="101" y="252"/>
                    <a:pt x="202" y="353"/>
                  </a:cubicBezTo>
                  <a:cubicBezTo>
                    <a:pt x="101" y="252"/>
                    <a:pt x="51" y="101"/>
                    <a:pt x="0"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9" name="Google Shape;4279;p200"/>
            <p:cNvSpPr/>
            <p:nvPr/>
          </p:nvSpPr>
          <p:spPr>
            <a:xfrm>
              <a:off x="5942525" y="2662150"/>
              <a:ext cx="3800" cy="6300"/>
            </a:xfrm>
            <a:custGeom>
              <a:rect b="b" l="l" r="r" t="t"/>
              <a:pathLst>
                <a:path extrusionOk="0" h="252" w="152">
                  <a:moveTo>
                    <a:pt x="1" y="0"/>
                  </a:moveTo>
                  <a:cubicBezTo>
                    <a:pt x="51" y="101"/>
                    <a:pt x="101" y="202"/>
                    <a:pt x="152" y="252"/>
                  </a:cubicBezTo>
                  <a:cubicBezTo>
                    <a:pt x="101" y="151"/>
                    <a:pt x="51" y="101"/>
                    <a:pt x="1"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0" name="Google Shape;4280;p200"/>
            <p:cNvSpPr/>
            <p:nvPr/>
          </p:nvSpPr>
          <p:spPr>
            <a:xfrm>
              <a:off x="5937475" y="2653325"/>
              <a:ext cx="1300" cy="1275"/>
            </a:xfrm>
            <a:custGeom>
              <a:rect b="b" l="l" r="r" t="t"/>
              <a:pathLst>
                <a:path extrusionOk="0" h="51" w="52">
                  <a:moveTo>
                    <a:pt x="1" y="0"/>
                  </a:moveTo>
                  <a:lnTo>
                    <a:pt x="1" y="0"/>
                  </a:lnTo>
                  <a:lnTo>
                    <a:pt x="51" y="50"/>
                  </a:lnTo>
                  <a:cubicBezTo>
                    <a:pt x="51" y="50"/>
                    <a:pt x="1" y="0"/>
                    <a:pt x="1"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1" name="Google Shape;4281;p200"/>
            <p:cNvSpPr/>
            <p:nvPr/>
          </p:nvSpPr>
          <p:spPr>
            <a:xfrm>
              <a:off x="7153725" y="2688600"/>
              <a:ext cx="187825" cy="200425"/>
            </a:xfrm>
            <a:custGeom>
              <a:rect b="b" l="l" r="r" t="t"/>
              <a:pathLst>
                <a:path extrusionOk="0" h="8017" w="7513">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2" name="Google Shape;4282;p200"/>
            <p:cNvSpPr/>
            <p:nvPr/>
          </p:nvSpPr>
          <p:spPr>
            <a:xfrm>
              <a:off x="7076850" y="2616775"/>
              <a:ext cx="52975" cy="54200"/>
            </a:xfrm>
            <a:custGeom>
              <a:rect b="b" l="l" r="r" t="t"/>
              <a:pathLst>
                <a:path extrusionOk="0" h="2168" w="2119">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3" name="Google Shape;4283;p200"/>
            <p:cNvSpPr/>
            <p:nvPr/>
          </p:nvSpPr>
          <p:spPr>
            <a:xfrm>
              <a:off x="7084425" y="2692375"/>
              <a:ext cx="39075" cy="192875"/>
            </a:xfrm>
            <a:custGeom>
              <a:rect b="b" l="l" r="r" t="t"/>
              <a:pathLst>
                <a:path extrusionOk="0" h="7715" w="1563">
                  <a:moveTo>
                    <a:pt x="0" y="7714"/>
                  </a:moveTo>
                  <a:lnTo>
                    <a:pt x="1563" y="7714"/>
                  </a:lnTo>
                  <a:lnTo>
                    <a:pt x="1563" y="1"/>
                  </a:lnTo>
                  <a:lnTo>
                    <a:pt x="0"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4" name="Google Shape;4284;p200"/>
            <p:cNvSpPr/>
            <p:nvPr/>
          </p:nvSpPr>
          <p:spPr>
            <a:xfrm>
              <a:off x="6857550" y="2621800"/>
              <a:ext cx="187825" cy="267225"/>
            </a:xfrm>
            <a:custGeom>
              <a:rect b="b" l="l" r="r" t="t"/>
              <a:pathLst>
                <a:path extrusionOk="0" h="10689" w="7513">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5" name="Google Shape;4285;p200"/>
            <p:cNvSpPr/>
            <p:nvPr/>
          </p:nvSpPr>
          <p:spPr>
            <a:xfrm>
              <a:off x="6647075" y="2687350"/>
              <a:ext cx="189075" cy="201675"/>
            </a:xfrm>
            <a:custGeom>
              <a:rect b="b" l="l" r="r" t="t"/>
              <a:pathLst>
                <a:path extrusionOk="0" h="8067" w="7563">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6" name="Google Shape;4286;p200"/>
            <p:cNvSpPr/>
            <p:nvPr/>
          </p:nvSpPr>
          <p:spPr>
            <a:xfrm>
              <a:off x="6440375" y="2688600"/>
              <a:ext cx="187825" cy="267225"/>
            </a:xfrm>
            <a:custGeom>
              <a:rect b="b" l="l" r="r" t="t"/>
              <a:pathLst>
                <a:path extrusionOk="0" h="10689" w="7513">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7" name="Google Shape;4287;p200"/>
            <p:cNvSpPr/>
            <p:nvPr/>
          </p:nvSpPr>
          <p:spPr>
            <a:xfrm>
              <a:off x="6231150" y="2693650"/>
              <a:ext cx="191600" cy="191600"/>
            </a:xfrm>
            <a:custGeom>
              <a:rect b="b" l="l" r="r" t="t"/>
              <a:pathLst>
                <a:path extrusionOk="0" h="7664" w="7664">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8" name="Google Shape;4288;p200"/>
            <p:cNvSpPr/>
            <p:nvPr/>
          </p:nvSpPr>
          <p:spPr>
            <a:xfrm>
              <a:off x="6063525" y="2628100"/>
              <a:ext cx="152525" cy="257150"/>
            </a:xfrm>
            <a:custGeom>
              <a:rect b="b" l="l" r="r" t="t"/>
              <a:pathLst>
                <a:path extrusionOk="0" h="10286" w="6101">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289" name="Google Shape;4289;p200"/>
          <p:cNvGrpSpPr/>
          <p:nvPr/>
        </p:nvGrpSpPr>
        <p:grpSpPr>
          <a:xfrm>
            <a:off x="3882459" y="4590170"/>
            <a:ext cx="682107" cy="266863"/>
            <a:chOff x="238125" y="2500825"/>
            <a:chExt cx="1678825" cy="656650"/>
          </a:xfrm>
        </p:grpSpPr>
        <p:sp>
          <p:nvSpPr>
            <p:cNvPr id="4290" name="Google Shape;4290;p200"/>
            <p:cNvSpPr/>
            <p:nvPr/>
          </p:nvSpPr>
          <p:spPr>
            <a:xfrm>
              <a:off x="238125" y="2592825"/>
              <a:ext cx="429800" cy="274775"/>
            </a:xfrm>
            <a:custGeom>
              <a:rect b="b" l="l" r="r" t="t"/>
              <a:pathLst>
                <a:path extrusionOk="0" h="10991" w="17192">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1" name="Google Shape;4291;p200"/>
            <p:cNvSpPr/>
            <p:nvPr/>
          </p:nvSpPr>
          <p:spPr>
            <a:xfrm>
              <a:off x="651500" y="2669700"/>
              <a:ext cx="215550" cy="201675"/>
            </a:xfrm>
            <a:custGeom>
              <a:rect b="b" l="l" r="r" t="t"/>
              <a:pathLst>
                <a:path extrusionOk="0" h="8067" w="8622">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2" name="Google Shape;4292;p200"/>
            <p:cNvSpPr/>
            <p:nvPr/>
          </p:nvSpPr>
          <p:spPr>
            <a:xfrm>
              <a:off x="851900" y="2592825"/>
              <a:ext cx="228150" cy="274775"/>
            </a:xfrm>
            <a:custGeom>
              <a:rect b="b" l="l" r="r" t="t"/>
              <a:pathLst>
                <a:path extrusionOk="0" h="10991" w="9126">
                  <a:moveTo>
                    <a:pt x="2018" y="0"/>
                  </a:moveTo>
                  <a:lnTo>
                    <a:pt x="1" y="10990"/>
                  </a:lnTo>
                  <a:lnTo>
                    <a:pt x="8471" y="10990"/>
                  </a:lnTo>
                  <a:lnTo>
                    <a:pt x="9126" y="7461"/>
                  </a:lnTo>
                  <a:lnTo>
                    <a:pt x="5244" y="7461"/>
                  </a:lnTo>
                  <a:lnTo>
                    <a:pt x="6605" y="0"/>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3" name="Google Shape;4293;p200"/>
            <p:cNvSpPr/>
            <p:nvPr/>
          </p:nvSpPr>
          <p:spPr>
            <a:xfrm>
              <a:off x="1039700" y="2669675"/>
              <a:ext cx="316100" cy="201700"/>
            </a:xfrm>
            <a:custGeom>
              <a:rect b="b" l="l" r="r" t="t"/>
              <a:pathLst>
                <a:path extrusionOk="0" h="8068" w="12644">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4" name="Google Shape;4294;p200"/>
            <p:cNvSpPr/>
            <p:nvPr/>
          </p:nvSpPr>
          <p:spPr>
            <a:xfrm>
              <a:off x="1323275" y="2669700"/>
              <a:ext cx="318900" cy="201675"/>
            </a:xfrm>
            <a:custGeom>
              <a:rect b="b" l="l" r="r" t="t"/>
              <a:pathLst>
                <a:path extrusionOk="0" h="8067" w="12756">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5" name="Google Shape;4295;p200"/>
            <p:cNvSpPr/>
            <p:nvPr/>
          </p:nvSpPr>
          <p:spPr>
            <a:xfrm>
              <a:off x="1605600" y="2571400"/>
              <a:ext cx="311350" cy="299975"/>
            </a:xfrm>
            <a:custGeom>
              <a:rect b="b" l="l" r="r" t="t"/>
              <a:pathLst>
                <a:path extrusionOk="0" h="11999" w="12454">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6" name="Google Shape;4296;p200"/>
            <p:cNvSpPr/>
            <p:nvPr/>
          </p:nvSpPr>
          <p:spPr>
            <a:xfrm>
              <a:off x="758650" y="2907900"/>
              <a:ext cx="307550" cy="249575"/>
            </a:xfrm>
            <a:custGeom>
              <a:rect b="b" l="l" r="r" t="t"/>
              <a:pathLst>
                <a:path extrusionOk="0" h="9983" w="12302">
                  <a:moveTo>
                    <a:pt x="7915" y="1"/>
                  </a:moveTo>
                  <a:lnTo>
                    <a:pt x="0" y="9982"/>
                  </a:lnTo>
                  <a:lnTo>
                    <a:pt x="5344" y="9982"/>
                  </a:lnTo>
                  <a:lnTo>
                    <a:pt x="12301"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7" name="Google Shape;4297;p200"/>
            <p:cNvSpPr/>
            <p:nvPr/>
          </p:nvSpPr>
          <p:spPr>
            <a:xfrm>
              <a:off x="1189700" y="2590300"/>
              <a:ext cx="92025" cy="54225"/>
            </a:xfrm>
            <a:custGeom>
              <a:rect b="b" l="l" r="r" t="t"/>
              <a:pathLst>
                <a:path extrusionOk="0" h="2169" w="3681">
                  <a:moveTo>
                    <a:pt x="1865" y="0"/>
                  </a:moveTo>
                  <a:lnTo>
                    <a:pt x="0" y="2168"/>
                  </a:lnTo>
                  <a:lnTo>
                    <a:pt x="1765" y="2168"/>
                  </a:lnTo>
                  <a:lnTo>
                    <a:pt x="3680" y="0"/>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8" name="Google Shape;4298;p200"/>
            <p:cNvSpPr/>
            <p:nvPr/>
          </p:nvSpPr>
          <p:spPr>
            <a:xfrm>
              <a:off x="1256500" y="2542400"/>
              <a:ext cx="60500" cy="22725"/>
            </a:xfrm>
            <a:custGeom>
              <a:rect b="b" l="l" r="r" t="t"/>
              <a:pathLst>
                <a:path extrusionOk="0" h="909" w="2420">
                  <a:moveTo>
                    <a:pt x="1008" y="1"/>
                  </a:moveTo>
                  <a:lnTo>
                    <a:pt x="0" y="908"/>
                  </a:lnTo>
                  <a:lnTo>
                    <a:pt x="1613" y="908"/>
                  </a:lnTo>
                  <a:lnTo>
                    <a:pt x="2420"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9" name="Google Shape;4299;p200"/>
            <p:cNvSpPr/>
            <p:nvPr/>
          </p:nvSpPr>
          <p:spPr>
            <a:xfrm>
              <a:off x="1294300" y="2500825"/>
              <a:ext cx="49175" cy="18925"/>
            </a:xfrm>
            <a:custGeom>
              <a:rect b="b" l="l" r="r" t="t"/>
              <a:pathLst>
                <a:path extrusionOk="0" h="757" w="1967">
                  <a:moveTo>
                    <a:pt x="807" y="0"/>
                  </a:moveTo>
                  <a:lnTo>
                    <a:pt x="0" y="756"/>
                  </a:lnTo>
                  <a:lnTo>
                    <a:pt x="1311" y="756"/>
                  </a:lnTo>
                  <a:lnTo>
                    <a:pt x="1967" y="0"/>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0" name="Google Shape;4300;p200"/>
            <p:cNvSpPr/>
            <p:nvPr/>
          </p:nvSpPr>
          <p:spPr>
            <a:xfrm>
              <a:off x="1077525" y="2905300"/>
              <a:ext cx="89500" cy="102275"/>
            </a:xfrm>
            <a:custGeom>
              <a:rect b="b" l="l" r="r" t="t"/>
              <a:pathLst>
                <a:path extrusionOk="0" h="4091" w="358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1" name="Google Shape;4301;p200"/>
            <p:cNvSpPr/>
            <p:nvPr/>
          </p:nvSpPr>
          <p:spPr>
            <a:xfrm>
              <a:off x="1169525" y="2906650"/>
              <a:ext cx="108425" cy="101050"/>
            </a:xfrm>
            <a:custGeom>
              <a:rect b="b" l="l" r="r" t="t"/>
              <a:pathLst>
                <a:path extrusionOk="0" h="4042" w="4337">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2" name="Google Shape;4302;p200"/>
            <p:cNvSpPr/>
            <p:nvPr/>
          </p:nvSpPr>
          <p:spPr>
            <a:xfrm>
              <a:off x="1279175" y="2907900"/>
              <a:ext cx="79425" cy="97075"/>
            </a:xfrm>
            <a:custGeom>
              <a:rect b="b" l="l" r="r" t="t"/>
              <a:pathLst>
                <a:path extrusionOk="0" h="3883" w="3177">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3" name="Google Shape;4303;p200"/>
            <p:cNvSpPr/>
            <p:nvPr/>
          </p:nvSpPr>
          <p:spPr>
            <a:xfrm>
              <a:off x="1361100" y="2907900"/>
              <a:ext cx="75650" cy="97075"/>
            </a:xfrm>
            <a:custGeom>
              <a:rect b="b" l="l" r="r" t="t"/>
              <a:pathLst>
                <a:path extrusionOk="0" h="3883" w="3026">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4" name="Google Shape;4304;p200"/>
            <p:cNvSpPr/>
            <p:nvPr/>
          </p:nvSpPr>
          <p:spPr>
            <a:xfrm>
              <a:off x="1443025" y="2907900"/>
              <a:ext cx="150000" cy="97075"/>
            </a:xfrm>
            <a:custGeom>
              <a:rect b="b" l="l" r="r" t="t"/>
              <a:pathLst>
                <a:path extrusionOk="0" h="3883" w="600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5" name="Google Shape;4305;p200"/>
            <p:cNvSpPr/>
            <p:nvPr/>
          </p:nvSpPr>
          <p:spPr>
            <a:xfrm>
              <a:off x="1560225" y="2907900"/>
              <a:ext cx="102125" cy="97075"/>
            </a:xfrm>
            <a:custGeom>
              <a:rect b="b" l="l" r="r" t="t"/>
              <a:pathLst>
                <a:path extrusionOk="0" h="3883" w="4085">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6" name="Google Shape;4306;p200"/>
            <p:cNvSpPr/>
            <p:nvPr/>
          </p:nvSpPr>
          <p:spPr>
            <a:xfrm>
              <a:off x="1672400" y="2907575"/>
              <a:ext cx="97075" cy="97400"/>
            </a:xfrm>
            <a:custGeom>
              <a:rect b="b" l="l" r="r" t="t"/>
              <a:pathLst>
                <a:path extrusionOk="0" h="3896" w="3883">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7" name="Google Shape;4307;p200"/>
            <p:cNvSpPr/>
            <p:nvPr/>
          </p:nvSpPr>
          <p:spPr>
            <a:xfrm>
              <a:off x="1773225" y="2907900"/>
              <a:ext cx="81950" cy="97075"/>
            </a:xfrm>
            <a:custGeom>
              <a:rect b="b" l="l" r="r" t="t"/>
              <a:pathLst>
                <a:path extrusionOk="0" h="3883" w="3278">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8" name="Google Shape;4308;p200"/>
            <p:cNvSpPr/>
            <p:nvPr/>
          </p:nvSpPr>
          <p:spPr>
            <a:xfrm>
              <a:off x="1865250" y="2909150"/>
              <a:ext cx="20175" cy="20200"/>
            </a:xfrm>
            <a:custGeom>
              <a:rect b="b" l="l" r="r" t="t"/>
              <a:pathLst>
                <a:path extrusionOk="0" h="808" w="807">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309" name="Google Shape;4309;p200"/>
          <p:cNvGrpSpPr/>
          <p:nvPr/>
        </p:nvGrpSpPr>
        <p:grpSpPr>
          <a:xfrm>
            <a:off x="6779579" y="4626183"/>
            <a:ext cx="845188" cy="162953"/>
            <a:chOff x="3701600" y="2570125"/>
            <a:chExt cx="1503625" cy="289900"/>
          </a:xfrm>
        </p:grpSpPr>
        <p:sp>
          <p:nvSpPr>
            <p:cNvPr id="4310" name="Google Shape;4310;p200"/>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1" name="Google Shape;4311;p200"/>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2" name="Google Shape;4312;p200"/>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3" name="Google Shape;4313;p200"/>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4" name="Google Shape;4314;p200"/>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5" name="Google Shape;4315;p200"/>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6" name="Google Shape;4316;p200"/>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7" name="Google Shape;4317;p200"/>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8" name="Google Shape;4318;p200"/>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9" name="Google Shape;4319;p200"/>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0" name="Google Shape;4320;p200"/>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1" name="Google Shape;4321;p200"/>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322" name="Google Shape;4322;p200"/>
          <p:cNvSpPr/>
          <p:nvPr/>
        </p:nvSpPr>
        <p:spPr>
          <a:xfrm>
            <a:off x="8227998"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3" name="Google Shape;4323;p200"/>
          <p:cNvSpPr txBox="1"/>
          <p:nvPr/>
        </p:nvSpPr>
        <p:spPr>
          <a:xfrm>
            <a:off x="327649" y="4545776"/>
            <a:ext cx="10128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2"/>
                </a:solidFill>
                <a:latin typeface="Inter Medium"/>
                <a:ea typeface="Inter Medium"/>
                <a:cs typeface="Inter Medium"/>
                <a:sym typeface="Inter Medium"/>
              </a:rPr>
              <a:t>Trusted by:</a:t>
            </a:r>
            <a:endParaRPr b="0" i="0" sz="800" u="none" cap="none" strike="noStrike">
              <a:solidFill>
                <a:schemeClr val="dk2"/>
              </a:solidFill>
              <a:latin typeface="Inter Medium"/>
              <a:ea typeface="Inter Medium"/>
              <a:cs typeface="Inter Medium"/>
              <a:sym typeface="Inter Medium"/>
            </a:endParaRPr>
          </a:p>
        </p:txBody>
      </p:sp>
      <p:grpSp>
        <p:nvGrpSpPr>
          <p:cNvPr id="4324" name="Google Shape;4324;p200"/>
          <p:cNvGrpSpPr/>
          <p:nvPr/>
        </p:nvGrpSpPr>
        <p:grpSpPr>
          <a:xfrm>
            <a:off x="6292189" y="1426141"/>
            <a:ext cx="1425849" cy="1425202"/>
            <a:chOff x="1189450" y="238125"/>
            <a:chExt cx="5177375" cy="5175025"/>
          </a:xfrm>
        </p:grpSpPr>
        <p:sp>
          <p:nvSpPr>
            <p:cNvPr id="4325" name="Google Shape;4325;p200"/>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6" name="Google Shape;4326;p200"/>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7" name="Google Shape;4327;p200"/>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8" name="Google Shape;4328;p200"/>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9" name="Google Shape;4329;p200"/>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0" name="Google Shape;4330;p200"/>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1" name="Google Shape;4331;p200"/>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2" name="Google Shape;4332;p200"/>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3" name="Google Shape;4333;p200"/>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4" name="Google Shape;4334;p200"/>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5" name="Google Shape;4335;p200"/>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6" name="Google Shape;4336;p200"/>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7" name="Google Shape;4337;p200"/>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8" name="Google Shape;4338;p200"/>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9" name="Google Shape;4339;p200"/>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0" name="Google Shape;4340;p200"/>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1" name="Google Shape;4341;p200"/>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2" name="Google Shape;4342;p200"/>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3" name="Google Shape;4343;p200"/>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4" name="Google Shape;4344;p200"/>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5" name="Google Shape;4345;p200"/>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6" name="Google Shape;4346;p200"/>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7" name="Google Shape;4347;p200"/>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8" name="Google Shape;4348;p200"/>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9" name="Google Shape;4349;p200"/>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0" name="Google Shape;4350;p200"/>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1" name="Google Shape;4351;p200"/>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2" name="Google Shape;4352;p200"/>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3" name="Google Shape;4353;p200"/>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4" name="Google Shape;4354;p200"/>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5" name="Google Shape;4355;p200"/>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6" name="Google Shape;4356;p200"/>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7" name="Google Shape;4357;p200"/>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8" name="Google Shape;4358;p200"/>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9" name="Google Shape;4359;p200"/>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0" name="Google Shape;4360;p200"/>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1" name="Google Shape;4361;p200"/>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2" name="Google Shape;4362;p200"/>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3" name="Google Shape;4363;p200"/>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4" name="Google Shape;4364;p200"/>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5" name="Google Shape;4365;p200"/>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6" name="Google Shape;4366;p200"/>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7" name="Google Shape;4367;p200"/>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8" name="Google Shape;4368;p200"/>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9" name="Google Shape;4369;p200"/>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0" name="Google Shape;4370;p200"/>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1" name="Google Shape;4371;p200"/>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2" name="Google Shape;4372;p200"/>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3" name="Google Shape;4373;p200"/>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4" name="Google Shape;4374;p200"/>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5" name="Google Shape;4375;p200"/>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6" name="Google Shape;4376;p200"/>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7" name="Google Shape;4377;p200"/>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8" name="Google Shape;4378;p200"/>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9" name="Google Shape;4379;p200"/>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0" name="Google Shape;4380;p200"/>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1" name="Google Shape;4381;p200"/>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2" name="Google Shape;4382;p200"/>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3" name="Google Shape;4383;p200"/>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4" name="Google Shape;4384;p200"/>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5" name="Google Shape;4385;p200"/>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6" name="Google Shape;4386;p200"/>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7" name="Google Shape;4387;p200"/>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8" name="Google Shape;4388;p200"/>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9" name="Google Shape;4389;p200"/>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0" name="Google Shape;4390;p200"/>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1" name="Google Shape;4391;p200"/>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2" name="Google Shape;4392;p200"/>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3" name="Google Shape;4393;p200"/>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4" name="Google Shape;4394;p200"/>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5" name="Google Shape;4395;p200"/>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6" name="Google Shape;4396;p200"/>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7" name="Google Shape;4397;p200"/>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8" name="Google Shape;4398;p200"/>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9" name="Google Shape;4399;p200"/>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0" name="Google Shape;4400;p200"/>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1" name="Google Shape;4401;p200"/>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2" name="Google Shape;4402;p200"/>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3" name="Google Shape;4403;p200"/>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4" name="Google Shape;4404;p200"/>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5" name="Google Shape;4405;p200"/>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6" name="Google Shape;4406;p200"/>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7" name="Google Shape;4407;p200"/>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8" name="Google Shape;4408;p200"/>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9" name="Google Shape;4409;p200"/>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0" name="Google Shape;4410;p200"/>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1" name="Google Shape;4411;p200"/>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2" name="Google Shape;4412;p200"/>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3" name="Google Shape;4413;p200"/>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4" name="Google Shape;4414;p200"/>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5" name="Google Shape;4415;p200"/>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6" name="Google Shape;4416;p200"/>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7" name="Google Shape;4417;p200"/>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8" name="Google Shape;4418;p200"/>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9" name="Google Shape;4419;p200"/>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0" name="Google Shape;4420;p200"/>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1" name="Google Shape;4421;p200"/>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2" name="Google Shape;4422;p200"/>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3" name="Google Shape;4423;p200"/>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4" name="Google Shape;4424;p200"/>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5" name="Google Shape;4425;p200"/>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6" name="Google Shape;4426;p200"/>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7" name="Google Shape;4427;p200"/>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8" name="Google Shape;4428;p200"/>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9" name="Google Shape;4429;p200"/>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0" name="Google Shape;4430;p200"/>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1" name="Google Shape;4431;p200"/>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2" name="Google Shape;4432;p200"/>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3" name="Google Shape;4433;p200"/>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4" name="Google Shape;4434;p200"/>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5" name="Google Shape;4435;p200"/>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6" name="Google Shape;4436;p200"/>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7" name="Google Shape;4437;p200"/>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8" name="Google Shape;4438;p200"/>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9" name="Google Shape;4439;p200"/>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0" name="Google Shape;4440;p200"/>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1" name="Google Shape;4441;p200"/>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2" name="Google Shape;4442;p200"/>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3" name="Google Shape;4443;p200"/>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4" name="Google Shape;4444;p200"/>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5" name="Google Shape;4445;p200"/>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6" name="Google Shape;4446;p200"/>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7" name="Google Shape;4447;p200"/>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8" name="Google Shape;4448;p200"/>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9" name="Google Shape;4449;p200"/>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0" name="Google Shape;4450;p200"/>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1" name="Google Shape;4451;p200"/>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2" name="Google Shape;4452;p200"/>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3" name="Google Shape;4453;p200"/>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4" name="Google Shape;4454;p200"/>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5" name="Google Shape;4455;p200"/>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6" name="Google Shape;4456;p200"/>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7" name="Google Shape;4457;p200"/>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8" name="Google Shape;4458;p200"/>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9" name="Google Shape;4459;p200"/>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0" name="Google Shape;4460;p200"/>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1" name="Google Shape;4461;p200"/>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2" name="Google Shape;4462;p200"/>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3" name="Google Shape;4463;p200"/>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4" name="Google Shape;4464;p200"/>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5" name="Google Shape;4465;p200"/>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6" name="Google Shape;4466;p200"/>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7" name="Google Shape;4467;p200"/>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8" name="Google Shape;4468;p200"/>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9" name="Google Shape;4469;p200"/>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0" name="Google Shape;4470;p200"/>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1" name="Google Shape;4471;p200"/>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2" name="Google Shape;4472;p200"/>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3" name="Google Shape;4473;p200"/>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4" name="Google Shape;4474;p200"/>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5" name="Google Shape;4475;p200"/>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6" name="Google Shape;4476;p200"/>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7" name="Google Shape;4477;p200"/>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8" name="Google Shape;4478;p200"/>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9" name="Google Shape;4479;p200"/>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0" name="Google Shape;4480;p200"/>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1" name="Google Shape;4481;p200"/>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2" name="Google Shape;4482;p200"/>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3" name="Google Shape;4483;p200"/>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4" name="Google Shape;4484;p200"/>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5" name="Google Shape;4485;p200"/>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6" name="Google Shape;4486;p200"/>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7" name="Google Shape;4487;p200"/>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8" name="Google Shape;4488;p200"/>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9" name="Google Shape;4489;p200"/>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0" name="Google Shape;4490;p200"/>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1" name="Google Shape;4491;p200"/>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2" name="Google Shape;4492;p200"/>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3" name="Google Shape;4493;p200"/>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4" name="Google Shape;4494;p200"/>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5" name="Google Shape;4495;p200"/>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6" name="Google Shape;4496;p200"/>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7" name="Google Shape;4497;p200"/>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8" name="Google Shape;4498;p200"/>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9" name="Google Shape;4499;p200"/>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0" name="Google Shape;4500;p200"/>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1" name="Google Shape;4501;p200"/>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2" name="Google Shape;4502;p200"/>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3" name="Google Shape;4503;p200"/>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4" name="Google Shape;4504;p200"/>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5" name="Google Shape;4505;p200"/>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6" name="Google Shape;4506;p200"/>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7" name="Google Shape;4507;p200"/>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8" name="Google Shape;4508;p200"/>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9" name="Google Shape;4509;p200"/>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0" name="Google Shape;4510;p200"/>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1" name="Google Shape;4511;p200"/>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2" name="Google Shape;4512;p200"/>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3" name="Google Shape;4513;p200"/>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4" name="Google Shape;4514;p200"/>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5" name="Google Shape;4515;p200"/>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6" name="Google Shape;4516;p200"/>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7" name="Google Shape;4517;p200"/>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8" name="Google Shape;4518;p200"/>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9" name="Google Shape;4519;p200"/>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0" name="Google Shape;4520;p200"/>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1" name="Google Shape;4521;p200"/>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2" name="Google Shape;4522;p200"/>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3" name="Google Shape;4523;p200"/>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4" name="Google Shape;4524;p200"/>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5" name="Google Shape;4525;p200"/>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6" name="Google Shape;4526;p200"/>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7" name="Google Shape;4527;p200"/>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8" name="Google Shape;4528;p200"/>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9" name="Google Shape;4529;p200"/>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0" name="Google Shape;4530;p200"/>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1" name="Google Shape;4531;p200"/>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2" name="Google Shape;4532;p200"/>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3" name="Google Shape;4533;p200"/>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4" name="Google Shape;4534;p200"/>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5" name="Google Shape;4535;p200"/>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6" name="Google Shape;4536;p200"/>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7" name="Google Shape;4537;p200"/>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8" name="Google Shape;4538;p200"/>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9" name="Google Shape;4539;p200"/>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0" name="Google Shape;4540;p200"/>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1" name="Google Shape;4541;p200"/>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2" name="Google Shape;4542;p200"/>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3" name="Google Shape;4543;p200"/>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4" name="Google Shape;4544;p200"/>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5" name="Google Shape;4545;p200"/>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6" name="Google Shape;4546;p200"/>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7" name="Google Shape;4547;p200"/>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8" name="Google Shape;4548;p200"/>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9" name="Google Shape;4549;p200"/>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0" name="Google Shape;4550;p200"/>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1" name="Google Shape;4551;p200"/>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2" name="Google Shape;4552;p200"/>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3" name="Google Shape;4553;p200"/>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4" name="Google Shape;4554;p200"/>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5" name="Google Shape;4555;p200"/>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6" name="Google Shape;4556;p200"/>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7" name="Google Shape;4557;p200"/>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8" name="Google Shape;4558;p200"/>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9" name="Google Shape;4559;p200"/>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0" name="Google Shape;4560;p200"/>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1" name="Google Shape;4561;p200"/>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2" name="Google Shape;4562;p200"/>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3" name="Google Shape;4563;p200"/>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4" name="Google Shape;4564;p200"/>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5" name="Google Shape;4565;p200"/>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6" name="Google Shape;4566;p200"/>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7" name="Google Shape;4567;p200"/>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8" name="Google Shape;4568;p200"/>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9" name="Google Shape;4569;p200"/>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0" name="Google Shape;4570;p200"/>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1" name="Google Shape;4571;p200"/>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2" name="Google Shape;4572;p200"/>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3" name="Google Shape;4573;p200"/>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4" name="Google Shape;4574;p200"/>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5" name="Google Shape;4575;p200"/>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6" name="Google Shape;4576;p200"/>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7" name="Google Shape;4577;p200"/>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8" name="Google Shape;4578;p200"/>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9" name="Google Shape;4579;p200"/>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0" name="Google Shape;4580;p200"/>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1" name="Google Shape;4581;p200"/>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2" name="Google Shape;4582;p200"/>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3" name="Google Shape;4583;p200"/>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4" name="Google Shape;4584;p200"/>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5" name="Google Shape;4585;p200"/>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6" name="Google Shape;4586;p200"/>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7" name="Google Shape;4587;p200"/>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8" name="Google Shape;4588;p200"/>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9" name="Google Shape;4589;p200"/>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0" name="Google Shape;4590;p200"/>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1" name="Google Shape;4591;p200"/>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2" name="Google Shape;4592;p200"/>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3" name="Google Shape;4593;p200"/>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4" name="Google Shape;4594;p200"/>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5" name="Google Shape;4595;p200"/>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6" name="Google Shape;4596;p200"/>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7" name="Google Shape;4597;p200"/>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8" name="Google Shape;4598;p200"/>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9" name="Google Shape;4599;p200"/>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0" name="Google Shape;4600;p200"/>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1" name="Google Shape;4601;p200"/>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2" name="Google Shape;4602;p200"/>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3" name="Google Shape;4603;p200"/>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4" name="Google Shape;4604;p200"/>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5" name="Google Shape;4605;p200"/>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6" name="Google Shape;4606;p200"/>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7" name="Google Shape;4607;p200"/>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8" name="Google Shape;4608;p200"/>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9" name="Google Shape;4609;p200"/>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0" name="Google Shape;4610;p200"/>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1" name="Google Shape;4611;p200"/>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2" name="Google Shape;4612;p200"/>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3" name="Google Shape;4613;p200"/>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4" name="Google Shape;4614;p200"/>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5" name="Google Shape;4615;p200"/>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6" name="Google Shape;4616;p200"/>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7" name="Google Shape;4617;p200"/>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8" name="Google Shape;4618;p200"/>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9" name="Google Shape;4619;p200"/>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0" name="Google Shape;4620;p200"/>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1" name="Google Shape;4621;p200"/>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2" name="Google Shape;4622;p200"/>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3" name="Google Shape;4623;p200"/>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4" name="Google Shape;4624;p200"/>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5" name="Google Shape;4625;p200"/>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6" name="Google Shape;4626;p200"/>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7" name="Google Shape;4627;p200"/>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8" name="Google Shape;4628;p200"/>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9" name="Google Shape;4629;p200"/>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0" name="Google Shape;4630;p200"/>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1" name="Google Shape;4631;p200"/>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2" name="Google Shape;4632;p200"/>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3" name="Google Shape;4633;p200"/>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4" name="Google Shape;4634;p200"/>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5" name="Google Shape;4635;p200"/>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6" name="Google Shape;4636;p200"/>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7" name="Google Shape;4637;p200"/>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8" name="Google Shape;4638;p200"/>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9" name="Google Shape;4639;p200"/>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0" name="Google Shape;4640;p200"/>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1" name="Google Shape;4641;p200"/>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2" name="Google Shape;4642;p200"/>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3" name="Google Shape;4643;p200"/>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4" name="Google Shape;4644;p200"/>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5" name="Google Shape;4645;p200"/>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6" name="Google Shape;4646;p200"/>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7" name="Google Shape;4647;p200"/>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8" name="Google Shape;4648;p200"/>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9" name="Google Shape;4649;p200"/>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0" name="Google Shape;4650;p200"/>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1" name="Google Shape;4651;p200"/>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2" name="Google Shape;4652;p200"/>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3" name="Google Shape;4653;p200"/>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4" name="Google Shape;4654;p200"/>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5" name="Google Shape;4655;p200"/>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6" name="Google Shape;4656;p200"/>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7" name="Google Shape;4657;p200"/>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8" name="Google Shape;4658;p200"/>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9" name="Google Shape;4659;p200"/>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0" name="Google Shape;4660;p200"/>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1" name="Google Shape;4661;p200"/>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2" name="Google Shape;4662;p200"/>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3" name="Google Shape;4663;p200"/>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4" name="Google Shape;4664;p200"/>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5" name="Google Shape;4665;p200"/>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6" name="Google Shape;4666;p200"/>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7" name="Google Shape;4667;p200"/>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8" name="Google Shape;4668;p200"/>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9" name="Google Shape;4669;p200"/>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0" name="Google Shape;4670;p200"/>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1" name="Google Shape;4671;p200"/>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2" name="Google Shape;4672;p200"/>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3" name="Google Shape;4673;p200"/>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4" name="Google Shape;4674;p200"/>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5" name="Google Shape;4675;p200"/>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6" name="Google Shape;4676;p200"/>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7" name="Google Shape;4677;p200"/>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8" name="Google Shape;4678;p200"/>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9" name="Google Shape;4679;p200"/>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0" name="Google Shape;4680;p200"/>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1" name="Google Shape;4681;p200"/>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2" name="Google Shape;4682;p200"/>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3" name="Google Shape;4683;p200"/>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4" name="Google Shape;4684;p200"/>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5" name="Google Shape;4685;p200"/>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6" name="Google Shape;4686;p200"/>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7" name="Google Shape;4687;p200"/>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8" name="Google Shape;4688;p200"/>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9" name="Google Shape;4689;p200"/>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0" name="Google Shape;4690;p200"/>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1" name="Google Shape;4691;p200"/>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2" name="Google Shape;4692;p200"/>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3" name="Google Shape;4693;p200"/>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4" name="Google Shape;4694;p200"/>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5" name="Google Shape;4695;p200"/>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6" name="Google Shape;4696;p200"/>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7" name="Google Shape;4697;p200"/>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8" name="Google Shape;4698;p200"/>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9" name="Google Shape;4699;p200"/>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0" name="Google Shape;4700;p200"/>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1" name="Google Shape;4701;p200"/>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2" name="Google Shape;4702;p200"/>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3" name="Google Shape;4703;p200"/>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4" name="Google Shape;4704;p200"/>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5" name="Google Shape;4705;p200"/>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6" name="Google Shape;4706;p200"/>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7" name="Google Shape;4707;p200"/>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8" name="Google Shape;4708;p200"/>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9" name="Google Shape;4709;p200"/>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0" name="Google Shape;4710;p200"/>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1" name="Google Shape;4711;p200"/>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2" name="Google Shape;4712;p200"/>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3" name="Google Shape;4713;p200"/>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4" name="Google Shape;4714;p200"/>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5" name="Google Shape;4715;p200"/>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6" name="Google Shape;4716;p200"/>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7" name="Google Shape;4717;p200"/>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8" name="Google Shape;4718;p200"/>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9" name="Google Shape;4719;p200"/>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0" name="Google Shape;4720;p200"/>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1" name="Google Shape;4721;p200"/>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2" name="Google Shape;4722;p200"/>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3" name="Google Shape;4723;p200"/>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4" name="Google Shape;4724;p200"/>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5" name="Google Shape;4725;p200"/>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6" name="Google Shape;4726;p200"/>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7" name="Google Shape;4727;p200"/>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8" name="Google Shape;4728;p200"/>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9" name="Google Shape;4729;p200"/>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0" name="Google Shape;4730;p200"/>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1" name="Google Shape;4731;p200"/>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2" name="Google Shape;4732;p200"/>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3" name="Google Shape;4733;p200"/>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4" name="Google Shape;4734;p200"/>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5" name="Google Shape;4735;p200"/>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6" name="Google Shape;4736;p200"/>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7" name="Google Shape;4737;p200"/>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8" name="Google Shape;4738;p200"/>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9" name="Google Shape;4739;p200"/>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0" name="Google Shape;4740;p200"/>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1" name="Google Shape;4741;p200"/>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2" name="Google Shape;4742;p200"/>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3" name="Google Shape;4743;p200"/>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4" name="Google Shape;4744;p200"/>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5" name="Google Shape;4745;p200"/>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6" name="Google Shape;4746;p200"/>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7" name="Google Shape;4747;p200"/>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8" name="Google Shape;4748;p200"/>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9" name="Google Shape;4749;p200"/>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0" name="Google Shape;4750;p200"/>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1" name="Google Shape;4751;p200"/>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2" name="Google Shape;4752;p200"/>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3" name="Google Shape;4753;p200"/>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4" name="Google Shape;4754;p200"/>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5" name="Google Shape;4755;p200"/>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6" name="Google Shape;4756;p200"/>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7" name="Google Shape;4757;p200"/>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8" name="Google Shape;4758;p200"/>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9" name="Google Shape;4759;p200"/>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0" name="Google Shape;4760;p200"/>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1" name="Google Shape;4761;p200"/>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2" name="Google Shape;4762;p200"/>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3" name="Google Shape;4763;p200"/>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4" name="Google Shape;4764;p200"/>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5" name="Google Shape;4765;p200"/>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6" name="Google Shape;4766;p200"/>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7" name="Google Shape;4767;p200"/>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8" name="Google Shape;4768;p200"/>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9" name="Google Shape;4769;p200"/>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0" name="Google Shape;4770;p200"/>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1" name="Google Shape;4771;p200"/>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2" name="Google Shape;4772;p200"/>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3" name="Google Shape;4773;p200"/>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4" name="Google Shape;4774;p200"/>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5" name="Google Shape;4775;p200"/>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6" name="Google Shape;4776;p200"/>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7" name="Google Shape;4777;p200"/>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8" name="Google Shape;4778;p200"/>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9" name="Google Shape;4779;p200"/>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0" name="Google Shape;4780;p200"/>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1" name="Google Shape;4781;p200"/>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2" name="Google Shape;4782;p200"/>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3" name="Google Shape;4783;p200"/>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4" name="Google Shape;4784;p200"/>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5" name="Google Shape;4785;p200"/>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6" name="Google Shape;4786;p200"/>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7" name="Google Shape;4787;p200"/>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8" name="Google Shape;4788;p200"/>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9" name="Google Shape;4789;p200"/>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0" name="Google Shape;4790;p200"/>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1" name="Google Shape;4791;p200"/>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2" name="Google Shape;4792;p200"/>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3" name="Google Shape;4793;p200"/>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4" name="Google Shape;4794;p200"/>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5" name="Google Shape;4795;p200"/>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6" name="Google Shape;4796;p200"/>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7" name="Google Shape;4797;p200"/>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8" name="Google Shape;4798;p200"/>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9" name="Google Shape;4799;p200"/>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0" name="Google Shape;4800;p200"/>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1" name="Google Shape;4801;p200"/>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2" name="Google Shape;4802;p200"/>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3" name="Google Shape;4803;p200"/>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4" name="Google Shape;4804;p200"/>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5" name="Google Shape;4805;p200"/>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6" name="Google Shape;4806;p200"/>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7" name="Google Shape;4807;p200"/>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8" name="Google Shape;4808;p200"/>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9" name="Google Shape;4809;p200"/>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0" name="Google Shape;4810;p200"/>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1" name="Google Shape;4811;p200"/>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2" name="Google Shape;4812;p200"/>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3" name="Google Shape;4813;p200"/>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4" name="Google Shape;4814;p200"/>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5" name="Google Shape;4815;p200"/>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6" name="Google Shape;4816;p200"/>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7" name="Google Shape;4817;p200"/>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8" name="Google Shape;4818;p200"/>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9" name="Google Shape;4819;p200"/>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0" name="Google Shape;4820;p200"/>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1" name="Google Shape;4821;p200"/>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2" name="Google Shape;4822;p200"/>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3" name="Google Shape;4823;p200"/>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4" name="Google Shape;4824;p200"/>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5" name="Google Shape;4825;p200"/>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6" name="Google Shape;4826;p200"/>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7" name="Google Shape;4827;p200"/>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8" name="Google Shape;4828;p200"/>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9" name="Google Shape;4829;p200"/>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0" name="Google Shape;4830;p200"/>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1" name="Google Shape;4831;p200"/>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2" name="Google Shape;4832;p200"/>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3" name="Google Shape;4833;p200"/>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4" name="Google Shape;4834;p200"/>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5" name="Google Shape;4835;p200"/>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6" name="Google Shape;4836;p200"/>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7" name="Google Shape;4837;p200"/>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8" name="Google Shape;4838;p200"/>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9" name="Google Shape;4839;p200"/>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0" name="Google Shape;4840;p200"/>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1" name="Google Shape;4841;p200"/>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2" name="Google Shape;4842;p200"/>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3" name="Google Shape;4843;p200"/>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4" name="Google Shape;4844;p200"/>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5" name="Google Shape;4845;p200"/>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6" name="Google Shape;4846;p200"/>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7" name="Google Shape;4847;p200"/>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8" name="Google Shape;4848;p200"/>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9" name="Google Shape;4849;p200"/>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0" name="Google Shape;4850;p200"/>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1" name="Google Shape;4851;p200"/>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2" name="Google Shape;4852;p200"/>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3" name="Google Shape;4853;p200"/>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4" name="Google Shape;4854;p200"/>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5" name="Google Shape;4855;p200"/>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6" name="Google Shape;4856;p200"/>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7" name="Google Shape;4857;p200"/>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8" name="Google Shape;4858;p200"/>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9" name="Google Shape;4859;p200"/>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0" name="Google Shape;4860;p200"/>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1" name="Google Shape;4861;p200"/>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2" name="Google Shape;4862;p200"/>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3" name="Google Shape;4863;p200"/>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4" name="Google Shape;4864;p200"/>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5" name="Google Shape;4865;p200"/>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6" name="Google Shape;4866;p200"/>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7" name="Google Shape;4867;p200"/>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8" name="Google Shape;4868;p200"/>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9" name="Google Shape;4869;p200"/>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0" name="Google Shape;4870;p200"/>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1" name="Google Shape;4871;p200"/>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2" name="Google Shape;4872;p200"/>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3" name="Google Shape;4873;p200"/>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4" name="Google Shape;4874;p200"/>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5" name="Google Shape;4875;p200"/>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6" name="Google Shape;4876;p200"/>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7" name="Google Shape;4877;p200"/>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8" name="Google Shape;4878;p200"/>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9" name="Google Shape;4879;p200"/>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0" name="Google Shape;4880;p200"/>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1" name="Google Shape;4881;p200"/>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2" name="Google Shape;4882;p200"/>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3" name="Google Shape;4883;p200"/>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4" name="Google Shape;4884;p200"/>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5" name="Google Shape;4885;p200"/>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6" name="Google Shape;4886;p200"/>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7" name="Google Shape;4887;p200"/>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8" name="Google Shape;4888;p200"/>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9" name="Google Shape;4889;p200"/>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0" name="Google Shape;4890;p200"/>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1" name="Google Shape;4891;p200"/>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2" name="Google Shape;4892;p200"/>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893" name="Google Shape;4893;p200"/>
          <p:cNvSpPr/>
          <p:nvPr/>
        </p:nvSpPr>
        <p:spPr>
          <a:xfrm>
            <a:off x="324500" y="4426700"/>
            <a:ext cx="8499900" cy="585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894" name="Google Shape;4894;p200"/>
          <p:cNvPicPr preferRelativeResize="0"/>
          <p:nvPr/>
        </p:nvPicPr>
        <p:blipFill rotWithShape="1">
          <a:blip r:embed="rId5">
            <a:alphaModFix/>
          </a:blip>
          <a:srcRect b="0" l="0" r="0" t="0"/>
          <a:stretch/>
        </p:blipFill>
        <p:spPr>
          <a:xfrm>
            <a:off x="455004" y="401901"/>
            <a:ext cx="908399" cy="259033"/>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1">
  <p:cSld name="Alt title w/shapes &amp; imgs 1">
    <p:bg>
      <p:bgPr>
        <a:solidFill>
          <a:schemeClr val="dk1"/>
        </a:solidFill>
      </p:bgPr>
    </p:bg>
    <p:spTree>
      <p:nvGrpSpPr>
        <p:cNvPr id="4895" name="Shape 4895"/>
        <p:cNvGrpSpPr/>
        <p:nvPr/>
      </p:nvGrpSpPr>
      <p:grpSpPr>
        <a:xfrm>
          <a:off x="0" y="0"/>
          <a:ext cx="0" cy="0"/>
          <a:chOff x="0" y="0"/>
          <a:chExt cx="0" cy="0"/>
        </a:xfrm>
      </p:grpSpPr>
      <p:sp>
        <p:nvSpPr>
          <p:cNvPr id="4896" name="Google Shape;4896;p201"/>
          <p:cNvSpPr/>
          <p:nvPr/>
        </p:nvSpPr>
        <p:spPr>
          <a:xfrm>
            <a:off x="5715144" y="-25"/>
            <a:ext cx="1714800" cy="1714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897" name="Google Shape;4897;p201"/>
          <p:cNvPicPr preferRelativeResize="0"/>
          <p:nvPr/>
        </p:nvPicPr>
        <p:blipFill rotWithShape="1">
          <a:blip r:embed="rId2">
            <a:alphaModFix/>
          </a:blip>
          <a:srcRect b="18089" l="0" r="4251" t="18090"/>
          <a:stretch/>
        </p:blipFill>
        <p:spPr>
          <a:xfrm>
            <a:off x="5715122" y="8"/>
            <a:ext cx="1714800" cy="1714800"/>
          </a:xfrm>
          <a:prstGeom prst="ellipse">
            <a:avLst/>
          </a:prstGeom>
          <a:noFill/>
          <a:ln>
            <a:noFill/>
          </a:ln>
        </p:spPr>
      </p:pic>
      <p:sp>
        <p:nvSpPr>
          <p:cNvPr id="4898" name="Google Shape;4898;p201"/>
          <p:cNvSpPr txBox="1"/>
          <p:nvPr>
            <p:ph type="ctrTitle"/>
          </p:nvPr>
        </p:nvSpPr>
        <p:spPr>
          <a:xfrm>
            <a:off x="311700" y="1521701"/>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p:txBody>
      </p:sp>
      <p:sp>
        <p:nvSpPr>
          <p:cNvPr id="4899" name="Google Shape;4899;p201"/>
          <p:cNvSpPr txBox="1"/>
          <p:nvPr>
            <p:ph idx="1" type="subTitle"/>
          </p:nvPr>
        </p:nvSpPr>
        <p:spPr>
          <a:xfrm>
            <a:off x="311700" y="3032101"/>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p:txBody>
      </p:sp>
      <p:sp>
        <p:nvSpPr>
          <p:cNvPr id="4900" name="Google Shape;4900;p201"/>
          <p:cNvSpPr/>
          <p:nvPr/>
        </p:nvSpPr>
        <p:spPr>
          <a:xfrm>
            <a:off x="5715197" y="3428806"/>
            <a:ext cx="3429300" cy="17148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1" name="Google Shape;4901;p201"/>
          <p:cNvSpPr/>
          <p:nvPr/>
        </p:nvSpPr>
        <p:spPr>
          <a:xfrm>
            <a:off x="7429717" y="-25"/>
            <a:ext cx="1714800" cy="17148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902" name="Google Shape;4902;p201"/>
          <p:cNvPicPr preferRelativeResize="0"/>
          <p:nvPr/>
        </p:nvPicPr>
        <p:blipFill rotWithShape="1">
          <a:blip r:embed="rId3">
            <a:alphaModFix/>
          </a:blip>
          <a:srcRect b="24544" l="33473" r="24193" t="11983"/>
          <a:stretch/>
        </p:blipFill>
        <p:spPr>
          <a:xfrm>
            <a:off x="7429711" y="1714197"/>
            <a:ext cx="1714514" cy="1714668"/>
          </a:xfrm>
          <a:prstGeom prst="rect">
            <a:avLst/>
          </a:prstGeom>
          <a:noFill/>
          <a:ln>
            <a:noFill/>
          </a:ln>
        </p:spPr>
      </p:pic>
      <p:pic>
        <p:nvPicPr>
          <p:cNvPr id="4903" name="Google Shape;4903;p201"/>
          <p:cNvPicPr preferRelativeResize="0"/>
          <p:nvPr/>
        </p:nvPicPr>
        <p:blipFill rotWithShape="1">
          <a:blip r:embed="rId4">
            <a:alphaModFix/>
          </a:blip>
          <a:srcRect b="0" l="0" r="0" t="0"/>
          <a:stretch/>
        </p:blipFill>
        <p:spPr>
          <a:xfrm>
            <a:off x="5714566" y="3279784"/>
            <a:ext cx="3429325" cy="1863691"/>
          </a:xfrm>
          <a:prstGeom prst="rect">
            <a:avLst/>
          </a:prstGeom>
          <a:noFill/>
          <a:ln>
            <a:noFill/>
          </a:ln>
        </p:spPr>
      </p:pic>
      <p:grpSp>
        <p:nvGrpSpPr>
          <p:cNvPr id="4904" name="Google Shape;4904;p201"/>
          <p:cNvGrpSpPr/>
          <p:nvPr/>
        </p:nvGrpSpPr>
        <p:grpSpPr>
          <a:xfrm>
            <a:off x="5714586" y="1714973"/>
            <a:ext cx="1714747" cy="1713968"/>
            <a:chOff x="1189450" y="238125"/>
            <a:chExt cx="5177375" cy="5175025"/>
          </a:xfrm>
        </p:grpSpPr>
        <p:sp>
          <p:nvSpPr>
            <p:cNvPr id="4905" name="Google Shape;4905;p201"/>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6" name="Google Shape;4906;p201"/>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7" name="Google Shape;4907;p201"/>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8" name="Google Shape;4908;p201"/>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9" name="Google Shape;4909;p201"/>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0" name="Google Shape;4910;p201"/>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1" name="Google Shape;4911;p201"/>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2" name="Google Shape;4912;p201"/>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3" name="Google Shape;4913;p201"/>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4" name="Google Shape;4914;p201"/>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5" name="Google Shape;4915;p201"/>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6" name="Google Shape;4916;p201"/>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7" name="Google Shape;4917;p201"/>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8" name="Google Shape;4918;p201"/>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9" name="Google Shape;4919;p201"/>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0" name="Google Shape;4920;p201"/>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1" name="Google Shape;4921;p201"/>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2" name="Google Shape;4922;p201"/>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3" name="Google Shape;4923;p201"/>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4" name="Google Shape;4924;p201"/>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5" name="Google Shape;4925;p201"/>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6" name="Google Shape;4926;p201"/>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7" name="Google Shape;4927;p201"/>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8" name="Google Shape;4928;p201"/>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9" name="Google Shape;4929;p201"/>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0" name="Google Shape;4930;p201"/>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1" name="Google Shape;4931;p201"/>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2" name="Google Shape;4932;p201"/>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3" name="Google Shape;4933;p201"/>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4" name="Google Shape;4934;p201"/>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5" name="Google Shape;4935;p201"/>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6" name="Google Shape;4936;p201"/>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7" name="Google Shape;4937;p201"/>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8" name="Google Shape;4938;p201"/>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9" name="Google Shape;4939;p201"/>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0" name="Google Shape;4940;p201"/>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1" name="Google Shape;4941;p201"/>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2" name="Google Shape;4942;p201"/>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3" name="Google Shape;4943;p201"/>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4" name="Google Shape;4944;p201"/>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5" name="Google Shape;4945;p201"/>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6" name="Google Shape;4946;p201"/>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7" name="Google Shape;4947;p201"/>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8" name="Google Shape;4948;p201"/>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9" name="Google Shape;4949;p201"/>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0" name="Google Shape;4950;p201"/>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1" name="Google Shape;4951;p201"/>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2" name="Google Shape;4952;p201"/>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3" name="Google Shape;4953;p201"/>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4" name="Google Shape;4954;p201"/>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5" name="Google Shape;4955;p201"/>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6" name="Google Shape;4956;p201"/>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7" name="Google Shape;4957;p201"/>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8" name="Google Shape;4958;p201"/>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9" name="Google Shape;4959;p201"/>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0" name="Google Shape;4960;p201"/>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1" name="Google Shape;4961;p201"/>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2" name="Google Shape;4962;p201"/>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3" name="Google Shape;4963;p201"/>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4" name="Google Shape;4964;p201"/>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5" name="Google Shape;4965;p201"/>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6" name="Google Shape;4966;p201"/>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7" name="Google Shape;4967;p201"/>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8" name="Google Shape;4968;p201"/>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9" name="Google Shape;4969;p201"/>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0" name="Google Shape;4970;p201"/>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1" name="Google Shape;4971;p201"/>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2" name="Google Shape;4972;p201"/>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3" name="Google Shape;4973;p201"/>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4" name="Google Shape;4974;p201"/>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5" name="Google Shape;4975;p201"/>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6" name="Google Shape;4976;p201"/>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7" name="Google Shape;4977;p201"/>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8" name="Google Shape;4978;p201"/>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9" name="Google Shape;4979;p201"/>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0" name="Google Shape;4980;p201"/>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1" name="Google Shape;4981;p201"/>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2" name="Google Shape;4982;p201"/>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3" name="Google Shape;4983;p201"/>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4" name="Google Shape;4984;p201"/>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5" name="Google Shape;4985;p201"/>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6" name="Google Shape;4986;p201"/>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7" name="Google Shape;4987;p201"/>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8" name="Google Shape;4988;p201"/>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9" name="Google Shape;4989;p201"/>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0" name="Google Shape;4990;p201"/>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1" name="Google Shape;4991;p201"/>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2" name="Google Shape;4992;p201"/>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3" name="Google Shape;4993;p201"/>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4" name="Google Shape;4994;p201"/>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5" name="Google Shape;4995;p201"/>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6" name="Google Shape;4996;p201"/>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7" name="Google Shape;4997;p201"/>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8" name="Google Shape;4998;p201"/>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9" name="Google Shape;4999;p201"/>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0" name="Google Shape;5000;p201"/>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1" name="Google Shape;5001;p201"/>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2" name="Google Shape;5002;p201"/>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3" name="Google Shape;5003;p201"/>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4" name="Google Shape;5004;p201"/>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5" name="Google Shape;5005;p201"/>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6" name="Google Shape;5006;p201"/>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7" name="Google Shape;5007;p201"/>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8" name="Google Shape;5008;p201"/>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9" name="Google Shape;5009;p201"/>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0" name="Google Shape;5010;p201"/>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1" name="Google Shape;5011;p201"/>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2" name="Google Shape;5012;p201"/>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3" name="Google Shape;5013;p201"/>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4" name="Google Shape;5014;p201"/>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5" name="Google Shape;5015;p201"/>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6" name="Google Shape;5016;p201"/>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7" name="Google Shape;5017;p201"/>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8" name="Google Shape;5018;p201"/>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9" name="Google Shape;5019;p201"/>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0" name="Google Shape;5020;p201"/>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1" name="Google Shape;5021;p201"/>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2" name="Google Shape;5022;p201"/>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3" name="Google Shape;5023;p201"/>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4" name="Google Shape;5024;p201"/>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5" name="Google Shape;5025;p201"/>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6" name="Google Shape;5026;p201"/>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7" name="Google Shape;5027;p201"/>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8" name="Google Shape;5028;p201"/>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9" name="Google Shape;5029;p201"/>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0" name="Google Shape;5030;p201"/>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1" name="Google Shape;5031;p201"/>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2" name="Google Shape;5032;p201"/>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3" name="Google Shape;5033;p201"/>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4" name="Google Shape;5034;p201"/>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5" name="Google Shape;5035;p201"/>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6" name="Google Shape;5036;p201"/>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7" name="Google Shape;5037;p201"/>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8" name="Google Shape;5038;p201"/>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9" name="Google Shape;5039;p201"/>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0" name="Google Shape;5040;p201"/>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1" name="Google Shape;5041;p201"/>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2" name="Google Shape;5042;p201"/>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3" name="Google Shape;5043;p201"/>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4" name="Google Shape;5044;p201"/>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5" name="Google Shape;5045;p201"/>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6" name="Google Shape;5046;p201"/>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7" name="Google Shape;5047;p201"/>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8" name="Google Shape;5048;p201"/>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9" name="Google Shape;5049;p201"/>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0" name="Google Shape;5050;p201"/>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1" name="Google Shape;5051;p201"/>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2" name="Google Shape;5052;p201"/>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3" name="Google Shape;5053;p201"/>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4" name="Google Shape;5054;p201"/>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5" name="Google Shape;5055;p201"/>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6" name="Google Shape;5056;p201"/>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7" name="Google Shape;5057;p201"/>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8" name="Google Shape;5058;p201"/>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9" name="Google Shape;5059;p201"/>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0" name="Google Shape;5060;p201"/>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1" name="Google Shape;5061;p201"/>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2" name="Google Shape;5062;p201"/>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3" name="Google Shape;5063;p201"/>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4" name="Google Shape;5064;p201"/>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5" name="Google Shape;5065;p201"/>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6" name="Google Shape;5066;p201"/>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7" name="Google Shape;5067;p201"/>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8" name="Google Shape;5068;p201"/>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9" name="Google Shape;5069;p201"/>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0" name="Google Shape;5070;p201"/>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1" name="Google Shape;5071;p201"/>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2" name="Google Shape;5072;p201"/>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3" name="Google Shape;5073;p201"/>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4" name="Google Shape;5074;p201"/>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5" name="Google Shape;5075;p201"/>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6" name="Google Shape;5076;p201"/>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7" name="Google Shape;5077;p201"/>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8" name="Google Shape;5078;p201"/>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9" name="Google Shape;5079;p201"/>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0" name="Google Shape;5080;p201"/>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1" name="Google Shape;5081;p201"/>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2" name="Google Shape;5082;p201"/>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3" name="Google Shape;5083;p201"/>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4" name="Google Shape;5084;p201"/>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5" name="Google Shape;5085;p201"/>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6" name="Google Shape;5086;p201"/>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7" name="Google Shape;5087;p201"/>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8" name="Google Shape;5088;p201"/>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9" name="Google Shape;5089;p201"/>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0" name="Google Shape;5090;p201"/>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1" name="Google Shape;5091;p201"/>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2" name="Google Shape;5092;p201"/>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3" name="Google Shape;5093;p201"/>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4" name="Google Shape;5094;p201"/>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5" name="Google Shape;5095;p201"/>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6" name="Google Shape;5096;p201"/>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7" name="Google Shape;5097;p201"/>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8" name="Google Shape;5098;p201"/>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9" name="Google Shape;5099;p201"/>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0" name="Google Shape;5100;p201"/>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1" name="Google Shape;5101;p201"/>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2" name="Google Shape;5102;p201"/>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3" name="Google Shape;5103;p201"/>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4" name="Google Shape;5104;p201"/>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5" name="Google Shape;5105;p201"/>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6" name="Google Shape;5106;p201"/>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7" name="Google Shape;5107;p201"/>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8" name="Google Shape;5108;p201"/>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9" name="Google Shape;5109;p201"/>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0" name="Google Shape;5110;p201"/>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1" name="Google Shape;5111;p201"/>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2" name="Google Shape;5112;p201"/>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3" name="Google Shape;5113;p201"/>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4" name="Google Shape;5114;p201"/>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5" name="Google Shape;5115;p201"/>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6" name="Google Shape;5116;p201"/>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7" name="Google Shape;5117;p201"/>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8" name="Google Shape;5118;p201"/>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9" name="Google Shape;5119;p201"/>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0" name="Google Shape;5120;p201"/>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1" name="Google Shape;5121;p201"/>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2" name="Google Shape;5122;p201"/>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3" name="Google Shape;5123;p201"/>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4" name="Google Shape;5124;p201"/>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5" name="Google Shape;5125;p201"/>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6" name="Google Shape;5126;p201"/>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7" name="Google Shape;5127;p201"/>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8" name="Google Shape;5128;p201"/>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9" name="Google Shape;5129;p201"/>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0" name="Google Shape;5130;p201"/>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1" name="Google Shape;5131;p201"/>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2" name="Google Shape;5132;p201"/>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3" name="Google Shape;5133;p201"/>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4" name="Google Shape;5134;p201"/>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5" name="Google Shape;5135;p201"/>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6" name="Google Shape;5136;p201"/>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7" name="Google Shape;5137;p201"/>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8" name="Google Shape;5138;p201"/>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9" name="Google Shape;5139;p201"/>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0" name="Google Shape;5140;p201"/>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1" name="Google Shape;5141;p201"/>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2" name="Google Shape;5142;p201"/>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3" name="Google Shape;5143;p201"/>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4" name="Google Shape;5144;p201"/>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5" name="Google Shape;5145;p201"/>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6" name="Google Shape;5146;p201"/>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7" name="Google Shape;5147;p201"/>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8" name="Google Shape;5148;p201"/>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9" name="Google Shape;5149;p201"/>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0" name="Google Shape;5150;p201"/>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1" name="Google Shape;5151;p201"/>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2" name="Google Shape;5152;p201"/>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3" name="Google Shape;5153;p201"/>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4" name="Google Shape;5154;p201"/>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5" name="Google Shape;5155;p201"/>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6" name="Google Shape;5156;p201"/>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7" name="Google Shape;5157;p201"/>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8" name="Google Shape;5158;p201"/>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9" name="Google Shape;5159;p201"/>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0" name="Google Shape;5160;p201"/>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1" name="Google Shape;5161;p201"/>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2" name="Google Shape;5162;p201"/>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3" name="Google Shape;5163;p201"/>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4" name="Google Shape;5164;p201"/>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5" name="Google Shape;5165;p201"/>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6" name="Google Shape;5166;p201"/>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7" name="Google Shape;5167;p201"/>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8" name="Google Shape;5168;p201"/>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9" name="Google Shape;5169;p201"/>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0" name="Google Shape;5170;p201"/>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1" name="Google Shape;5171;p201"/>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2" name="Google Shape;5172;p201"/>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3" name="Google Shape;5173;p201"/>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4" name="Google Shape;5174;p201"/>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5" name="Google Shape;5175;p201"/>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6" name="Google Shape;5176;p201"/>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7" name="Google Shape;5177;p201"/>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8" name="Google Shape;5178;p201"/>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9" name="Google Shape;5179;p201"/>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0" name="Google Shape;5180;p201"/>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1" name="Google Shape;5181;p201"/>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2" name="Google Shape;5182;p201"/>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3" name="Google Shape;5183;p201"/>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4" name="Google Shape;5184;p201"/>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5" name="Google Shape;5185;p201"/>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6" name="Google Shape;5186;p201"/>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7" name="Google Shape;5187;p201"/>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8" name="Google Shape;5188;p201"/>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9" name="Google Shape;5189;p201"/>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0" name="Google Shape;5190;p201"/>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1" name="Google Shape;5191;p201"/>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2" name="Google Shape;5192;p201"/>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3" name="Google Shape;5193;p201"/>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4" name="Google Shape;5194;p201"/>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5" name="Google Shape;5195;p201"/>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6" name="Google Shape;5196;p201"/>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7" name="Google Shape;5197;p201"/>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8" name="Google Shape;5198;p201"/>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9" name="Google Shape;5199;p201"/>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0" name="Google Shape;5200;p201"/>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1" name="Google Shape;5201;p201"/>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2" name="Google Shape;5202;p201"/>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3" name="Google Shape;5203;p201"/>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4" name="Google Shape;5204;p201"/>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5" name="Google Shape;5205;p201"/>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6" name="Google Shape;5206;p201"/>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7" name="Google Shape;5207;p201"/>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8" name="Google Shape;5208;p201"/>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9" name="Google Shape;5209;p201"/>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0" name="Google Shape;5210;p201"/>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1" name="Google Shape;5211;p201"/>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2" name="Google Shape;5212;p201"/>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3" name="Google Shape;5213;p201"/>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4" name="Google Shape;5214;p201"/>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5" name="Google Shape;5215;p201"/>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6" name="Google Shape;5216;p201"/>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7" name="Google Shape;5217;p201"/>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8" name="Google Shape;5218;p201"/>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9" name="Google Shape;5219;p201"/>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0" name="Google Shape;5220;p201"/>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1" name="Google Shape;5221;p201"/>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2" name="Google Shape;5222;p201"/>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3" name="Google Shape;5223;p201"/>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4" name="Google Shape;5224;p201"/>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5" name="Google Shape;5225;p201"/>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6" name="Google Shape;5226;p201"/>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7" name="Google Shape;5227;p201"/>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8" name="Google Shape;5228;p201"/>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9" name="Google Shape;5229;p201"/>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0" name="Google Shape;5230;p201"/>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1" name="Google Shape;5231;p201"/>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2" name="Google Shape;5232;p201"/>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3" name="Google Shape;5233;p201"/>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4" name="Google Shape;5234;p201"/>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5" name="Google Shape;5235;p201"/>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6" name="Google Shape;5236;p201"/>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7" name="Google Shape;5237;p201"/>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8" name="Google Shape;5238;p201"/>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9" name="Google Shape;5239;p201"/>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0" name="Google Shape;5240;p201"/>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1" name="Google Shape;5241;p201"/>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2" name="Google Shape;5242;p201"/>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3" name="Google Shape;5243;p201"/>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4" name="Google Shape;5244;p201"/>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5" name="Google Shape;5245;p201"/>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6" name="Google Shape;5246;p201"/>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7" name="Google Shape;5247;p201"/>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8" name="Google Shape;5248;p201"/>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9" name="Google Shape;5249;p201"/>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0" name="Google Shape;5250;p201"/>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1" name="Google Shape;5251;p201"/>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2" name="Google Shape;5252;p201"/>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3" name="Google Shape;5253;p201"/>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4" name="Google Shape;5254;p201"/>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5" name="Google Shape;5255;p201"/>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6" name="Google Shape;5256;p201"/>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7" name="Google Shape;5257;p201"/>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8" name="Google Shape;5258;p201"/>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9" name="Google Shape;5259;p201"/>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0" name="Google Shape;5260;p201"/>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1" name="Google Shape;5261;p201"/>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2" name="Google Shape;5262;p201"/>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3" name="Google Shape;5263;p201"/>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4" name="Google Shape;5264;p201"/>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5" name="Google Shape;5265;p201"/>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6" name="Google Shape;5266;p201"/>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7" name="Google Shape;5267;p201"/>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8" name="Google Shape;5268;p201"/>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9" name="Google Shape;5269;p201"/>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0" name="Google Shape;5270;p201"/>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1" name="Google Shape;5271;p201"/>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2" name="Google Shape;5272;p201"/>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3" name="Google Shape;5273;p201"/>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4" name="Google Shape;5274;p201"/>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5" name="Google Shape;5275;p201"/>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6" name="Google Shape;5276;p201"/>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7" name="Google Shape;5277;p201"/>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8" name="Google Shape;5278;p201"/>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9" name="Google Shape;5279;p201"/>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0" name="Google Shape;5280;p201"/>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1" name="Google Shape;5281;p201"/>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2" name="Google Shape;5282;p201"/>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3" name="Google Shape;5283;p201"/>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4" name="Google Shape;5284;p201"/>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5" name="Google Shape;5285;p201"/>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6" name="Google Shape;5286;p201"/>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7" name="Google Shape;5287;p201"/>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8" name="Google Shape;5288;p201"/>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9" name="Google Shape;5289;p201"/>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0" name="Google Shape;5290;p201"/>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1" name="Google Shape;5291;p201"/>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2" name="Google Shape;5292;p201"/>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3" name="Google Shape;5293;p201"/>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4" name="Google Shape;5294;p201"/>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5" name="Google Shape;5295;p201"/>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6" name="Google Shape;5296;p201"/>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7" name="Google Shape;5297;p201"/>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8" name="Google Shape;5298;p201"/>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9" name="Google Shape;5299;p201"/>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0" name="Google Shape;5300;p201"/>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1" name="Google Shape;5301;p201"/>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2" name="Google Shape;5302;p201"/>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3" name="Google Shape;5303;p201"/>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4" name="Google Shape;5304;p201"/>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5" name="Google Shape;5305;p201"/>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6" name="Google Shape;5306;p201"/>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7" name="Google Shape;5307;p201"/>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8" name="Google Shape;5308;p201"/>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9" name="Google Shape;5309;p201"/>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0" name="Google Shape;5310;p201"/>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1" name="Google Shape;5311;p201"/>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2" name="Google Shape;5312;p201"/>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3" name="Google Shape;5313;p201"/>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4" name="Google Shape;5314;p201"/>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5" name="Google Shape;5315;p201"/>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6" name="Google Shape;5316;p201"/>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7" name="Google Shape;5317;p201"/>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8" name="Google Shape;5318;p201"/>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9" name="Google Shape;5319;p201"/>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0" name="Google Shape;5320;p201"/>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1" name="Google Shape;5321;p201"/>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2" name="Google Shape;5322;p201"/>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3" name="Google Shape;5323;p201"/>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4" name="Google Shape;5324;p201"/>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5" name="Google Shape;5325;p201"/>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6" name="Google Shape;5326;p201"/>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7" name="Google Shape;5327;p201"/>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8" name="Google Shape;5328;p201"/>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9" name="Google Shape;5329;p201"/>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0" name="Google Shape;5330;p201"/>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1" name="Google Shape;5331;p201"/>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2" name="Google Shape;5332;p201"/>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3" name="Google Shape;5333;p201"/>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4" name="Google Shape;5334;p201"/>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5" name="Google Shape;5335;p201"/>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6" name="Google Shape;5336;p201"/>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7" name="Google Shape;5337;p201"/>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8" name="Google Shape;5338;p201"/>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9" name="Google Shape;5339;p201"/>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0" name="Google Shape;5340;p201"/>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1" name="Google Shape;5341;p201"/>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2" name="Google Shape;5342;p201"/>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3" name="Google Shape;5343;p201"/>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4" name="Google Shape;5344;p201"/>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5" name="Google Shape;5345;p201"/>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6" name="Google Shape;5346;p201"/>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7" name="Google Shape;5347;p201"/>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8" name="Google Shape;5348;p201"/>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9" name="Google Shape;5349;p201"/>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0" name="Google Shape;5350;p201"/>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1" name="Google Shape;5351;p201"/>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2" name="Google Shape;5352;p201"/>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3" name="Google Shape;5353;p201"/>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4" name="Google Shape;5354;p201"/>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5" name="Google Shape;5355;p201"/>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6" name="Google Shape;5356;p201"/>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7" name="Google Shape;5357;p201"/>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8" name="Google Shape;5358;p201"/>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9" name="Google Shape;5359;p201"/>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0" name="Google Shape;5360;p201"/>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1" name="Google Shape;5361;p201"/>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2" name="Google Shape;5362;p201"/>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3" name="Google Shape;5363;p201"/>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4" name="Google Shape;5364;p201"/>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5" name="Google Shape;5365;p201"/>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6" name="Google Shape;5366;p201"/>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7" name="Google Shape;5367;p201"/>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8" name="Google Shape;5368;p201"/>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9" name="Google Shape;5369;p201"/>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0" name="Google Shape;5370;p201"/>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1" name="Google Shape;5371;p201"/>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2" name="Google Shape;5372;p201"/>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3" name="Google Shape;5373;p201"/>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4" name="Google Shape;5374;p201"/>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5" name="Google Shape;5375;p201"/>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6" name="Google Shape;5376;p201"/>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7" name="Google Shape;5377;p201"/>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8" name="Google Shape;5378;p201"/>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9" name="Google Shape;5379;p201"/>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0" name="Google Shape;5380;p201"/>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1" name="Google Shape;5381;p201"/>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2" name="Google Shape;5382;p201"/>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3" name="Google Shape;5383;p201"/>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4" name="Google Shape;5384;p201"/>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5" name="Google Shape;5385;p201"/>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6" name="Google Shape;5386;p201"/>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7" name="Google Shape;5387;p201"/>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8" name="Google Shape;5388;p201"/>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9" name="Google Shape;5389;p201"/>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0" name="Google Shape;5390;p201"/>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1" name="Google Shape;5391;p201"/>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2" name="Google Shape;5392;p201"/>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3" name="Google Shape;5393;p201"/>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4" name="Google Shape;5394;p201"/>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5" name="Google Shape;5395;p201"/>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6" name="Google Shape;5396;p201"/>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7" name="Google Shape;5397;p201"/>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8" name="Google Shape;5398;p201"/>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9" name="Google Shape;5399;p201"/>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0" name="Google Shape;5400;p201"/>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1" name="Google Shape;5401;p201"/>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2" name="Google Shape;5402;p201"/>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3" name="Google Shape;5403;p201"/>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4" name="Google Shape;5404;p201"/>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5" name="Google Shape;5405;p201"/>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6" name="Google Shape;5406;p201"/>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7" name="Google Shape;5407;p201"/>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8" name="Google Shape;5408;p201"/>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9" name="Google Shape;5409;p201"/>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0" name="Google Shape;5410;p201"/>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1" name="Google Shape;5411;p201"/>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2" name="Google Shape;5412;p201"/>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3" name="Google Shape;5413;p201"/>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4" name="Google Shape;5414;p201"/>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5" name="Google Shape;5415;p201"/>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6" name="Google Shape;5416;p201"/>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7" name="Google Shape;5417;p201"/>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8" name="Google Shape;5418;p201"/>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9" name="Google Shape;5419;p201"/>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0" name="Google Shape;5420;p201"/>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1" name="Google Shape;5421;p201"/>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2" name="Google Shape;5422;p201"/>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3" name="Google Shape;5423;p201"/>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4" name="Google Shape;5424;p201"/>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5" name="Google Shape;5425;p201"/>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6" name="Google Shape;5426;p201"/>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7" name="Google Shape;5427;p201"/>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8" name="Google Shape;5428;p201"/>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9" name="Google Shape;5429;p201"/>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0" name="Google Shape;5430;p201"/>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1" name="Google Shape;5431;p201"/>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2" name="Google Shape;5432;p201"/>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3" name="Google Shape;5433;p201"/>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4" name="Google Shape;5434;p201"/>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5" name="Google Shape;5435;p201"/>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6" name="Google Shape;5436;p201"/>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7" name="Google Shape;5437;p201"/>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8" name="Google Shape;5438;p201"/>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9" name="Google Shape;5439;p201"/>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0" name="Google Shape;5440;p201"/>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1" name="Google Shape;5441;p201"/>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2" name="Google Shape;5442;p201"/>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3" name="Google Shape;5443;p201"/>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4" name="Google Shape;5444;p201"/>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5" name="Google Shape;5445;p201"/>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6" name="Google Shape;5446;p201"/>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7" name="Google Shape;5447;p201"/>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8" name="Google Shape;5448;p201"/>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9" name="Google Shape;5449;p201"/>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0" name="Google Shape;5450;p201"/>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1" name="Google Shape;5451;p201"/>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2" name="Google Shape;5452;p201"/>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3" name="Google Shape;5453;p201"/>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4" name="Google Shape;5454;p201"/>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5" name="Google Shape;5455;p201"/>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6" name="Google Shape;5456;p201"/>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7" name="Google Shape;5457;p201"/>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8" name="Google Shape;5458;p201"/>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9" name="Google Shape;5459;p201"/>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0" name="Google Shape;5460;p201"/>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1" name="Google Shape;5461;p201"/>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2" name="Google Shape;5462;p201"/>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3" name="Google Shape;5463;p201"/>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4" name="Google Shape;5464;p201"/>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5" name="Google Shape;5465;p201"/>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6" name="Google Shape;5466;p201"/>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7" name="Google Shape;5467;p201"/>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8" name="Google Shape;5468;p201"/>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9" name="Google Shape;5469;p201"/>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0" name="Google Shape;5470;p201"/>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1" name="Google Shape;5471;p201"/>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2" name="Google Shape;5472;p201"/>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473" name="Google Shape;5473;p201"/>
          <p:cNvPicPr preferRelativeResize="0"/>
          <p:nvPr/>
        </p:nvPicPr>
        <p:blipFill rotWithShape="1">
          <a:blip r:embed="rId5">
            <a:alphaModFix/>
          </a:blip>
          <a:srcRect b="0" l="0" r="0" t="0"/>
          <a:stretch/>
        </p:blipFill>
        <p:spPr>
          <a:xfrm>
            <a:off x="455004" y="401901"/>
            <a:ext cx="908399" cy="259033"/>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474" name="Shape 5474"/>
        <p:cNvGrpSpPr/>
        <p:nvPr/>
      </p:nvGrpSpPr>
      <p:grpSpPr>
        <a:xfrm>
          <a:off x="0" y="0"/>
          <a:ext cx="0" cy="0"/>
          <a:chOff x="0" y="0"/>
          <a:chExt cx="0" cy="0"/>
        </a:xfrm>
      </p:grpSpPr>
      <p:sp>
        <p:nvSpPr>
          <p:cNvPr id="5475" name="Google Shape;5475;p202"/>
          <p:cNvSpPr txBox="1"/>
          <p:nvPr>
            <p:ph type="title"/>
          </p:nvPr>
        </p:nvSpPr>
        <p:spPr>
          <a:xfrm>
            <a:off x="311700" y="1980344"/>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5476" name="Google Shape;5476;p20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477" name="Google Shape;5477;p202"/>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chevron">
  <p:cSld name="Section header w/chevron">
    <p:spTree>
      <p:nvGrpSpPr>
        <p:cNvPr id="5478" name="Shape 5478"/>
        <p:cNvGrpSpPr/>
        <p:nvPr/>
      </p:nvGrpSpPr>
      <p:grpSpPr>
        <a:xfrm>
          <a:off x="0" y="0"/>
          <a:ext cx="0" cy="0"/>
          <a:chOff x="0" y="0"/>
          <a:chExt cx="0" cy="0"/>
        </a:xfrm>
      </p:grpSpPr>
      <p:grpSp>
        <p:nvGrpSpPr>
          <p:cNvPr id="5479" name="Google Shape;5479;p203"/>
          <p:cNvGrpSpPr/>
          <p:nvPr/>
        </p:nvGrpSpPr>
        <p:grpSpPr>
          <a:xfrm>
            <a:off x="2693441" y="10"/>
            <a:ext cx="3757132" cy="5143716"/>
            <a:chOff x="1895100" y="238125"/>
            <a:chExt cx="3826000" cy="5238000"/>
          </a:xfrm>
        </p:grpSpPr>
        <p:sp>
          <p:nvSpPr>
            <p:cNvPr id="5480" name="Google Shape;5480;p203"/>
            <p:cNvSpPr/>
            <p:nvPr/>
          </p:nvSpPr>
          <p:spPr>
            <a:xfrm>
              <a:off x="189510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1" name="Google Shape;5481;p203"/>
            <p:cNvSpPr/>
            <p:nvPr/>
          </p:nvSpPr>
          <p:spPr>
            <a:xfrm>
              <a:off x="3578600" y="238125"/>
              <a:ext cx="2142500" cy="5238000"/>
            </a:xfrm>
            <a:custGeom>
              <a:rect b="b" l="l" r="r" t="t"/>
              <a:pathLst>
                <a:path extrusionOk="0" h="209520" w="8570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482" name="Google Shape;5482;p203"/>
          <p:cNvSpPr txBox="1"/>
          <p:nvPr>
            <p:ph type="title"/>
          </p:nvPr>
        </p:nvSpPr>
        <p:spPr>
          <a:xfrm>
            <a:off x="311700" y="1980344"/>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5483" name="Google Shape;5483;p20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484" name="Google Shape;5484;p20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485" name="Shape 5485"/>
        <p:cNvGrpSpPr/>
        <p:nvPr/>
      </p:nvGrpSpPr>
      <p:grpSpPr>
        <a:xfrm>
          <a:off x="0" y="0"/>
          <a:ext cx="0" cy="0"/>
          <a:chOff x="0" y="0"/>
          <a:chExt cx="0" cy="0"/>
        </a:xfrm>
      </p:grpSpPr>
      <p:sp>
        <p:nvSpPr>
          <p:cNvPr id="5486" name="Google Shape;5486;p20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5487" name="Google Shape;5487;p204"/>
          <p:cNvGrpSpPr/>
          <p:nvPr/>
        </p:nvGrpSpPr>
        <p:grpSpPr>
          <a:xfrm>
            <a:off x="8041173" y="4778596"/>
            <a:ext cx="598277" cy="170409"/>
            <a:chOff x="238125" y="1822850"/>
            <a:chExt cx="7080200" cy="2016675"/>
          </a:xfrm>
        </p:grpSpPr>
        <p:sp>
          <p:nvSpPr>
            <p:cNvPr id="5488" name="Google Shape;5488;p20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9" name="Google Shape;5489;p20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0" name="Google Shape;5490;p20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1" name="Google Shape;5491;p20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2" name="Google Shape;5492;p20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3" name="Google Shape;5493;p20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4" name="Google Shape;5494;p20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495" name="Google Shape;5495;p204"/>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496" name="Google Shape;5496;p204"/>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5497" name="Google Shape;5497;p204"/>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8" name="Google Shape;5498;p204"/>
          <p:cNvSpPr txBox="1"/>
          <p:nvPr>
            <p:ph idx="2" type="body"/>
          </p:nvPr>
        </p:nvSpPr>
        <p:spPr>
          <a:xfrm>
            <a:off x="244350" y="1256775"/>
            <a:ext cx="86616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5499" name="Google Shape;5499;p20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53" name="Shape 1653"/>
        <p:cNvGrpSpPr/>
        <p:nvPr/>
      </p:nvGrpSpPr>
      <p:grpSpPr>
        <a:xfrm>
          <a:off x="0" y="0"/>
          <a:ext cx="0" cy="0"/>
          <a:chOff x="0" y="0"/>
          <a:chExt cx="0" cy="0"/>
        </a:xfrm>
      </p:grpSpPr>
      <p:sp>
        <p:nvSpPr>
          <p:cNvPr id="1654" name="Google Shape;1654;p10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655" name="Google Shape;1655;p102"/>
          <p:cNvGrpSpPr/>
          <p:nvPr/>
        </p:nvGrpSpPr>
        <p:grpSpPr>
          <a:xfrm>
            <a:off x="8041173" y="4778596"/>
            <a:ext cx="598277" cy="170409"/>
            <a:chOff x="238125" y="1822850"/>
            <a:chExt cx="7080200" cy="2016675"/>
          </a:xfrm>
        </p:grpSpPr>
        <p:sp>
          <p:nvSpPr>
            <p:cNvPr id="1656" name="Google Shape;1656;p102"/>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7" name="Google Shape;1657;p102"/>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8" name="Google Shape;1658;p102"/>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9" name="Google Shape;1659;p102"/>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0" name="Google Shape;1660;p102"/>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1" name="Google Shape;1661;p102"/>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2" name="Google Shape;1662;p102"/>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63" name="Google Shape;1663;p102"/>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664" name="Google Shape;1664;p102"/>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1665" name="Google Shape;1665;p102"/>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6" name="Google Shape;1666;p102"/>
          <p:cNvSpPr txBox="1"/>
          <p:nvPr>
            <p:ph idx="2" type="body"/>
          </p:nvPr>
        </p:nvSpPr>
        <p:spPr>
          <a:xfrm>
            <a:off x="244350" y="1256775"/>
            <a:ext cx="86616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1667" name="Google Shape;1667;p102"/>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w/chevron bkgrnd">
  <p:cSld name="Title and body w/chevron bkgrnd">
    <p:spTree>
      <p:nvGrpSpPr>
        <p:cNvPr id="5500" name="Shape 5500"/>
        <p:cNvGrpSpPr/>
        <p:nvPr/>
      </p:nvGrpSpPr>
      <p:grpSpPr>
        <a:xfrm>
          <a:off x="0" y="0"/>
          <a:ext cx="0" cy="0"/>
          <a:chOff x="0" y="0"/>
          <a:chExt cx="0" cy="0"/>
        </a:xfrm>
      </p:grpSpPr>
      <p:grpSp>
        <p:nvGrpSpPr>
          <p:cNvPr id="5501" name="Google Shape;5501;p205"/>
          <p:cNvGrpSpPr/>
          <p:nvPr/>
        </p:nvGrpSpPr>
        <p:grpSpPr>
          <a:xfrm>
            <a:off x="1936602" y="6"/>
            <a:ext cx="3697033" cy="5143642"/>
            <a:chOff x="1926275" y="238125"/>
            <a:chExt cx="3765950" cy="5239525"/>
          </a:xfrm>
        </p:grpSpPr>
        <p:sp>
          <p:nvSpPr>
            <p:cNvPr id="5502" name="Google Shape;5502;p205"/>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3" name="Google Shape;5503;p205"/>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4" name="Google Shape;5504;p205"/>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5" name="Google Shape;5505;p205"/>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6" name="Google Shape;5506;p205"/>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7" name="Google Shape;5507;p205"/>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8" name="Google Shape;5508;p205"/>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9" name="Google Shape;5509;p205"/>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0" name="Google Shape;5510;p205"/>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1" name="Google Shape;5511;p205"/>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2" name="Google Shape;5512;p205"/>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3" name="Google Shape;5513;p205"/>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4" name="Google Shape;5514;p205"/>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5" name="Google Shape;5515;p205"/>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6" name="Google Shape;5516;p205"/>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7" name="Google Shape;5517;p205"/>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8" name="Google Shape;5518;p205"/>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9" name="Google Shape;5519;p205"/>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0" name="Google Shape;5520;p205"/>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1" name="Google Shape;5521;p205"/>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2" name="Google Shape;5522;p205"/>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3" name="Google Shape;5523;p205"/>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4" name="Google Shape;5524;p205"/>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5" name="Google Shape;5525;p205"/>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6" name="Google Shape;5526;p205"/>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7" name="Google Shape;5527;p205"/>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8" name="Google Shape;5528;p205"/>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9" name="Google Shape;5529;p205"/>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0" name="Google Shape;5530;p205"/>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1" name="Google Shape;5531;p205"/>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2" name="Google Shape;5532;p205"/>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3" name="Google Shape;5533;p205"/>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4" name="Google Shape;5534;p205"/>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5" name="Google Shape;5535;p205"/>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6" name="Google Shape;5536;p205"/>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7" name="Google Shape;5537;p205"/>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8" name="Google Shape;5538;p205"/>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9" name="Google Shape;5539;p205"/>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0" name="Google Shape;5540;p205"/>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1" name="Google Shape;5541;p205"/>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2" name="Google Shape;5542;p205"/>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3" name="Google Shape;5543;p205"/>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4" name="Google Shape;5544;p205"/>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5" name="Google Shape;5545;p205"/>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6" name="Google Shape;5546;p205"/>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7" name="Google Shape;5547;p205"/>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8" name="Google Shape;5548;p205"/>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9" name="Google Shape;5549;p205"/>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0" name="Google Shape;5550;p205"/>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1" name="Google Shape;5551;p205"/>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2" name="Google Shape;5552;p205"/>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3" name="Google Shape;5553;p205"/>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4" name="Google Shape;5554;p205"/>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5" name="Google Shape;5555;p205"/>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6" name="Google Shape;5556;p205"/>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7" name="Google Shape;5557;p205"/>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8" name="Google Shape;5558;p205"/>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9" name="Google Shape;5559;p205"/>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0" name="Google Shape;5560;p205"/>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1" name="Google Shape;5561;p205"/>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562" name="Google Shape;5562;p205"/>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p:txBody>
      </p:sp>
      <p:sp>
        <p:nvSpPr>
          <p:cNvPr id="5563" name="Google Shape;5563;p20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564" name="Google Shape;5564;p205"/>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5565" name="Google Shape;5565;p205"/>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566" name="Google Shape;5566;p205"/>
          <p:cNvGrpSpPr/>
          <p:nvPr/>
        </p:nvGrpSpPr>
        <p:grpSpPr>
          <a:xfrm>
            <a:off x="8041173" y="4778596"/>
            <a:ext cx="598277" cy="170409"/>
            <a:chOff x="238125" y="1822850"/>
            <a:chExt cx="7080200" cy="2016675"/>
          </a:xfrm>
        </p:grpSpPr>
        <p:sp>
          <p:nvSpPr>
            <p:cNvPr id="5567" name="Google Shape;5567;p20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8" name="Google Shape;5568;p20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9" name="Google Shape;5569;p20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0" name="Google Shape;5570;p20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1" name="Google Shape;5571;p20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2" name="Google Shape;5572;p20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3" name="Google Shape;5573;p20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574" name="Google Shape;5574;p205"/>
          <p:cNvSpPr txBox="1"/>
          <p:nvPr>
            <p:ph idx="2" type="body"/>
          </p:nvPr>
        </p:nvSpPr>
        <p:spPr>
          <a:xfrm>
            <a:off x="375500" y="1256775"/>
            <a:ext cx="85305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5575" name="Google Shape;5575;p20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lank bkgrnd">
  <p:cSld name="Title and body blank bkgrnd">
    <p:spTree>
      <p:nvGrpSpPr>
        <p:cNvPr id="5576" name="Shape 5576"/>
        <p:cNvGrpSpPr/>
        <p:nvPr/>
      </p:nvGrpSpPr>
      <p:grpSpPr>
        <a:xfrm>
          <a:off x="0" y="0"/>
          <a:ext cx="0" cy="0"/>
          <a:chOff x="0" y="0"/>
          <a:chExt cx="0" cy="0"/>
        </a:xfrm>
      </p:grpSpPr>
      <p:sp>
        <p:nvSpPr>
          <p:cNvPr id="5577" name="Google Shape;5577;p206"/>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p:txBody>
      </p:sp>
      <p:sp>
        <p:nvSpPr>
          <p:cNvPr id="5578" name="Google Shape;5578;p206"/>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579" name="Google Shape;5579;p206"/>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5580" name="Google Shape;5580;p206"/>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581" name="Google Shape;5581;p206"/>
          <p:cNvGrpSpPr/>
          <p:nvPr/>
        </p:nvGrpSpPr>
        <p:grpSpPr>
          <a:xfrm>
            <a:off x="8041173" y="4778596"/>
            <a:ext cx="598277" cy="170409"/>
            <a:chOff x="238125" y="1822850"/>
            <a:chExt cx="7080200" cy="2016675"/>
          </a:xfrm>
        </p:grpSpPr>
        <p:sp>
          <p:nvSpPr>
            <p:cNvPr id="5582" name="Google Shape;5582;p20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3" name="Google Shape;5583;p20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4" name="Google Shape;5584;p20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5" name="Google Shape;5585;p20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6" name="Google Shape;5586;p20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7" name="Google Shape;5587;p20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8" name="Google Shape;5588;p20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589" name="Google Shape;5589;p206"/>
          <p:cNvSpPr txBox="1"/>
          <p:nvPr>
            <p:ph idx="2" type="body"/>
          </p:nvPr>
        </p:nvSpPr>
        <p:spPr>
          <a:xfrm>
            <a:off x="375500" y="1256775"/>
            <a:ext cx="85305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5590" name="Google Shape;5590;p20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right justified">
  <p:cSld name="Title and body, right justified">
    <p:spTree>
      <p:nvGrpSpPr>
        <p:cNvPr id="5591" name="Shape 5591"/>
        <p:cNvGrpSpPr/>
        <p:nvPr/>
      </p:nvGrpSpPr>
      <p:grpSpPr>
        <a:xfrm>
          <a:off x="0" y="0"/>
          <a:ext cx="0" cy="0"/>
          <a:chOff x="0" y="0"/>
          <a:chExt cx="0" cy="0"/>
        </a:xfrm>
      </p:grpSpPr>
      <p:sp>
        <p:nvSpPr>
          <p:cNvPr id="5592" name="Google Shape;5592;p207"/>
          <p:cNvSpPr txBox="1"/>
          <p:nvPr>
            <p:ph type="title"/>
          </p:nvPr>
        </p:nvSpPr>
        <p:spPr>
          <a:xfrm>
            <a:off x="4564775" y="797750"/>
            <a:ext cx="4227900" cy="1146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593" name="Google Shape;5593;p207"/>
          <p:cNvSpPr txBox="1"/>
          <p:nvPr>
            <p:ph idx="1" type="body"/>
          </p:nvPr>
        </p:nvSpPr>
        <p:spPr>
          <a:xfrm>
            <a:off x="4564775" y="1944150"/>
            <a:ext cx="4227900" cy="25557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5594" name="Google Shape;5594;p20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595" name="Google Shape;5595;p207"/>
          <p:cNvSpPr/>
          <p:nvPr/>
        </p:nvSpPr>
        <p:spPr>
          <a:xfrm>
            <a:off x="4715515" y="518675"/>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6" name="Google Shape;5596;p207"/>
          <p:cNvSpPr txBox="1"/>
          <p:nvPr>
            <p:ph idx="2" type="subTitle"/>
          </p:nvPr>
        </p:nvSpPr>
        <p:spPr>
          <a:xfrm>
            <a:off x="4807550" y="421625"/>
            <a:ext cx="39852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grpSp>
        <p:nvGrpSpPr>
          <p:cNvPr id="5597" name="Google Shape;5597;p207"/>
          <p:cNvGrpSpPr/>
          <p:nvPr/>
        </p:nvGrpSpPr>
        <p:grpSpPr>
          <a:xfrm>
            <a:off x="8041173" y="4778596"/>
            <a:ext cx="598277" cy="170409"/>
            <a:chOff x="238125" y="1822850"/>
            <a:chExt cx="7080200" cy="2016675"/>
          </a:xfrm>
        </p:grpSpPr>
        <p:sp>
          <p:nvSpPr>
            <p:cNvPr id="5598" name="Google Shape;5598;p20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9" name="Google Shape;5599;p20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0" name="Google Shape;5600;p20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1" name="Google Shape;5601;p20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2" name="Google Shape;5602;p20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3" name="Google Shape;5603;p20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4" name="Google Shape;5604;p20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right">
  <p:cSld name="Shapes &amp; Imgs, title and lead-in right">
    <p:spTree>
      <p:nvGrpSpPr>
        <p:cNvPr id="5605" name="Shape 5605"/>
        <p:cNvGrpSpPr/>
        <p:nvPr/>
      </p:nvGrpSpPr>
      <p:grpSpPr>
        <a:xfrm>
          <a:off x="0" y="0"/>
          <a:ext cx="0" cy="0"/>
          <a:chOff x="0" y="0"/>
          <a:chExt cx="0" cy="0"/>
        </a:xfrm>
      </p:grpSpPr>
      <p:sp>
        <p:nvSpPr>
          <p:cNvPr id="5606" name="Google Shape;5606;p208"/>
          <p:cNvSpPr txBox="1"/>
          <p:nvPr>
            <p:ph type="title"/>
          </p:nvPr>
        </p:nvSpPr>
        <p:spPr>
          <a:xfrm>
            <a:off x="4094275" y="1292040"/>
            <a:ext cx="4366500" cy="1146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607" name="Google Shape;5607;p20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5608" name="Google Shape;5608;p208"/>
          <p:cNvGrpSpPr/>
          <p:nvPr/>
        </p:nvGrpSpPr>
        <p:grpSpPr>
          <a:xfrm>
            <a:off x="8041173" y="4778596"/>
            <a:ext cx="598277" cy="170409"/>
            <a:chOff x="238125" y="1822850"/>
            <a:chExt cx="7080200" cy="2016675"/>
          </a:xfrm>
        </p:grpSpPr>
        <p:sp>
          <p:nvSpPr>
            <p:cNvPr id="5609" name="Google Shape;5609;p20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0" name="Google Shape;5610;p20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1" name="Google Shape;5611;p20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2" name="Google Shape;5612;p20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3" name="Google Shape;5613;p20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4" name="Google Shape;5614;p20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5" name="Google Shape;5615;p20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616" name="Google Shape;5616;p208"/>
          <p:cNvSpPr/>
          <p:nvPr/>
        </p:nvSpPr>
        <p:spPr>
          <a:xfrm>
            <a:off x="0" y="0"/>
            <a:ext cx="1714500" cy="17145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7" name="Google Shape;5617;p208"/>
          <p:cNvSpPr/>
          <p:nvPr/>
        </p:nvSpPr>
        <p:spPr>
          <a:xfrm>
            <a:off x="1714500" y="0"/>
            <a:ext cx="1714500" cy="17145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8" name="Google Shape;5618;p208"/>
          <p:cNvSpPr/>
          <p:nvPr/>
        </p:nvSpPr>
        <p:spPr>
          <a:xfrm>
            <a:off x="1714500" y="1714500"/>
            <a:ext cx="1714500" cy="34290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619" name="Google Shape;5619;p208"/>
          <p:cNvPicPr preferRelativeResize="0"/>
          <p:nvPr/>
        </p:nvPicPr>
        <p:blipFill rotWithShape="1">
          <a:blip r:embed="rId2">
            <a:alphaModFix/>
          </a:blip>
          <a:srcRect b="0" l="0" r="33302" t="0"/>
          <a:stretch/>
        </p:blipFill>
        <p:spPr>
          <a:xfrm>
            <a:off x="0" y="0"/>
            <a:ext cx="1714500" cy="1714500"/>
          </a:xfrm>
          <a:prstGeom prst="ellipse">
            <a:avLst/>
          </a:prstGeom>
          <a:noFill/>
          <a:ln>
            <a:noFill/>
          </a:ln>
        </p:spPr>
      </p:pic>
      <p:pic>
        <p:nvPicPr>
          <p:cNvPr id="5620" name="Google Shape;5620;p208"/>
          <p:cNvPicPr preferRelativeResize="0"/>
          <p:nvPr/>
        </p:nvPicPr>
        <p:blipFill rotWithShape="1">
          <a:blip r:embed="rId3">
            <a:alphaModFix/>
          </a:blip>
          <a:srcRect b="0" l="0" r="0" t="0"/>
          <a:stretch/>
        </p:blipFill>
        <p:spPr>
          <a:xfrm>
            <a:off x="1714496" y="1707185"/>
            <a:ext cx="1714499" cy="3436315"/>
          </a:xfrm>
          <a:prstGeom prst="rect">
            <a:avLst/>
          </a:prstGeom>
          <a:noFill/>
          <a:ln>
            <a:noFill/>
          </a:ln>
        </p:spPr>
      </p:pic>
      <p:sp>
        <p:nvSpPr>
          <p:cNvPr id="5621" name="Google Shape;5621;p208"/>
          <p:cNvSpPr txBox="1"/>
          <p:nvPr>
            <p:ph idx="1" type="subTitle"/>
          </p:nvPr>
        </p:nvSpPr>
        <p:spPr>
          <a:xfrm>
            <a:off x="4094175" y="2743065"/>
            <a:ext cx="4366500" cy="10446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16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900"/>
              <a:buNone/>
              <a:defRPr/>
            </a:lvl8pPr>
            <a:lvl9pPr lvl="8" algn="l">
              <a:lnSpc>
                <a:spcPct val="115000"/>
              </a:lnSpc>
              <a:spcBef>
                <a:spcPts val="0"/>
              </a:spcBef>
              <a:spcAft>
                <a:spcPts val="0"/>
              </a:spcAft>
              <a:buSzPts val="900"/>
              <a:buNone/>
              <a:defRPr/>
            </a:lvl9pPr>
          </a:lstStyle>
          <a:p/>
        </p:txBody>
      </p:sp>
      <p:pic>
        <p:nvPicPr>
          <p:cNvPr id="5622" name="Google Shape;5622;p208"/>
          <p:cNvPicPr preferRelativeResize="0"/>
          <p:nvPr/>
        </p:nvPicPr>
        <p:blipFill rotWithShape="1">
          <a:blip r:embed="rId4">
            <a:alphaModFix/>
          </a:blip>
          <a:srcRect b="0" l="25608" r="15303" t="0"/>
          <a:stretch/>
        </p:blipFill>
        <p:spPr>
          <a:xfrm>
            <a:off x="-75" y="3429000"/>
            <a:ext cx="1714652" cy="1714500"/>
          </a:xfrm>
          <a:prstGeom prst="rect">
            <a:avLst/>
          </a:prstGeom>
          <a:noFill/>
          <a:ln>
            <a:noFill/>
          </a:ln>
        </p:spPr>
      </p:pic>
      <p:grpSp>
        <p:nvGrpSpPr>
          <p:cNvPr id="5623" name="Google Shape;5623;p208"/>
          <p:cNvGrpSpPr/>
          <p:nvPr/>
        </p:nvGrpSpPr>
        <p:grpSpPr>
          <a:xfrm>
            <a:off x="-118" y="1714760"/>
            <a:ext cx="1714747" cy="1713968"/>
            <a:chOff x="1189450" y="238125"/>
            <a:chExt cx="5177375" cy="5175025"/>
          </a:xfrm>
        </p:grpSpPr>
        <p:sp>
          <p:nvSpPr>
            <p:cNvPr id="5624" name="Google Shape;5624;p208"/>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5" name="Google Shape;5625;p208"/>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6" name="Google Shape;5626;p208"/>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7" name="Google Shape;5627;p208"/>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8" name="Google Shape;5628;p208"/>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9" name="Google Shape;5629;p208"/>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0" name="Google Shape;5630;p208"/>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1" name="Google Shape;5631;p208"/>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2" name="Google Shape;5632;p208"/>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3" name="Google Shape;5633;p208"/>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4" name="Google Shape;5634;p208"/>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5" name="Google Shape;5635;p208"/>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6" name="Google Shape;5636;p208"/>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7" name="Google Shape;5637;p208"/>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8" name="Google Shape;5638;p208"/>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9" name="Google Shape;5639;p208"/>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0" name="Google Shape;5640;p208"/>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1" name="Google Shape;5641;p208"/>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2" name="Google Shape;5642;p208"/>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3" name="Google Shape;5643;p208"/>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4" name="Google Shape;5644;p208"/>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5" name="Google Shape;5645;p208"/>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6" name="Google Shape;5646;p208"/>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7" name="Google Shape;5647;p208"/>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8" name="Google Shape;5648;p208"/>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9" name="Google Shape;5649;p208"/>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0" name="Google Shape;5650;p208"/>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1" name="Google Shape;5651;p208"/>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2" name="Google Shape;5652;p208"/>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3" name="Google Shape;5653;p208"/>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4" name="Google Shape;5654;p208"/>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5" name="Google Shape;5655;p208"/>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6" name="Google Shape;5656;p208"/>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7" name="Google Shape;5657;p208"/>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8" name="Google Shape;5658;p208"/>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9" name="Google Shape;5659;p208"/>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0" name="Google Shape;5660;p208"/>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1" name="Google Shape;5661;p208"/>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2" name="Google Shape;5662;p208"/>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3" name="Google Shape;5663;p208"/>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4" name="Google Shape;5664;p208"/>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5" name="Google Shape;5665;p208"/>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6" name="Google Shape;5666;p208"/>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7" name="Google Shape;5667;p208"/>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8" name="Google Shape;5668;p208"/>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9" name="Google Shape;5669;p208"/>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0" name="Google Shape;5670;p208"/>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1" name="Google Shape;5671;p208"/>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2" name="Google Shape;5672;p208"/>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3" name="Google Shape;5673;p208"/>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4" name="Google Shape;5674;p208"/>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5" name="Google Shape;5675;p208"/>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6" name="Google Shape;5676;p208"/>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7" name="Google Shape;5677;p208"/>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8" name="Google Shape;5678;p208"/>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9" name="Google Shape;5679;p208"/>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0" name="Google Shape;5680;p208"/>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1" name="Google Shape;5681;p208"/>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2" name="Google Shape;5682;p208"/>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3" name="Google Shape;5683;p208"/>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4" name="Google Shape;5684;p208"/>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5" name="Google Shape;5685;p208"/>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6" name="Google Shape;5686;p208"/>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7" name="Google Shape;5687;p208"/>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8" name="Google Shape;5688;p208"/>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9" name="Google Shape;5689;p208"/>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0" name="Google Shape;5690;p208"/>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1" name="Google Shape;5691;p208"/>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2" name="Google Shape;5692;p208"/>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3" name="Google Shape;5693;p208"/>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4" name="Google Shape;5694;p208"/>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5" name="Google Shape;5695;p208"/>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6" name="Google Shape;5696;p208"/>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7" name="Google Shape;5697;p208"/>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8" name="Google Shape;5698;p208"/>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9" name="Google Shape;5699;p208"/>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0" name="Google Shape;5700;p208"/>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1" name="Google Shape;5701;p208"/>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2" name="Google Shape;5702;p208"/>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3" name="Google Shape;5703;p208"/>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4" name="Google Shape;5704;p208"/>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5" name="Google Shape;5705;p208"/>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6" name="Google Shape;5706;p208"/>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7" name="Google Shape;5707;p208"/>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8" name="Google Shape;5708;p208"/>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9" name="Google Shape;5709;p208"/>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0" name="Google Shape;5710;p208"/>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1" name="Google Shape;5711;p208"/>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2" name="Google Shape;5712;p208"/>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3" name="Google Shape;5713;p208"/>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4" name="Google Shape;5714;p208"/>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5" name="Google Shape;5715;p208"/>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6" name="Google Shape;5716;p208"/>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7" name="Google Shape;5717;p208"/>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8" name="Google Shape;5718;p208"/>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9" name="Google Shape;5719;p208"/>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0" name="Google Shape;5720;p208"/>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1" name="Google Shape;5721;p208"/>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2" name="Google Shape;5722;p208"/>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3" name="Google Shape;5723;p208"/>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4" name="Google Shape;5724;p208"/>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5" name="Google Shape;5725;p208"/>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6" name="Google Shape;5726;p208"/>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7" name="Google Shape;5727;p208"/>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8" name="Google Shape;5728;p208"/>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9" name="Google Shape;5729;p208"/>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0" name="Google Shape;5730;p208"/>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1" name="Google Shape;5731;p208"/>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2" name="Google Shape;5732;p208"/>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3" name="Google Shape;5733;p208"/>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4" name="Google Shape;5734;p208"/>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5" name="Google Shape;5735;p208"/>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6" name="Google Shape;5736;p208"/>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7" name="Google Shape;5737;p208"/>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8" name="Google Shape;5738;p208"/>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9" name="Google Shape;5739;p208"/>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0" name="Google Shape;5740;p208"/>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1" name="Google Shape;5741;p208"/>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2" name="Google Shape;5742;p208"/>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3" name="Google Shape;5743;p208"/>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4" name="Google Shape;5744;p208"/>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5" name="Google Shape;5745;p208"/>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6" name="Google Shape;5746;p208"/>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7" name="Google Shape;5747;p208"/>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8" name="Google Shape;5748;p208"/>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9" name="Google Shape;5749;p208"/>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0" name="Google Shape;5750;p208"/>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1" name="Google Shape;5751;p208"/>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2" name="Google Shape;5752;p208"/>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3" name="Google Shape;5753;p208"/>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4" name="Google Shape;5754;p208"/>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5" name="Google Shape;5755;p208"/>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6" name="Google Shape;5756;p208"/>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7" name="Google Shape;5757;p208"/>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8" name="Google Shape;5758;p208"/>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9" name="Google Shape;5759;p208"/>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0" name="Google Shape;5760;p208"/>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1" name="Google Shape;5761;p208"/>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2" name="Google Shape;5762;p208"/>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3" name="Google Shape;5763;p208"/>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4" name="Google Shape;5764;p208"/>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5" name="Google Shape;5765;p208"/>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6" name="Google Shape;5766;p208"/>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7" name="Google Shape;5767;p208"/>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8" name="Google Shape;5768;p208"/>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9" name="Google Shape;5769;p208"/>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0" name="Google Shape;5770;p208"/>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1" name="Google Shape;5771;p208"/>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2" name="Google Shape;5772;p208"/>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3" name="Google Shape;5773;p208"/>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4" name="Google Shape;5774;p208"/>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5" name="Google Shape;5775;p208"/>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6" name="Google Shape;5776;p208"/>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7" name="Google Shape;5777;p208"/>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8" name="Google Shape;5778;p208"/>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9" name="Google Shape;5779;p208"/>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0" name="Google Shape;5780;p208"/>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1" name="Google Shape;5781;p208"/>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2" name="Google Shape;5782;p208"/>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3" name="Google Shape;5783;p208"/>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4" name="Google Shape;5784;p208"/>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5" name="Google Shape;5785;p208"/>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6" name="Google Shape;5786;p208"/>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7" name="Google Shape;5787;p208"/>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8" name="Google Shape;5788;p208"/>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9" name="Google Shape;5789;p208"/>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0" name="Google Shape;5790;p208"/>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1" name="Google Shape;5791;p208"/>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2" name="Google Shape;5792;p208"/>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3" name="Google Shape;5793;p208"/>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4" name="Google Shape;5794;p208"/>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5" name="Google Shape;5795;p208"/>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6" name="Google Shape;5796;p208"/>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7" name="Google Shape;5797;p208"/>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8" name="Google Shape;5798;p208"/>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9" name="Google Shape;5799;p208"/>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0" name="Google Shape;5800;p208"/>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1" name="Google Shape;5801;p208"/>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2" name="Google Shape;5802;p208"/>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3" name="Google Shape;5803;p208"/>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4" name="Google Shape;5804;p208"/>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5" name="Google Shape;5805;p208"/>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6" name="Google Shape;5806;p208"/>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7" name="Google Shape;5807;p208"/>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8" name="Google Shape;5808;p208"/>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9" name="Google Shape;5809;p208"/>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0" name="Google Shape;5810;p208"/>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1" name="Google Shape;5811;p208"/>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2" name="Google Shape;5812;p208"/>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3" name="Google Shape;5813;p208"/>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4" name="Google Shape;5814;p208"/>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5" name="Google Shape;5815;p208"/>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6" name="Google Shape;5816;p208"/>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7" name="Google Shape;5817;p208"/>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8" name="Google Shape;5818;p208"/>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9" name="Google Shape;5819;p208"/>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0" name="Google Shape;5820;p208"/>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1" name="Google Shape;5821;p208"/>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2" name="Google Shape;5822;p208"/>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3" name="Google Shape;5823;p208"/>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4" name="Google Shape;5824;p208"/>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5" name="Google Shape;5825;p208"/>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6" name="Google Shape;5826;p208"/>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7" name="Google Shape;5827;p208"/>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8" name="Google Shape;5828;p208"/>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9" name="Google Shape;5829;p208"/>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0" name="Google Shape;5830;p208"/>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1" name="Google Shape;5831;p208"/>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2" name="Google Shape;5832;p208"/>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3" name="Google Shape;5833;p208"/>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4" name="Google Shape;5834;p208"/>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5" name="Google Shape;5835;p208"/>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6" name="Google Shape;5836;p208"/>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7" name="Google Shape;5837;p208"/>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8" name="Google Shape;5838;p208"/>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9" name="Google Shape;5839;p208"/>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0" name="Google Shape;5840;p208"/>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1" name="Google Shape;5841;p208"/>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2" name="Google Shape;5842;p208"/>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3" name="Google Shape;5843;p208"/>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4" name="Google Shape;5844;p208"/>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5" name="Google Shape;5845;p208"/>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6" name="Google Shape;5846;p208"/>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7" name="Google Shape;5847;p208"/>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8" name="Google Shape;5848;p208"/>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9" name="Google Shape;5849;p208"/>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0" name="Google Shape;5850;p208"/>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1" name="Google Shape;5851;p208"/>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2" name="Google Shape;5852;p208"/>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3" name="Google Shape;5853;p208"/>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4" name="Google Shape;5854;p208"/>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5" name="Google Shape;5855;p208"/>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6" name="Google Shape;5856;p208"/>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7" name="Google Shape;5857;p208"/>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8" name="Google Shape;5858;p208"/>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9" name="Google Shape;5859;p208"/>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0" name="Google Shape;5860;p208"/>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1" name="Google Shape;5861;p208"/>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2" name="Google Shape;5862;p208"/>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3" name="Google Shape;5863;p208"/>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4" name="Google Shape;5864;p208"/>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5" name="Google Shape;5865;p208"/>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6" name="Google Shape;5866;p208"/>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7" name="Google Shape;5867;p208"/>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8" name="Google Shape;5868;p208"/>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9" name="Google Shape;5869;p208"/>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0" name="Google Shape;5870;p208"/>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1" name="Google Shape;5871;p208"/>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2" name="Google Shape;5872;p208"/>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3" name="Google Shape;5873;p208"/>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4" name="Google Shape;5874;p208"/>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5" name="Google Shape;5875;p208"/>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6" name="Google Shape;5876;p208"/>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7" name="Google Shape;5877;p208"/>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8" name="Google Shape;5878;p208"/>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9" name="Google Shape;5879;p208"/>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0" name="Google Shape;5880;p208"/>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1" name="Google Shape;5881;p208"/>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2" name="Google Shape;5882;p208"/>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3" name="Google Shape;5883;p208"/>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4" name="Google Shape;5884;p208"/>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5" name="Google Shape;5885;p208"/>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6" name="Google Shape;5886;p208"/>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7" name="Google Shape;5887;p208"/>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8" name="Google Shape;5888;p208"/>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9" name="Google Shape;5889;p208"/>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0" name="Google Shape;5890;p208"/>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1" name="Google Shape;5891;p208"/>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2" name="Google Shape;5892;p208"/>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3" name="Google Shape;5893;p208"/>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4" name="Google Shape;5894;p208"/>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5" name="Google Shape;5895;p208"/>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6" name="Google Shape;5896;p208"/>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7" name="Google Shape;5897;p208"/>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8" name="Google Shape;5898;p208"/>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9" name="Google Shape;5899;p208"/>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0" name="Google Shape;5900;p208"/>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1" name="Google Shape;5901;p208"/>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2" name="Google Shape;5902;p208"/>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3" name="Google Shape;5903;p208"/>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4" name="Google Shape;5904;p208"/>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5" name="Google Shape;5905;p208"/>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6" name="Google Shape;5906;p208"/>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7" name="Google Shape;5907;p208"/>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8" name="Google Shape;5908;p208"/>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9" name="Google Shape;5909;p208"/>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0" name="Google Shape;5910;p208"/>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1" name="Google Shape;5911;p208"/>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2" name="Google Shape;5912;p208"/>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3" name="Google Shape;5913;p208"/>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4" name="Google Shape;5914;p208"/>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5" name="Google Shape;5915;p208"/>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6" name="Google Shape;5916;p208"/>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7" name="Google Shape;5917;p208"/>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8" name="Google Shape;5918;p208"/>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9" name="Google Shape;5919;p208"/>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0" name="Google Shape;5920;p208"/>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1" name="Google Shape;5921;p208"/>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2" name="Google Shape;5922;p208"/>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3" name="Google Shape;5923;p208"/>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4" name="Google Shape;5924;p208"/>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5" name="Google Shape;5925;p208"/>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6" name="Google Shape;5926;p208"/>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7" name="Google Shape;5927;p208"/>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8" name="Google Shape;5928;p208"/>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9" name="Google Shape;5929;p208"/>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0" name="Google Shape;5930;p208"/>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1" name="Google Shape;5931;p208"/>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2" name="Google Shape;5932;p208"/>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3" name="Google Shape;5933;p208"/>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4" name="Google Shape;5934;p208"/>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5" name="Google Shape;5935;p208"/>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6" name="Google Shape;5936;p208"/>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7" name="Google Shape;5937;p208"/>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8" name="Google Shape;5938;p208"/>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9" name="Google Shape;5939;p208"/>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0" name="Google Shape;5940;p208"/>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1" name="Google Shape;5941;p208"/>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2" name="Google Shape;5942;p208"/>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3" name="Google Shape;5943;p208"/>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4" name="Google Shape;5944;p208"/>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5" name="Google Shape;5945;p208"/>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6" name="Google Shape;5946;p208"/>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7" name="Google Shape;5947;p208"/>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8" name="Google Shape;5948;p208"/>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9" name="Google Shape;5949;p208"/>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0" name="Google Shape;5950;p208"/>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1" name="Google Shape;5951;p208"/>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2" name="Google Shape;5952;p208"/>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3" name="Google Shape;5953;p208"/>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4" name="Google Shape;5954;p208"/>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5" name="Google Shape;5955;p208"/>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6" name="Google Shape;5956;p208"/>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7" name="Google Shape;5957;p208"/>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8" name="Google Shape;5958;p208"/>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9" name="Google Shape;5959;p208"/>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0" name="Google Shape;5960;p208"/>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1" name="Google Shape;5961;p208"/>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2" name="Google Shape;5962;p208"/>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3" name="Google Shape;5963;p208"/>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4" name="Google Shape;5964;p208"/>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5" name="Google Shape;5965;p208"/>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6" name="Google Shape;5966;p208"/>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7" name="Google Shape;5967;p208"/>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8" name="Google Shape;5968;p208"/>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9" name="Google Shape;5969;p208"/>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0" name="Google Shape;5970;p208"/>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1" name="Google Shape;5971;p208"/>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2" name="Google Shape;5972;p208"/>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3" name="Google Shape;5973;p208"/>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4" name="Google Shape;5974;p208"/>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5" name="Google Shape;5975;p208"/>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6" name="Google Shape;5976;p208"/>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7" name="Google Shape;5977;p208"/>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8" name="Google Shape;5978;p208"/>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9" name="Google Shape;5979;p208"/>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0" name="Google Shape;5980;p208"/>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1" name="Google Shape;5981;p208"/>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2" name="Google Shape;5982;p208"/>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3" name="Google Shape;5983;p208"/>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4" name="Google Shape;5984;p208"/>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5" name="Google Shape;5985;p208"/>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6" name="Google Shape;5986;p208"/>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7" name="Google Shape;5987;p208"/>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8" name="Google Shape;5988;p208"/>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9" name="Google Shape;5989;p208"/>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0" name="Google Shape;5990;p208"/>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1" name="Google Shape;5991;p208"/>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2" name="Google Shape;5992;p208"/>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3" name="Google Shape;5993;p208"/>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4" name="Google Shape;5994;p208"/>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5" name="Google Shape;5995;p208"/>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6" name="Google Shape;5996;p208"/>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7" name="Google Shape;5997;p208"/>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8" name="Google Shape;5998;p208"/>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9" name="Google Shape;5999;p208"/>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0" name="Google Shape;6000;p208"/>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1" name="Google Shape;6001;p208"/>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2" name="Google Shape;6002;p208"/>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3" name="Google Shape;6003;p208"/>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4" name="Google Shape;6004;p208"/>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5" name="Google Shape;6005;p208"/>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6" name="Google Shape;6006;p208"/>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7" name="Google Shape;6007;p208"/>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8" name="Google Shape;6008;p208"/>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9" name="Google Shape;6009;p208"/>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0" name="Google Shape;6010;p208"/>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1" name="Google Shape;6011;p208"/>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2" name="Google Shape;6012;p208"/>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3" name="Google Shape;6013;p208"/>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4" name="Google Shape;6014;p208"/>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5" name="Google Shape;6015;p208"/>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6" name="Google Shape;6016;p208"/>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7" name="Google Shape;6017;p208"/>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8" name="Google Shape;6018;p208"/>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9" name="Google Shape;6019;p208"/>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0" name="Google Shape;6020;p208"/>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1" name="Google Shape;6021;p208"/>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2" name="Google Shape;6022;p208"/>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3" name="Google Shape;6023;p208"/>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4" name="Google Shape;6024;p208"/>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5" name="Google Shape;6025;p208"/>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6" name="Google Shape;6026;p208"/>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7" name="Google Shape;6027;p208"/>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8" name="Google Shape;6028;p208"/>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9" name="Google Shape;6029;p208"/>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0" name="Google Shape;6030;p208"/>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1" name="Google Shape;6031;p208"/>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2" name="Google Shape;6032;p208"/>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3" name="Google Shape;6033;p208"/>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4" name="Google Shape;6034;p208"/>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5" name="Google Shape;6035;p208"/>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6" name="Google Shape;6036;p208"/>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7" name="Google Shape;6037;p208"/>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8" name="Google Shape;6038;p208"/>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9" name="Google Shape;6039;p208"/>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0" name="Google Shape;6040;p208"/>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1" name="Google Shape;6041;p208"/>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2" name="Google Shape;6042;p208"/>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3" name="Google Shape;6043;p208"/>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4" name="Google Shape;6044;p208"/>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5" name="Google Shape;6045;p208"/>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6" name="Google Shape;6046;p208"/>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7" name="Google Shape;6047;p208"/>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8" name="Google Shape;6048;p208"/>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9" name="Google Shape;6049;p208"/>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0" name="Google Shape;6050;p208"/>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1" name="Google Shape;6051;p208"/>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2" name="Google Shape;6052;p208"/>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3" name="Google Shape;6053;p208"/>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4" name="Google Shape;6054;p208"/>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5" name="Google Shape;6055;p208"/>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6" name="Google Shape;6056;p208"/>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7" name="Google Shape;6057;p208"/>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8" name="Google Shape;6058;p208"/>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9" name="Google Shape;6059;p208"/>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0" name="Google Shape;6060;p208"/>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1" name="Google Shape;6061;p208"/>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2" name="Google Shape;6062;p208"/>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3" name="Google Shape;6063;p208"/>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4" name="Google Shape;6064;p208"/>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5" name="Google Shape;6065;p208"/>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6" name="Google Shape;6066;p208"/>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7" name="Google Shape;6067;p208"/>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8" name="Google Shape;6068;p208"/>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9" name="Google Shape;6069;p208"/>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0" name="Google Shape;6070;p208"/>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1" name="Google Shape;6071;p208"/>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2" name="Google Shape;6072;p208"/>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3" name="Google Shape;6073;p208"/>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4" name="Google Shape;6074;p208"/>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5" name="Google Shape;6075;p208"/>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6" name="Google Shape;6076;p208"/>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7" name="Google Shape;6077;p208"/>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8" name="Google Shape;6078;p208"/>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9" name="Google Shape;6079;p208"/>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0" name="Google Shape;6080;p208"/>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1" name="Google Shape;6081;p208"/>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2" name="Google Shape;6082;p208"/>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3" name="Google Shape;6083;p208"/>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4" name="Google Shape;6084;p208"/>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5" name="Google Shape;6085;p208"/>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6" name="Google Shape;6086;p208"/>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7" name="Google Shape;6087;p208"/>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8" name="Google Shape;6088;p208"/>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9" name="Google Shape;6089;p208"/>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0" name="Google Shape;6090;p208"/>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1" name="Google Shape;6091;p208"/>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2" name="Google Shape;6092;p208"/>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3" name="Google Shape;6093;p208"/>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4" name="Google Shape;6094;p208"/>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5" name="Google Shape;6095;p208"/>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6" name="Google Shape;6096;p208"/>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7" name="Google Shape;6097;p208"/>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8" name="Google Shape;6098;p208"/>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9" name="Google Shape;6099;p208"/>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0" name="Google Shape;6100;p208"/>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1" name="Google Shape;6101;p208"/>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2" name="Google Shape;6102;p208"/>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3" name="Google Shape;6103;p208"/>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4" name="Google Shape;6104;p208"/>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5" name="Google Shape;6105;p208"/>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6" name="Google Shape;6106;p208"/>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7" name="Google Shape;6107;p208"/>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8" name="Google Shape;6108;p208"/>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9" name="Google Shape;6109;p208"/>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0" name="Google Shape;6110;p208"/>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1" name="Google Shape;6111;p208"/>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2" name="Google Shape;6112;p208"/>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3" name="Google Shape;6113;p208"/>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4" name="Google Shape;6114;p208"/>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5" name="Google Shape;6115;p208"/>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6" name="Google Shape;6116;p208"/>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7" name="Google Shape;6117;p208"/>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8" name="Google Shape;6118;p208"/>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9" name="Google Shape;6119;p208"/>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0" name="Google Shape;6120;p208"/>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1" name="Google Shape;6121;p208"/>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2" name="Google Shape;6122;p208"/>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3" name="Google Shape;6123;p208"/>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4" name="Google Shape;6124;p208"/>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5" name="Google Shape;6125;p208"/>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6" name="Google Shape;6126;p208"/>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7" name="Google Shape;6127;p208"/>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8" name="Google Shape;6128;p208"/>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9" name="Google Shape;6129;p208"/>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0" name="Google Shape;6130;p208"/>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1" name="Google Shape;6131;p208"/>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2" name="Google Shape;6132;p208"/>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3" name="Google Shape;6133;p208"/>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4" name="Google Shape;6134;p208"/>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5" name="Google Shape;6135;p208"/>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6" name="Google Shape;6136;p208"/>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7" name="Google Shape;6137;p208"/>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8" name="Google Shape;6138;p208"/>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9" name="Google Shape;6139;p208"/>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0" name="Google Shape;6140;p208"/>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1" name="Google Shape;6141;p208"/>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2" name="Google Shape;6142;p208"/>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3" name="Google Shape;6143;p208"/>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4" name="Google Shape;6144;p208"/>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5" name="Google Shape;6145;p208"/>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6" name="Google Shape;6146;p208"/>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7" name="Google Shape;6147;p208"/>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8" name="Google Shape;6148;p208"/>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9" name="Google Shape;6149;p208"/>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0" name="Google Shape;6150;p208"/>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1" name="Google Shape;6151;p208"/>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2" name="Google Shape;6152;p208"/>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3" name="Google Shape;6153;p208"/>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4" name="Google Shape;6154;p208"/>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5" name="Google Shape;6155;p208"/>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6" name="Google Shape;6156;p208"/>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7" name="Google Shape;6157;p208"/>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8" name="Google Shape;6158;p208"/>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9" name="Google Shape;6159;p208"/>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0" name="Google Shape;6160;p208"/>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1" name="Google Shape;6161;p208"/>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2" name="Google Shape;6162;p208"/>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3" name="Google Shape;6163;p208"/>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4" name="Google Shape;6164;p208"/>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5" name="Google Shape;6165;p208"/>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6" name="Google Shape;6166;p208"/>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7" name="Google Shape;6167;p208"/>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8" name="Google Shape;6168;p208"/>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9" name="Google Shape;6169;p208"/>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0" name="Google Shape;6170;p208"/>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1" name="Google Shape;6171;p208"/>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2" name="Google Shape;6172;p208"/>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3" name="Google Shape;6173;p208"/>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4" name="Google Shape;6174;p208"/>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5" name="Google Shape;6175;p208"/>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6" name="Google Shape;6176;p208"/>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7" name="Google Shape;6177;p208"/>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8" name="Google Shape;6178;p208"/>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9" name="Google Shape;6179;p208"/>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0" name="Google Shape;6180;p208"/>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1" name="Google Shape;6181;p208"/>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2" name="Google Shape;6182;p208"/>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3" name="Google Shape;6183;p208"/>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4" name="Google Shape;6184;p208"/>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5" name="Google Shape;6185;p208"/>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6" name="Google Shape;6186;p208"/>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7" name="Google Shape;6187;p208"/>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8" name="Google Shape;6188;p208"/>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9" name="Google Shape;6189;p208"/>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0" name="Google Shape;6190;p208"/>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1" name="Google Shape;6191;p208"/>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192" name="Google Shape;6192;p208"/>
          <p:cNvSpPr txBox="1"/>
          <p:nvPr/>
        </p:nvSpPr>
        <p:spPr>
          <a:xfrm>
            <a:off x="4094275"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left">
  <p:cSld name="Shapes &amp; Imgs, title and lead-in left">
    <p:spTree>
      <p:nvGrpSpPr>
        <p:cNvPr id="6193" name="Shape 6193"/>
        <p:cNvGrpSpPr/>
        <p:nvPr/>
      </p:nvGrpSpPr>
      <p:grpSpPr>
        <a:xfrm>
          <a:off x="0" y="0"/>
          <a:ext cx="0" cy="0"/>
          <a:chOff x="0" y="0"/>
          <a:chExt cx="0" cy="0"/>
        </a:xfrm>
      </p:grpSpPr>
      <p:sp>
        <p:nvSpPr>
          <p:cNvPr id="6194" name="Google Shape;6194;p209"/>
          <p:cNvSpPr/>
          <p:nvPr/>
        </p:nvSpPr>
        <p:spPr>
          <a:xfrm>
            <a:off x="5715000" y="0"/>
            <a:ext cx="1714500" cy="34290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5" name="Google Shape;6195;p209"/>
          <p:cNvSpPr/>
          <p:nvPr/>
        </p:nvSpPr>
        <p:spPr>
          <a:xfrm>
            <a:off x="5715000" y="3429000"/>
            <a:ext cx="1714500" cy="17145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6" name="Google Shape;6196;p209"/>
          <p:cNvSpPr/>
          <p:nvPr/>
        </p:nvSpPr>
        <p:spPr>
          <a:xfrm>
            <a:off x="7429500" y="3429000"/>
            <a:ext cx="1714500" cy="17145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7" name="Google Shape;6197;p209"/>
          <p:cNvSpPr txBox="1"/>
          <p:nvPr>
            <p:ph type="title"/>
          </p:nvPr>
        </p:nvSpPr>
        <p:spPr>
          <a:xfrm>
            <a:off x="609452" y="1292040"/>
            <a:ext cx="4366500" cy="1146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198" name="Google Shape;6198;p20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199" name="Google Shape;6199;p209"/>
          <p:cNvSpPr/>
          <p:nvPr/>
        </p:nvSpPr>
        <p:spPr>
          <a:xfrm>
            <a:off x="7429500" y="0"/>
            <a:ext cx="1714500" cy="1714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0" name="Google Shape;6200;p209"/>
          <p:cNvSpPr txBox="1"/>
          <p:nvPr>
            <p:ph idx="1" type="subTitle"/>
          </p:nvPr>
        </p:nvSpPr>
        <p:spPr>
          <a:xfrm>
            <a:off x="609352" y="2743065"/>
            <a:ext cx="4366500" cy="10446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16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900"/>
              <a:buNone/>
              <a:defRPr/>
            </a:lvl8pPr>
            <a:lvl9pPr lvl="8" algn="l">
              <a:lnSpc>
                <a:spcPct val="115000"/>
              </a:lnSpc>
              <a:spcBef>
                <a:spcPts val="0"/>
              </a:spcBef>
              <a:spcAft>
                <a:spcPts val="0"/>
              </a:spcAft>
              <a:buSzPts val="900"/>
              <a:buNone/>
              <a:defRPr/>
            </a:lvl9pPr>
          </a:lstStyle>
          <a:p/>
        </p:txBody>
      </p:sp>
      <p:pic>
        <p:nvPicPr>
          <p:cNvPr id="6201" name="Google Shape;6201;p209"/>
          <p:cNvPicPr preferRelativeResize="0"/>
          <p:nvPr/>
        </p:nvPicPr>
        <p:blipFill rotWithShape="1">
          <a:blip r:embed="rId2">
            <a:alphaModFix/>
          </a:blip>
          <a:srcRect b="33253" l="0" r="0" t="0"/>
          <a:stretch/>
        </p:blipFill>
        <p:spPr>
          <a:xfrm>
            <a:off x="7429488" y="1715001"/>
            <a:ext cx="1714500" cy="1714500"/>
          </a:xfrm>
          <a:prstGeom prst="rect">
            <a:avLst/>
          </a:prstGeom>
          <a:noFill/>
          <a:ln>
            <a:noFill/>
          </a:ln>
        </p:spPr>
      </p:pic>
      <p:pic>
        <p:nvPicPr>
          <p:cNvPr id="6202" name="Google Shape;6202;p209"/>
          <p:cNvPicPr preferRelativeResize="0"/>
          <p:nvPr/>
        </p:nvPicPr>
        <p:blipFill rotWithShape="1">
          <a:blip r:embed="rId3">
            <a:alphaModFix/>
          </a:blip>
          <a:srcRect b="59" l="0" r="0" t="49"/>
          <a:stretch/>
        </p:blipFill>
        <p:spPr>
          <a:xfrm>
            <a:off x="5714925" y="-350"/>
            <a:ext cx="1714650" cy="3429002"/>
          </a:xfrm>
          <a:prstGeom prst="rect">
            <a:avLst/>
          </a:prstGeom>
          <a:noFill/>
          <a:ln>
            <a:noFill/>
          </a:ln>
        </p:spPr>
      </p:pic>
      <p:pic>
        <p:nvPicPr>
          <p:cNvPr id="6203" name="Google Shape;6203;p209"/>
          <p:cNvPicPr preferRelativeResize="0"/>
          <p:nvPr/>
        </p:nvPicPr>
        <p:blipFill rotWithShape="1">
          <a:blip r:embed="rId4">
            <a:alphaModFix/>
          </a:blip>
          <a:srcRect b="0" l="9561" r="15683" t="0"/>
          <a:stretch/>
        </p:blipFill>
        <p:spPr>
          <a:xfrm>
            <a:off x="5715000" y="3429000"/>
            <a:ext cx="1714500" cy="1714500"/>
          </a:xfrm>
          <a:prstGeom prst="ellipse">
            <a:avLst/>
          </a:prstGeom>
          <a:noFill/>
          <a:ln>
            <a:noFill/>
          </a:ln>
        </p:spPr>
      </p:pic>
      <p:grpSp>
        <p:nvGrpSpPr>
          <p:cNvPr id="6204" name="Google Shape;6204;p209"/>
          <p:cNvGrpSpPr/>
          <p:nvPr/>
        </p:nvGrpSpPr>
        <p:grpSpPr>
          <a:xfrm>
            <a:off x="8041173" y="4778596"/>
            <a:ext cx="598277" cy="170409"/>
            <a:chOff x="238125" y="1822850"/>
            <a:chExt cx="7080200" cy="2016675"/>
          </a:xfrm>
        </p:grpSpPr>
        <p:sp>
          <p:nvSpPr>
            <p:cNvPr id="6205" name="Google Shape;6205;p20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6" name="Google Shape;6206;p20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7" name="Google Shape;6207;p20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8" name="Google Shape;6208;p20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9" name="Google Shape;6209;p20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0" name="Google Shape;6210;p20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1" name="Google Shape;6211;p20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212" name="Google Shape;6212;p209"/>
          <p:cNvGrpSpPr/>
          <p:nvPr/>
        </p:nvGrpSpPr>
        <p:grpSpPr>
          <a:xfrm>
            <a:off x="7429557" y="273"/>
            <a:ext cx="1714747" cy="1713968"/>
            <a:chOff x="1189450" y="238125"/>
            <a:chExt cx="5177375" cy="5175025"/>
          </a:xfrm>
        </p:grpSpPr>
        <p:sp>
          <p:nvSpPr>
            <p:cNvPr id="6213" name="Google Shape;6213;p209"/>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4" name="Google Shape;6214;p209"/>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5" name="Google Shape;6215;p209"/>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6" name="Google Shape;6216;p209"/>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7" name="Google Shape;6217;p209"/>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8" name="Google Shape;6218;p209"/>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9" name="Google Shape;6219;p209"/>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0" name="Google Shape;6220;p209"/>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1" name="Google Shape;6221;p209"/>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2" name="Google Shape;6222;p209"/>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3" name="Google Shape;6223;p209"/>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4" name="Google Shape;6224;p209"/>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5" name="Google Shape;6225;p209"/>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6" name="Google Shape;6226;p209"/>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7" name="Google Shape;6227;p209"/>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8" name="Google Shape;6228;p209"/>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9" name="Google Shape;6229;p209"/>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0" name="Google Shape;6230;p209"/>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1" name="Google Shape;6231;p209"/>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2" name="Google Shape;6232;p209"/>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3" name="Google Shape;6233;p209"/>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4" name="Google Shape;6234;p209"/>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5" name="Google Shape;6235;p209"/>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6" name="Google Shape;6236;p209"/>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7" name="Google Shape;6237;p209"/>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8" name="Google Shape;6238;p209"/>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9" name="Google Shape;6239;p209"/>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0" name="Google Shape;6240;p209"/>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1" name="Google Shape;6241;p209"/>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2" name="Google Shape;6242;p209"/>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3" name="Google Shape;6243;p209"/>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4" name="Google Shape;6244;p209"/>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5" name="Google Shape;6245;p209"/>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6" name="Google Shape;6246;p209"/>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7" name="Google Shape;6247;p209"/>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8" name="Google Shape;6248;p209"/>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9" name="Google Shape;6249;p209"/>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0" name="Google Shape;6250;p209"/>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1" name="Google Shape;6251;p209"/>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2" name="Google Shape;6252;p209"/>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3" name="Google Shape;6253;p209"/>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4" name="Google Shape;6254;p209"/>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5" name="Google Shape;6255;p209"/>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6" name="Google Shape;6256;p209"/>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7" name="Google Shape;6257;p209"/>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8" name="Google Shape;6258;p209"/>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9" name="Google Shape;6259;p209"/>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0" name="Google Shape;6260;p209"/>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1" name="Google Shape;6261;p209"/>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2" name="Google Shape;6262;p209"/>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3" name="Google Shape;6263;p209"/>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4" name="Google Shape;6264;p209"/>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5" name="Google Shape;6265;p209"/>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6" name="Google Shape;6266;p209"/>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7" name="Google Shape;6267;p209"/>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8" name="Google Shape;6268;p209"/>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9" name="Google Shape;6269;p209"/>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0" name="Google Shape;6270;p209"/>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1" name="Google Shape;6271;p209"/>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2" name="Google Shape;6272;p209"/>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3" name="Google Shape;6273;p209"/>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4" name="Google Shape;6274;p209"/>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5" name="Google Shape;6275;p209"/>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6" name="Google Shape;6276;p209"/>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7" name="Google Shape;6277;p209"/>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8" name="Google Shape;6278;p209"/>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9" name="Google Shape;6279;p209"/>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0" name="Google Shape;6280;p209"/>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1" name="Google Shape;6281;p209"/>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2" name="Google Shape;6282;p209"/>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3" name="Google Shape;6283;p209"/>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4" name="Google Shape;6284;p209"/>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5" name="Google Shape;6285;p209"/>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6" name="Google Shape;6286;p209"/>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7" name="Google Shape;6287;p209"/>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8" name="Google Shape;6288;p209"/>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9" name="Google Shape;6289;p209"/>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0" name="Google Shape;6290;p209"/>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1" name="Google Shape;6291;p209"/>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2" name="Google Shape;6292;p209"/>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3" name="Google Shape;6293;p209"/>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4" name="Google Shape;6294;p209"/>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5" name="Google Shape;6295;p209"/>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6" name="Google Shape;6296;p209"/>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7" name="Google Shape;6297;p209"/>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8" name="Google Shape;6298;p209"/>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9" name="Google Shape;6299;p209"/>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0" name="Google Shape;6300;p209"/>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1" name="Google Shape;6301;p209"/>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2" name="Google Shape;6302;p209"/>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3" name="Google Shape;6303;p209"/>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4" name="Google Shape;6304;p209"/>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5" name="Google Shape;6305;p209"/>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6" name="Google Shape;6306;p209"/>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7" name="Google Shape;6307;p209"/>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8" name="Google Shape;6308;p209"/>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9" name="Google Shape;6309;p209"/>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0" name="Google Shape;6310;p209"/>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1" name="Google Shape;6311;p209"/>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2" name="Google Shape;6312;p209"/>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3" name="Google Shape;6313;p209"/>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4" name="Google Shape;6314;p209"/>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5" name="Google Shape;6315;p209"/>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6" name="Google Shape;6316;p209"/>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7" name="Google Shape;6317;p209"/>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8" name="Google Shape;6318;p209"/>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9" name="Google Shape;6319;p209"/>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0" name="Google Shape;6320;p209"/>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1" name="Google Shape;6321;p209"/>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2" name="Google Shape;6322;p209"/>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3" name="Google Shape;6323;p209"/>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4" name="Google Shape;6324;p209"/>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5" name="Google Shape;6325;p209"/>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6" name="Google Shape;6326;p209"/>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7" name="Google Shape;6327;p209"/>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8" name="Google Shape;6328;p209"/>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9" name="Google Shape;6329;p209"/>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0" name="Google Shape;6330;p209"/>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1" name="Google Shape;6331;p209"/>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2" name="Google Shape;6332;p209"/>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3" name="Google Shape;6333;p209"/>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4" name="Google Shape;6334;p209"/>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5" name="Google Shape;6335;p209"/>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6" name="Google Shape;6336;p209"/>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7" name="Google Shape;6337;p209"/>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8" name="Google Shape;6338;p209"/>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9" name="Google Shape;6339;p209"/>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0" name="Google Shape;6340;p209"/>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1" name="Google Shape;6341;p209"/>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2" name="Google Shape;6342;p209"/>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3" name="Google Shape;6343;p209"/>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4" name="Google Shape;6344;p209"/>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5" name="Google Shape;6345;p209"/>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6" name="Google Shape;6346;p209"/>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7" name="Google Shape;6347;p209"/>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8" name="Google Shape;6348;p209"/>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9" name="Google Shape;6349;p209"/>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0" name="Google Shape;6350;p209"/>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1" name="Google Shape;6351;p209"/>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2" name="Google Shape;6352;p209"/>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3" name="Google Shape;6353;p209"/>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4" name="Google Shape;6354;p209"/>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5" name="Google Shape;6355;p209"/>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6" name="Google Shape;6356;p209"/>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7" name="Google Shape;6357;p209"/>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8" name="Google Shape;6358;p209"/>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9" name="Google Shape;6359;p209"/>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0" name="Google Shape;6360;p209"/>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1" name="Google Shape;6361;p209"/>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2" name="Google Shape;6362;p209"/>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3" name="Google Shape;6363;p209"/>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4" name="Google Shape;6364;p209"/>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5" name="Google Shape;6365;p209"/>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6" name="Google Shape;6366;p209"/>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7" name="Google Shape;6367;p209"/>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8" name="Google Shape;6368;p209"/>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9" name="Google Shape;6369;p209"/>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0" name="Google Shape;6370;p209"/>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1" name="Google Shape;6371;p209"/>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2" name="Google Shape;6372;p209"/>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3" name="Google Shape;6373;p209"/>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4" name="Google Shape;6374;p209"/>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5" name="Google Shape;6375;p209"/>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6" name="Google Shape;6376;p209"/>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7" name="Google Shape;6377;p209"/>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8" name="Google Shape;6378;p209"/>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9" name="Google Shape;6379;p209"/>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0" name="Google Shape;6380;p209"/>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1" name="Google Shape;6381;p209"/>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2" name="Google Shape;6382;p209"/>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3" name="Google Shape;6383;p209"/>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4" name="Google Shape;6384;p209"/>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5" name="Google Shape;6385;p209"/>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6" name="Google Shape;6386;p209"/>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7" name="Google Shape;6387;p209"/>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8" name="Google Shape;6388;p209"/>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9" name="Google Shape;6389;p209"/>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0" name="Google Shape;6390;p209"/>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1" name="Google Shape;6391;p209"/>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2" name="Google Shape;6392;p209"/>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3" name="Google Shape;6393;p209"/>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4" name="Google Shape;6394;p209"/>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5" name="Google Shape;6395;p209"/>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6" name="Google Shape;6396;p209"/>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7" name="Google Shape;6397;p209"/>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8" name="Google Shape;6398;p209"/>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9" name="Google Shape;6399;p209"/>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0" name="Google Shape;6400;p209"/>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1" name="Google Shape;6401;p209"/>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2" name="Google Shape;6402;p209"/>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3" name="Google Shape;6403;p209"/>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4" name="Google Shape;6404;p209"/>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5" name="Google Shape;6405;p209"/>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6" name="Google Shape;6406;p209"/>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7" name="Google Shape;6407;p209"/>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8" name="Google Shape;6408;p209"/>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9" name="Google Shape;6409;p209"/>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0" name="Google Shape;6410;p209"/>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1" name="Google Shape;6411;p209"/>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2" name="Google Shape;6412;p209"/>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3" name="Google Shape;6413;p209"/>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4" name="Google Shape;6414;p209"/>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5" name="Google Shape;6415;p209"/>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6" name="Google Shape;6416;p209"/>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7" name="Google Shape;6417;p209"/>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8" name="Google Shape;6418;p209"/>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9" name="Google Shape;6419;p209"/>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0" name="Google Shape;6420;p209"/>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1" name="Google Shape;6421;p209"/>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2" name="Google Shape;6422;p209"/>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3" name="Google Shape;6423;p209"/>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4" name="Google Shape;6424;p209"/>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5" name="Google Shape;6425;p209"/>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6" name="Google Shape;6426;p209"/>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7" name="Google Shape;6427;p209"/>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8" name="Google Shape;6428;p209"/>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9" name="Google Shape;6429;p209"/>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0" name="Google Shape;6430;p209"/>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1" name="Google Shape;6431;p209"/>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2" name="Google Shape;6432;p209"/>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3" name="Google Shape;6433;p209"/>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4" name="Google Shape;6434;p209"/>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5" name="Google Shape;6435;p209"/>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6" name="Google Shape;6436;p209"/>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7" name="Google Shape;6437;p209"/>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8" name="Google Shape;6438;p209"/>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9" name="Google Shape;6439;p209"/>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0" name="Google Shape;6440;p209"/>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1" name="Google Shape;6441;p209"/>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2" name="Google Shape;6442;p209"/>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3" name="Google Shape;6443;p209"/>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4" name="Google Shape;6444;p209"/>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5" name="Google Shape;6445;p209"/>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6" name="Google Shape;6446;p209"/>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7" name="Google Shape;6447;p209"/>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8" name="Google Shape;6448;p209"/>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9" name="Google Shape;6449;p209"/>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0" name="Google Shape;6450;p209"/>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1" name="Google Shape;6451;p209"/>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2" name="Google Shape;6452;p209"/>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3" name="Google Shape;6453;p209"/>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4" name="Google Shape;6454;p209"/>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5" name="Google Shape;6455;p209"/>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6" name="Google Shape;6456;p209"/>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7" name="Google Shape;6457;p209"/>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8" name="Google Shape;6458;p209"/>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9" name="Google Shape;6459;p209"/>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0" name="Google Shape;6460;p209"/>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1" name="Google Shape;6461;p209"/>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2" name="Google Shape;6462;p209"/>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3" name="Google Shape;6463;p209"/>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4" name="Google Shape;6464;p209"/>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5" name="Google Shape;6465;p209"/>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6" name="Google Shape;6466;p209"/>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7" name="Google Shape;6467;p209"/>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8" name="Google Shape;6468;p209"/>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9" name="Google Shape;6469;p209"/>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0" name="Google Shape;6470;p209"/>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1" name="Google Shape;6471;p209"/>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2" name="Google Shape;6472;p209"/>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3" name="Google Shape;6473;p209"/>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4" name="Google Shape;6474;p209"/>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5" name="Google Shape;6475;p209"/>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6" name="Google Shape;6476;p209"/>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7" name="Google Shape;6477;p209"/>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8" name="Google Shape;6478;p209"/>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9" name="Google Shape;6479;p209"/>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0" name="Google Shape;6480;p209"/>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1" name="Google Shape;6481;p209"/>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2" name="Google Shape;6482;p209"/>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3" name="Google Shape;6483;p209"/>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4" name="Google Shape;6484;p209"/>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5" name="Google Shape;6485;p209"/>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6" name="Google Shape;6486;p209"/>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7" name="Google Shape;6487;p209"/>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8" name="Google Shape;6488;p209"/>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9" name="Google Shape;6489;p209"/>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0" name="Google Shape;6490;p209"/>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1" name="Google Shape;6491;p209"/>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2" name="Google Shape;6492;p209"/>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3" name="Google Shape;6493;p209"/>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4" name="Google Shape;6494;p209"/>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5" name="Google Shape;6495;p209"/>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6" name="Google Shape;6496;p209"/>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7" name="Google Shape;6497;p209"/>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8" name="Google Shape;6498;p209"/>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9" name="Google Shape;6499;p209"/>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0" name="Google Shape;6500;p209"/>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1" name="Google Shape;6501;p209"/>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2" name="Google Shape;6502;p209"/>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3" name="Google Shape;6503;p209"/>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4" name="Google Shape;6504;p209"/>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5" name="Google Shape;6505;p209"/>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6" name="Google Shape;6506;p209"/>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7" name="Google Shape;6507;p209"/>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8" name="Google Shape;6508;p209"/>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9" name="Google Shape;6509;p209"/>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0" name="Google Shape;6510;p209"/>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1" name="Google Shape;6511;p209"/>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2" name="Google Shape;6512;p209"/>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3" name="Google Shape;6513;p209"/>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4" name="Google Shape;6514;p209"/>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5" name="Google Shape;6515;p209"/>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6" name="Google Shape;6516;p209"/>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7" name="Google Shape;6517;p209"/>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8" name="Google Shape;6518;p209"/>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9" name="Google Shape;6519;p209"/>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0" name="Google Shape;6520;p209"/>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1" name="Google Shape;6521;p209"/>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2" name="Google Shape;6522;p209"/>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3" name="Google Shape;6523;p209"/>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4" name="Google Shape;6524;p209"/>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5" name="Google Shape;6525;p209"/>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6" name="Google Shape;6526;p209"/>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7" name="Google Shape;6527;p209"/>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8" name="Google Shape;6528;p209"/>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9" name="Google Shape;6529;p209"/>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0" name="Google Shape;6530;p209"/>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1" name="Google Shape;6531;p209"/>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2" name="Google Shape;6532;p209"/>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3" name="Google Shape;6533;p209"/>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4" name="Google Shape;6534;p209"/>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5" name="Google Shape;6535;p209"/>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6" name="Google Shape;6536;p209"/>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7" name="Google Shape;6537;p209"/>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8" name="Google Shape;6538;p209"/>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9" name="Google Shape;6539;p209"/>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0" name="Google Shape;6540;p209"/>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1" name="Google Shape;6541;p209"/>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2" name="Google Shape;6542;p209"/>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3" name="Google Shape;6543;p209"/>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4" name="Google Shape;6544;p209"/>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5" name="Google Shape;6545;p209"/>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6" name="Google Shape;6546;p209"/>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7" name="Google Shape;6547;p209"/>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8" name="Google Shape;6548;p209"/>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9" name="Google Shape;6549;p209"/>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0" name="Google Shape;6550;p209"/>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1" name="Google Shape;6551;p209"/>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2" name="Google Shape;6552;p209"/>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3" name="Google Shape;6553;p209"/>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4" name="Google Shape;6554;p209"/>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5" name="Google Shape;6555;p209"/>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6" name="Google Shape;6556;p209"/>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7" name="Google Shape;6557;p209"/>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8" name="Google Shape;6558;p209"/>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9" name="Google Shape;6559;p209"/>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0" name="Google Shape;6560;p209"/>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1" name="Google Shape;6561;p209"/>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2" name="Google Shape;6562;p209"/>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3" name="Google Shape;6563;p209"/>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4" name="Google Shape;6564;p209"/>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5" name="Google Shape;6565;p209"/>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6" name="Google Shape;6566;p209"/>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7" name="Google Shape;6567;p209"/>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8" name="Google Shape;6568;p209"/>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9" name="Google Shape;6569;p209"/>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0" name="Google Shape;6570;p209"/>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1" name="Google Shape;6571;p209"/>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2" name="Google Shape;6572;p209"/>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3" name="Google Shape;6573;p209"/>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4" name="Google Shape;6574;p209"/>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5" name="Google Shape;6575;p209"/>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6" name="Google Shape;6576;p209"/>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7" name="Google Shape;6577;p209"/>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8" name="Google Shape;6578;p209"/>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9" name="Google Shape;6579;p209"/>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0" name="Google Shape;6580;p209"/>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1" name="Google Shape;6581;p209"/>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2" name="Google Shape;6582;p209"/>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3" name="Google Shape;6583;p209"/>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4" name="Google Shape;6584;p209"/>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5" name="Google Shape;6585;p209"/>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6" name="Google Shape;6586;p209"/>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7" name="Google Shape;6587;p209"/>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8" name="Google Shape;6588;p209"/>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9" name="Google Shape;6589;p209"/>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0" name="Google Shape;6590;p209"/>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1" name="Google Shape;6591;p209"/>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2" name="Google Shape;6592;p209"/>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3" name="Google Shape;6593;p209"/>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4" name="Google Shape;6594;p209"/>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5" name="Google Shape;6595;p209"/>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6" name="Google Shape;6596;p209"/>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7" name="Google Shape;6597;p209"/>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8" name="Google Shape;6598;p209"/>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9" name="Google Shape;6599;p209"/>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0" name="Google Shape;6600;p209"/>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1" name="Google Shape;6601;p209"/>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2" name="Google Shape;6602;p209"/>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3" name="Google Shape;6603;p209"/>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4" name="Google Shape;6604;p209"/>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5" name="Google Shape;6605;p209"/>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6" name="Google Shape;6606;p209"/>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7" name="Google Shape;6607;p209"/>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8" name="Google Shape;6608;p209"/>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9" name="Google Shape;6609;p209"/>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0" name="Google Shape;6610;p209"/>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1" name="Google Shape;6611;p209"/>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2" name="Google Shape;6612;p209"/>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3" name="Google Shape;6613;p209"/>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4" name="Google Shape;6614;p209"/>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5" name="Google Shape;6615;p209"/>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6" name="Google Shape;6616;p209"/>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7" name="Google Shape;6617;p209"/>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8" name="Google Shape;6618;p209"/>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9" name="Google Shape;6619;p209"/>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0" name="Google Shape;6620;p209"/>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1" name="Google Shape;6621;p209"/>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2" name="Google Shape;6622;p209"/>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3" name="Google Shape;6623;p209"/>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4" name="Google Shape;6624;p209"/>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5" name="Google Shape;6625;p209"/>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6" name="Google Shape;6626;p209"/>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7" name="Google Shape;6627;p209"/>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8" name="Google Shape;6628;p209"/>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9" name="Google Shape;6629;p209"/>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0" name="Google Shape;6630;p209"/>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1" name="Google Shape;6631;p209"/>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2" name="Google Shape;6632;p209"/>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3" name="Google Shape;6633;p209"/>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4" name="Google Shape;6634;p209"/>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5" name="Google Shape;6635;p209"/>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6" name="Google Shape;6636;p209"/>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7" name="Google Shape;6637;p209"/>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8" name="Google Shape;6638;p209"/>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9" name="Google Shape;6639;p209"/>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0" name="Google Shape;6640;p209"/>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1" name="Google Shape;6641;p209"/>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2" name="Google Shape;6642;p209"/>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3" name="Google Shape;6643;p209"/>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4" name="Google Shape;6644;p209"/>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5" name="Google Shape;6645;p209"/>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6" name="Google Shape;6646;p209"/>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7" name="Google Shape;6647;p209"/>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8" name="Google Shape;6648;p209"/>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9" name="Google Shape;6649;p209"/>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0" name="Google Shape;6650;p209"/>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1" name="Google Shape;6651;p209"/>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2" name="Google Shape;6652;p209"/>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3" name="Google Shape;6653;p209"/>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4" name="Google Shape;6654;p209"/>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5" name="Google Shape;6655;p209"/>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6" name="Google Shape;6656;p209"/>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7" name="Google Shape;6657;p209"/>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8" name="Google Shape;6658;p209"/>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9" name="Google Shape;6659;p209"/>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0" name="Google Shape;6660;p209"/>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1" name="Google Shape;6661;p209"/>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2" name="Google Shape;6662;p209"/>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3" name="Google Shape;6663;p209"/>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4" name="Google Shape;6664;p209"/>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5" name="Google Shape;6665;p209"/>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6" name="Google Shape;6666;p209"/>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7" name="Google Shape;6667;p209"/>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8" name="Google Shape;6668;p209"/>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9" name="Google Shape;6669;p209"/>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0" name="Google Shape;6670;p209"/>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1" name="Google Shape;6671;p209"/>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2" name="Google Shape;6672;p209"/>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3" name="Google Shape;6673;p209"/>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4" name="Google Shape;6674;p209"/>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5" name="Google Shape;6675;p209"/>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6" name="Google Shape;6676;p209"/>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7" name="Google Shape;6677;p209"/>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8" name="Google Shape;6678;p209"/>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9" name="Google Shape;6679;p209"/>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0" name="Google Shape;6680;p209"/>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1" name="Google Shape;6681;p209"/>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2" name="Google Shape;6682;p209"/>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3" name="Google Shape;6683;p209"/>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4" name="Google Shape;6684;p209"/>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5" name="Google Shape;6685;p209"/>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6" name="Google Shape;6686;p209"/>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7" name="Google Shape;6687;p209"/>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8" name="Google Shape;6688;p209"/>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9" name="Google Shape;6689;p209"/>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0" name="Google Shape;6690;p209"/>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1" name="Google Shape;6691;p209"/>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2" name="Google Shape;6692;p209"/>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3" name="Google Shape;6693;p209"/>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4" name="Google Shape;6694;p209"/>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5" name="Google Shape;6695;p209"/>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6" name="Google Shape;6696;p209"/>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7" name="Google Shape;6697;p209"/>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8" name="Google Shape;6698;p209"/>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9" name="Google Shape;6699;p209"/>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0" name="Google Shape;6700;p209"/>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1" name="Google Shape;6701;p209"/>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2" name="Google Shape;6702;p209"/>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3" name="Google Shape;6703;p209"/>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4" name="Google Shape;6704;p209"/>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5" name="Google Shape;6705;p209"/>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6" name="Google Shape;6706;p209"/>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7" name="Google Shape;6707;p209"/>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8" name="Google Shape;6708;p209"/>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9" name="Google Shape;6709;p209"/>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0" name="Google Shape;6710;p209"/>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1" name="Google Shape;6711;p209"/>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2" name="Google Shape;6712;p209"/>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3" name="Google Shape;6713;p209"/>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4" name="Google Shape;6714;p209"/>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5" name="Google Shape;6715;p209"/>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6" name="Google Shape;6716;p209"/>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7" name="Google Shape;6717;p209"/>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8" name="Google Shape;6718;p209"/>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9" name="Google Shape;6719;p209"/>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0" name="Google Shape;6720;p209"/>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1" name="Google Shape;6721;p209"/>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2" name="Google Shape;6722;p209"/>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3" name="Google Shape;6723;p209"/>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4" name="Google Shape;6724;p209"/>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5" name="Google Shape;6725;p209"/>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6" name="Google Shape;6726;p209"/>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7" name="Google Shape;6727;p209"/>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8" name="Google Shape;6728;p209"/>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9" name="Google Shape;6729;p209"/>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0" name="Google Shape;6730;p209"/>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1" name="Google Shape;6731;p209"/>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2" name="Google Shape;6732;p209"/>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3" name="Google Shape;6733;p209"/>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4" name="Google Shape;6734;p209"/>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5" name="Google Shape;6735;p209"/>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6" name="Google Shape;6736;p209"/>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7" name="Google Shape;6737;p209"/>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8" name="Google Shape;6738;p209"/>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9" name="Google Shape;6739;p209"/>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0" name="Google Shape;6740;p209"/>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1" name="Google Shape;6741;p209"/>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2" name="Google Shape;6742;p209"/>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3" name="Google Shape;6743;p209"/>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4" name="Google Shape;6744;p209"/>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5" name="Google Shape;6745;p209"/>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6" name="Google Shape;6746;p209"/>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7" name="Google Shape;6747;p209"/>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8" name="Google Shape;6748;p209"/>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9" name="Google Shape;6749;p209"/>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0" name="Google Shape;6750;p209"/>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1" name="Google Shape;6751;p209"/>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2" name="Google Shape;6752;p209"/>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3" name="Google Shape;6753;p209"/>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4" name="Google Shape;6754;p209"/>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5" name="Google Shape;6755;p209"/>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6" name="Google Shape;6756;p209"/>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7" name="Google Shape;6757;p209"/>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8" name="Google Shape;6758;p209"/>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9" name="Google Shape;6759;p209"/>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0" name="Google Shape;6760;p209"/>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1" name="Google Shape;6761;p209"/>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2" name="Google Shape;6762;p209"/>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3" name="Google Shape;6763;p209"/>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4" name="Google Shape;6764;p209"/>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5" name="Google Shape;6765;p209"/>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6" name="Google Shape;6766;p209"/>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7" name="Google Shape;6767;p209"/>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8" name="Google Shape;6768;p209"/>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9" name="Google Shape;6769;p209"/>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0" name="Google Shape;6770;p209"/>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1" name="Google Shape;6771;p209"/>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2" name="Google Shape;6772;p209"/>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3" name="Google Shape;6773;p209"/>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4" name="Google Shape;6774;p209"/>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5" name="Google Shape;6775;p209"/>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6" name="Google Shape;6776;p209"/>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7" name="Google Shape;6777;p209"/>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8" name="Google Shape;6778;p209"/>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9" name="Google Shape;6779;p209"/>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0" name="Google Shape;6780;p209"/>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781" name="Google Shape;6781;p209"/>
          <p:cNvSpPr txBox="1"/>
          <p:nvPr/>
        </p:nvSpPr>
        <p:spPr>
          <a:xfrm>
            <a:off x="6094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p:cSld name="Title and body split">
    <p:bg>
      <p:bgPr>
        <a:solidFill>
          <a:schemeClr val="dk1"/>
        </a:solidFill>
      </p:bgPr>
    </p:bg>
    <p:spTree>
      <p:nvGrpSpPr>
        <p:cNvPr id="6782" name="Shape 6782"/>
        <p:cNvGrpSpPr/>
        <p:nvPr/>
      </p:nvGrpSpPr>
      <p:grpSpPr>
        <a:xfrm>
          <a:off x="0" y="0"/>
          <a:ext cx="0" cy="0"/>
          <a:chOff x="0" y="0"/>
          <a:chExt cx="0" cy="0"/>
        </a:xfrm>
      </p:grpSpPr>
      <p:pic>
        <p:nvPicPr>
          <p:cNvPr id="6783" name="Google Shape;6783;p210"/>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
        <p:nvSpPr>
          <p:cNvPr id="6784" name="Google Shape;6784;p210"/>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5" name="Google Shape;6785;p210"/>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786" name="Google Shape;6786;p210"/>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6787" name="Google Shape;6787;p21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788" name="Google Shape;6788;p210"/>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9" name="Google Shape;6789;p210"/>
          <p:cNvSpPr txBox="1"/>
          <p:nvPr>
            <p:ph idx="2" type="subTitle"/>
          </p:nvPr>
        </p:nvSpPr>
        <p:spPr>
          <a:xfrm>
            <a:off x="581025" y="201937"/>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6790" name="Google Shape;6790;p21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chevrons">
  <p:cSld name="Title and body split w/chevrons">
    <p:bg>
      <p:bgPr>
        <a:solidFill>
          <a:schemeClr val="dk1"/>
        </a:solidFill>
      </p:bgPr>
    </p:bg>
    <p:spTree>
      <p:nvGrpSpPr>
        <p:cNvPr id="6791" name="Shape 6791"/>
        <p:cNvGrpSpPr/>
        <p:nvPr/>
      </p:nvGrpSpPr>
      <p:grpSpPr>
        <a:xfrm>
          <a:off x="0" y="0"/>
          <a:ext cx="0" cy="0"/>
          <a:chOff x="0" y="0"/>
          <a:chExt cx="0" cy="0"/>
        </a:xfrm>
      </p:grpSpPr>
      <p:grpSp>
        <p:nvGrpSpPr>
          <p:cNvPr id="6792" name="Google Shape;6792;p211"/>
          <p:cNvGrpSpPr/>
          <p:nvPr/>
        </p:nvGrpSpPr>
        <p:grpSpPr>
          <a:xfrm>
            <a:off x="2726703" y="6"/>
            <a:ext cx="3697033" cy="5143642"/>
            <a:chOff x="1926275" y="238125"/>
            <a:chExt cx="3765950" cy="5239525"/>
          </a:xfrm>
        </p:grpSpPr>
        <p:sp>
          <p:nvSpPr>
            <p:cNvPr id="6793" name="Google Shape;6793;p211"/>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4" name="Google Shape;6794;p211"/>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5" name="Google Shape;6795;p211"/>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6" name="Google Shape;6796;p211"/>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7" name="Google Shape;6797;p211"/>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8" name="Google Shape;6798;p211"/>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9" name="Google Shape;6799;p211"/>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0" name="Google Shape;6800;p211"/>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1" name="Google Shape;6801;p211"/>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2" name="Google Shape;6802;p211"/>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3" name="Google Shape;6803;p211"/>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4" name="Google Shape;6804;p211"/>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5" name="Google Shape;6805;p211"/>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6" name="Google Shape;6806;p211"/>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7" name="Google Shape;6807;p211"/>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8" name="Google Shape;6808;p211"/>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9" name="Google Shape;6809;p211"/>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0" name="Google Shape;6810;p211"/>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1" name="Google Shape;6811;p211"/>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2" name="Google Shape;6812;p211"/>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3" name="Google Shape;6813;p211"/>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4" name="Google Shape;6814;p211"/>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5" name="Google Shape;6815;p211"/>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6" name="Google Shape;6816;p211"/>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7" name="Google Shape;6817;p211"/>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8" name="Google Shape;6818;p211"/>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9" name="Google Shape;6819;p211"/>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0" name="Google Shape;6820;p211"/>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1" name="Google Shape;6821;p211"/>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2" name="Google Shape;6822;p211"/>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3" name="Google Shape;6823;p211"/>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4" name="Google Shape;6824;p211"/>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5" name="Google Shape;6825;p211"/>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6" name="Google Shape;6826;p211"/>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7" name="Google Shape;6827;p211"/>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8" name="Google Shape;6828;p211"/>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9" name="Google Shape;6829;p211"/>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0" name="Google Shape;6830;p211"/>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1" name="Google Shape;6831;p211"/>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2" name="Google Shape;6832;p211"/>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3" name="Google Shape;6833;p211"/>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4" name="Google Shape;6834;p211"/>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5" name="Google Shape;6835;p211"/>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6" name="Google Shape;6836;p211"/>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7" name="Google Shape;6837;p211"/>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8" name="Google Shape;6838;p211"/>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9" name="Google Shape;6839;p211"/>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0" name="Google Shape;6840;p211"/>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1" name="Google Shape;6841;p211"/>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2" name="Google Shape;6842;p211"/>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3" name="Google Shape;6843;p211"/>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4" name="Google Shape;6844;p211"/>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5" name="Google Shape;6845;p211"/>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6" name="Google Shape;6846;p211"/>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7" name="Google Shape;6847;p211"/>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8" name="Google Shape;6848;p211"/>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9" name="Google Shape;6849;p211"/>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0" name="Google Shape;6850;p211"/>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1" name="Google Shape;6851;p211"/>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2" name="Google Shape;6852;p211"/>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853" name="Google Shape;6853;p211"/>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854" name="Google Shape;6854;p211"/>
          <p:cNvGrpSpPr/>
          <p:nvPr/>
        </p:nvGrpSpPr>
        <p:grpSpPr>
          <a:xfrm>
            <a:off x="2686261" y="2"/>
            <a:ext cx="2103910" cy="5143716"/>
            <a:chOff x="2726150" y="238125"/>
            <a:chExt cx="2142475" cy="5238000"/>
          </a:xfrm>
        </p:grpSpPr>
        <p:sp>
          <p:nvSpPr>
            <p:cNvPr id="6855" name="Google Shape;6855;p211"/>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6" name="Google Shape;6856;p211"/>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7" name="Google Shape;6857;p211"/>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858" name="Google Shape;6858;p211"/>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859" name="Google Shape;6859;p211"/>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6860" name="Google Shape;6860;p21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861" name="Google Shape;6861;p211"/>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2" name="Google Shape;6862;p211"/>
          <p:cNvSpPr txBox="1"/>
          <p:nvPr>
            <p:ph idx="2" type="subTitle"/>
          </p:nvPr>
        </p:nvSpPr>
        <p:spPr>
          <a:xfrm>
            <a:off x="581025" y="209023"/>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6863" name="Google Shape;6863;p21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6864" name="Google Shape;6864;p211"/>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wireframe chevron">
  <p:cSld name="Title and body split w/wireframe chevron">
    <p:bg>
      <p:bgPr>
        <a:solidFill>
          <a:schemeClr val="dk1"/>
        </a:solidFill>
      </p:bgPr>
    </p:bg>
    <p:spTree>
      <p:nvGrpSpPr>
        <p:cNvPr id="6865" name="Shape 6865"/>
        <p:cNvGrpSpPr/>
        <p:nvPr/>
      </p:nvGrpSpPr>
      <p:grpSpPr>
        <a:xfrm>
          <a:off x="0" y="0"/>
          <a:ext cx="0" cy="0"/>
          <a:chOff x="0" y="0"/>
          <a:chExt cx="0" cy="0"/>
        </a:xfrm>
      </p:grpSpPr>
      <p:sp>
        <p:nvSpPr>
          <p:cNvPr id="6866" name="Google Shape;6866;p212"/>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867" name="Google Shape;6867;p212"/>
          <p:cNvGrpSpPr/>
          <p:nvPr/>
        </p:nvGrpSpPr>
        <p:grpSpPr>
          <a:xfrm>
            <a:off x="2686261" y="2"/>
            <a:ext cx="2103910" cy="5143716"/>
            <a:chOff x="2726150" y="238125"/>
            <a:chExt cx="2142475" cy="5238000"/>
          </a:xfrm>
        </p:grpSpPr>
        <p:sp>
          <p:nvSpPr>
            <p:cNvPr id="6868" name="Google Shape;6868;p212"/>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9" name="Google Shape;6869;p212"/>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0" name="Google Shape;6870;p212"/>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871" name="Google Shape;6871;p212"/>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872" name="Google Shape;6872;p212"/>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6873" name="Google Shape;6873;p21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874" name="Google Shape;6874;p212"/>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5" name="Google Shape;6875;p212"/>
          <p:cNvSpPr txBox="1"/>
          <p:nvPr>
            <p:ph idx="2" type="subTitle"/>
          </p:nvPr>
        </p:nvSpPr>
        <p:spPr>
          <a:xfrm>
            <a:off x="581025" y="193025"/>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6876" name="Google Shape;6876;p212"/>
          <p:cNvSpPr/>
          <p:nvPr/>
        </p:nvSpPr>
        <p:spPr>
          <a:xfrm>
            <a:off x="4790172" y="507328"/>
            <a:ext cx="1673311" cy="4153303"/>
          </a:xfrm>
          <a:custGeom>
            <a:rect b="b" l="l" r="r" t="t"/>
            <a:pathLst>
              <a:path extrusionOk="0" h="207821" w="82745">
                <a:moveTo>
                  <a:pt x="0" y="0"/>
                </a:moveTo>
                <a:lnTo>
                  <a:pt x="0" y="3008"/>
                </a:lnTo>
                <a:lnTo>
                  <a:pt x="80339" y="104061"/>
                </a:lnTo>
                <a:lnTo>
                  <a:pt x="0" y="204813"/>
                </a:lnTo>
                <a:lnTo>
                  <a:pt x="0" y="207821"/>
                </a:lnTo>
                <a:lnTo>
                  <a:pt x="82745" y="104061"/>
                </a:lnTo>
                <a:lnTo>
                  <a:pt x="0" y="0"/>
                </a:lnTo>
                <a:close/>
              </a:path>
            </a:pathLst>
          </a:custGeom>
          <a:solidFill>
            <a:srgbClr val="515F6B">
              <a:alpha val="6392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877" name="Google Shape;6877;p212"/>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878" name="Shape 6878"/>
        <p:cNvGrpSpPr/>
        <p:nvPr/>
      </p:nvGrpSpPr>
      <p:grpSpPr>
        <a:xfrm>
          <a:off x="0" y="0"/>
          <a:ext cx="0" cy="0"/>
          <a:chOff x="0" y="0"/>
          <a:chExt cx="0" cy="0"/>
        </a:xfrm>
      </p:grpSpPr>
      <p:sp>
        <p:nvSpPr>
          <p:cNvPr id="6879" name="Google Shape;6879;p213"/>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880" name="Google Shape;6880;p213"/>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6881" name="Google Shape;6881;p213"/>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6882" name="Google Shape;6882;p21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6883" name="Google Shape;6883;p213"/>
          <p:cNvGrpSpPr/>
          <p:nvPr/>
        </p:nvGrpSpPr>
        <p:grpSpPr>
          <a:xfrm>
            <a:off x="8041173" y="4778596"/>
            <a:ext cx="598277" cy="170409"/>
            <a:chOff x="238125" y="1822850"/>
            <a:chExt cx="7080200" cy="2016675"/>
          </a:xfrm>
        </p:grpSpPr>
        <p:sp>
          <p:nvSpPr>
            <p:cNvPr id="6884" name="Google Shape;6884;p21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5" name="Google Shape;6885;p21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6" name="Google Shape;6886;p21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7" name="Google Shape;6887;p21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8" name="Google Shape;6888;p21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9" name="Google Shape;6889;p21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0" name="Google Shape;6890;p21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891" name="Google Shape;6891;p21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sidebar">
  <p:cSld name="Title only w/sidebar">
    <p:spTree>
      <p:nvGrpSpPr>
        <p:cNvPr id="6892" name="Shape 6892"/>
        <p:cNvGrpSpPr/>
        <p:nvPr/>
      </p:nvGrpSpPr>
      <p:grpSpPr>
        <a:xfrm>
          <a:off x="0" y="0"/>
          <a:ext cx="0" cy="0"/>
          <a:chOff x="0" y="0"/>
          <a:chExt cx="0" cy="0"/>
        </a:xfrm>
      </p:grpSpPr>
      <p:sp>
        <p:nvSpPr>
          <p:cNvPr id="6893" name="Google Shape;6893;p214"/>
          <p:cNvSpPr/>
          <p:nvPr/>
        </p:nvSpPr>
        <p:spPr>
          <a:xfrm>
            <a:off x="0" y="0"/>
            <a:ext cx="6399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4" name="Google Shape;6894;p214"/>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895" name="Google Shape;6895;p21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896" name="Google Shape;6896;p21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chevrons">
  <p:cSld name="TITLE_AND_BODY_1_1">
    <p:bg>
      <p:bgPr>
        <a:solidFill>
          <a:schemeClr val="dk1"/>
        </a:solidFill>
      </p:bgPr>
    </p:bg>
    <p:spTree>
      <p:nvGrpSpPr>
        <p:cNvPr id="1668" name="Shape 1668"/>
        <p:cNvGrpSpPr/>
        <p:nvPr/>
      </p:nvGrpSpPr>
      <p:grpSpPr>
        <a:xfrm>
          <a:off x="0" y="0"/>
          <a:ext cx="0" cy="0"/>
          <a:chOff x="0" y="0"/>
          <a:chExt cx="0" cy="0"/>
        </a:xfrm>
      </p:grpSpPr>
      <p:grpSp>
        <p:nvGrpSpPr>
          <p:cNvPr id="1669" name="Google Shape;1669;p103"/>
          <p:cNvGrpSpPr/>
          <p:nvPr/>
        </p:nvGrpSpPr>
        <p:grpSpPr>
          <a:xfrm>
            <a:off x="2726703" y="6"/>
            <a:ext cx="3697033" cy="5143642"/>
            <a:chOff x="1926275" y="238125"/>
            <a:chExt cx="3765950" cy="5239525"/>
          </a:xfrm>
        </p:grpSpPr>
        <p:sp>
          <p:nvSpPr>
            <p:cNvPr id="1670" name="Google Shape;1670;p103"/>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1" name="Google Shape;1671;p103"/>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2" name="Google Shape;1672;p103"/>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3" name="Google Shape;1673;p103"/>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4" name="Google Shape;1674;p103"/>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5" name="Google Shape;1675;p103"/>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6" name="Google Shape;1676;p103"/>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7" name="Google Shape;1677;p103"/>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8" name="Google Shape;1678;p103"/>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9" name="Google Shape;1679;p103"/>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0" name="Google Shape;1680;p103"/>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1" name="Google Shape;1681;p103"/>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2" name="Google Shape;1682;p103"/>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3" name="Google Shape;1683;p103"/>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4" name="Google Shape;1684;p103"/>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5" name="Google Shape;1685;p103"/>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6" name="Google Shape;1686;p103"/>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7" name="Google Shape;1687;p103"/>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8" name="Google Shape;1688;p103"/>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9" name="Google Shape;1689;p103"/>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0" name="Google Shape;1690;p103"/>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1" name="Google Shape;1691;p103"/>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2" name="Google Shape;1692;p103"/>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3" name="Google Shape;1693;p103"/>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4" name="Google Shape;1694;p103"/>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5" name="Google Shape;1695;p103"/>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6" name="Google Shape;1696;p103"/>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7" name="Google Shape;1697;p103"/>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8" name="Google Shape;1698;p103"/>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9" name="Google Shape;1699;p103"/>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0" name="Google Shape;1700;p103"/>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1" name="Google Shape;1701;p103"/>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2" name="Google Shape;1702;p103"/>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3" name="Google Shape;1703;p103"/>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4" name="Google Shape;1704;p103"/>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5" name="Google Shape;1705;p103"/>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6" name="Google Shape;1706;p103"/>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7" name="Google Shape;1707;p103"/>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8" name="Google Shape;1708;p103"/>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9" name="Google Shape;1709;p103"/>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0" name="Google Shape;1710;p103"/>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1" name="Google Shape;1711;p103"/>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2" name="Google Shape;1712;p103"/>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3" name="Google Shape;1713;p103"/>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4" name="Google Shape;1714;p103"/>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5" name="Google Shape;1715;p103"/>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6" name="Google Shape;1716;p103"/>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7" name="Google Shape;1717;p103"/>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8" name="Google Shape;1718;p103"/>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9" name="Google Shape;1719;p103"/>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0" name="Google Shape;1720;p103"/>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1" name="Google Shape;1721;p103"/>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2" name="Google Shape;1722;p103"/>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3" name="Google Shape;1723;p103"/>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4" name="Google Shape;1724;p103"/>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5" name="Google Shape;1725;p103"/>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6" name="Google Shape;1726;p103"/>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7" name="Google Shape;1727;p103"/>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8" name="Google Shape;1728;p103"/>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9" name="Google Shape;1729;p103"/>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30" name="Google Shape;1730;p103"/>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31" name="Google Shape;1731;p103"/>
          <p:cNvGrpSpPr/>
          <p:nvPr/>
        </p:nvGrpSpPr>
        <p:grpSpPr>
          <a:xfrm>
            <a:off x="2686261" y="2"/>
            <a:ext cx="2103910" cy="5143716"/>
            <a:chOff x="2726150" y="238125"/>
            <a:chExt cx="2142475" cy="5238000"/>
          </a:xfrm>
        </p:grpSpPr>
        <p:sp>
          <p:nvSpPr>
            <p:cNvPr id="1732" name="Google Shape;1732;p103"/>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3" name="Google Shape;1733;p103"/>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4" name="Google Shape;1734;p103"/>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35" name="Google Shape;1735;p103"/>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36" name="Google Shape;1736;p103"/>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1737" name="Google Shape;1737;p10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738" name="Google Shape;1738;p103"/>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9" name="Google Shape;1739;p103"/>
          <p:cNvSpPr txBox="1"/>
          <p:nvPr>
            <p:ph idx="2" type="subTitle"/>
          </p:nvPr>
        </p:nvSpPr>
        <p:spPr>
          <a:xfrm>
            <a:off x="581025" y="209023"/>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1740" name="Google Shape;1740;p10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1741" name="Google Shape;1741;p103"/>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6897" name="Shape 6897"/>
        <p:cNvGrpSpPr/>
        <p:nvPr/>
      </p:nvGrpSpPr>
      <p:grpSpPr>
        <a:xfrm>
          <a:off x="0" y="0"/>
          <a:ext cx="0" cy="0"/>
          <a:chOff x="0" y="0"/>
          <a:chExt cx="0" cy="0"/>
        </a:xfrm>
      </p:grpSpPr>
      <p:sp>
        <p:nvSpPr>
          <p:cNvPr id="6898" name="Google Shape;6898;p215"/>
          <p:cNvSpPr txBox="1"/>
          <p:nvPr>
            <p:ph type="title"/>
          </p:nvPr>
        </p:nvSpPr>
        <p:spPr>
          <a:xfrm>
            <a:off x="311700" y="245972"/>
            <a:ext cx="2808000" cy="904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6899" name="Google Shape;6899;p21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900" name="Google Shape;6900;p215"/>
          <p:cNvSpPr txBox="1"/>
          <p:nvPr>
            <p:ph idx="1" type="body"/>
          </p:nvPr>
        </p:nvSpPr>
        <p:spPr>
          <a:xfrm>
            <a:off x="311700" y="1311825"/>
            <a:ext cx="3999900" cy="326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grpSp>
        <p:nvGrpSpPr>
          <p:cNvPr id="6901" name="Google Shape;6901;p215"/>
          <p:cNvGrpSpPr/>
          <p:nvPr/>
        </p:nvGrpSpPr>
        <p:grpSpPr>
          <a:xfrm>
            <a:off x="8041173" y="4778596"/>
            <a:ext cx="598277" cy="170409"/>
            <a:chOff x="238125" y="1822850"/>
            <a:chExt cx="7080200" cy="2016675"/>
          </a:xfrm>
        </p:grpSpPr>
        <p:sp>
          <p:nvSpPr>
            <p:cNvPr id="6902" name="Google Shape;6902;p21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3" name="Google Shape;6903;p21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4" name="Google Shape;6904;p21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5" name="Google Shape;6905;p21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6" name="Google Shape;6906;p21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7" name="Google Shape;6907;p21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8" name="Google Shape;6908;p21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909" name="Google Shape;6909;p21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6910" name="Shape 6910"/>
        <p:cNvGrpSpPr/>
        <p:nvPr/>
      </p:nvGrpSpPr>
      <p:grpSpPr>
        <a:xfrm>
          <a:off x="0" y="0"/>
          <a:ext cx="0" cy="0"/>
          <a:chOff x="0" y="0"/>
          <a:chExt cx="0" cy="0"/>
        </a:xfrm>
      </p:grpSpPr>
      <p:sp>
        <p:nvSpPr>
          <p:cNvPr id="6911" name="Google Shape;6911;p216"/>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6912" name="Google Shape;6912;p21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6913" name="Shape 6913"/>
        <p:cNvGrpSpPr/>
        <p:nvPr/>
      </p:nvGrpSpPr>
      <p:grpSpPr>
        <a:xfrm>
          <a:off x="0" y="0"/>
          <a:ext cx="0" cy="0"/>
          <a:chOff x="0" y="0"/>
          <a:chExt cx="0" cy="0"/>
        </a:xfrm>
      </p:grpSpPr>
      <p:sp>
        <p:nvSpPr>
          <p:cNvPr id="6914" name="Google Shape;6914;p217"/>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5" name="Google Shape;6915;p217"/>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sp>
        <p:nvSpPr>
          <p:cNvPr id="6916" name="Google Shape;6916;p217"/>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1600"/>
              <a:buNone/>
              <a:defRPr>
                <a:solidFill>
                  <a:schemeClr val="dk2"/>
                </a:solidFill>
              </a:defRPr>
            </a:lvl1pPr>
            <a:lvl2pPr lvl="1" algn="l">
              <a:lnSpc>
                <a:spcPct val="100000"/>
              </a:lnSpc>
              <a:spcBef>
                <a:spcPts val="0"/>
              </a:spcBef>
              <a:spcAft>
                <a:spcPts val="0"/>
              </a:spcAft>
              <a:buClr>
                <a:schemeClr val="dk2"/>
              </a:buClr>
              <a:buSzPts val="1800"/>
              <a:buNone/>
              <a:defRPr sz="1800">
                <a:solidFill>
                  <a:schemeClr val="dk2"/>
                </a:solidFill>
              </a:defRPr>
            </a:lvl2pPr>
            <a:lvl3pPr lvl="2" algn="l">
              <a:lnSpc>
                <a:spcPct val="100000"/>
              </a:lnSpc>
              <a:spcBef>
                <a:spcPts val="0"/>
              </a:spcBef>
              <a:spcAft>
                <a:spcPts val="0"/>
              </a:spcAft>
              <a:buClr>
                <a:schemeClr val="dk2"/>
              </a:buClr>
              <a:buSzPts val="1800"/>
              <a:buNone/>
              <a:defRPr sz="1800">
                <a:solidFill>
                  <a:schemeClr val="dk2"/>
                </a:solidFill>
              </a:defRPr>
            </a:lvl3pPr>
            <a:lvl4pPr lvl="3" algn="l">
              <a:lnSpc>
                <a:spcPct val="100000"/>
              </a:lnSpc>
              <a:spcBef>
                <a:spcPts val="0"/>
              </a:spcBef>
              <a:spcAft>
                <a:spcPts val="0"/>
              </a:spcAft>
              <a:buClr>
                <a:schemeClr val="dk2"/>
              </a:buClr>
              <a:buSzPts val="1800"/>
              <a:buNone/>
              <a:defRPr sz="1800">
                <a:solidFill>
                  <a:schemeClr val="dk2"/>
                </a:solidFill>
              </a:defRPr>
            </a:lvl4pPr>
            <a:lvl5pPr lvl="4" algn="l">
              <a:lnSpc>
                <a:spcPct val="100000"/>
              </a:lnSpc>
              <a:spcBef>
                <a:spcPts val="0"/>
              </a:spcBef>
              <a:spcAft>
                <a:spcPts val="0"/>
              </a:spcAft>
              <a:buClr>
                <a:schemeClr val="dk2"/>
              </a:buClr>
              <a:buSzPts val="1800"/>
              <a:buNone/>
              <a:defRPr sz="1800">
                <a:solidFill>
                  <a:schemeClr val="dk2"/>
                </a:solidFill>
              </a:defRPr>
            </a:lvl5pPr>
            <a:lvl6pPr lvl="5" algn="l">
              <a:lnSpc>
                <a:spcPct val="100000"/>
              </a:lnSpc>
              <a:spcBef>
                <a:spcPts val="0"/>
              </a:spcBef>
              <a:spcAft>
                <a:spcPts val="0"/>
              </a:spcAft>
              <a:buClr>
                <a:schemeClr val="dk2"/>
              </a:buClr>
              <a:buSzPts val="1800"/>
              <a:buNone/>
              <a:defRPr sz="1800">
                <a:solidFill>
                  <a:schemeClr val="dk2"/>
                </a:solidFill>
              </a:defRPr>
            </a:lvl6pPr>
            <a:lvl7pPr lvl="6" algn="l">
              <a:lnSpc>
                <a:spcPct val="100000"/>
              </a:lnSpc>
              <a:spcBef>
                <a:spcPts val="0"/>
              </a:spcBef>
              <a:spcAft>
                <a:spcPts val="0"/>
              </a:spcAft>
              <a:buClr>
                <a:schemeClr val="dk2"/>
              </a:buClr>
              <a:buSzPts val="1800"/>
              <a:buNone/>
              <a:defRPr sz="1800">
                <a:solidFill>
                  <a:schemeClr val="dk2"/>
                </a:solidFill>
              </a:defRPr>
            </a:lvl7pPr>
            <a:lvl8pPr lvl="7" algn="l">
              <a:lnSpc>
                <a:spcPct val="100000"/>
              </a:lnSpc>
              <a:spcBef>
                <a:spcPts val="0"/>
              </a:spcBef>
              <a:spcAft>
                <a:spcPts val="0"/>
              </a:spcAft>
              <a:buClr>
                <a:schemeClr val="dk2"/>
              </a:buClr>
              <a:buSzPts val="1800"/>
              <a:buNone/>
              <a:defRPr sz="1800">
                <a:solidFill>
                  <a:schemeClr val="dk2"/>
                </a:solidFill>
              </a:defRPr>
            </a:lvl8pPr>
            <a:lvl9pPr lvl="8" algn="l">
              <a:lnSpc>
                <a:spcPct val="100000"/>
              </a:lnSpc>
              <a:spcBef>
                <a:spcPts val="0"/>
              </a:spcBef>
              <a:spcAft>
                <a:spcPts val="0"/>
              </a:spcAft>
              <a:buClr>
                <a:schemeClr val="dk2"/>
              </a:buClr>
              <a:buSzPts val="1800"/>
              <a:buNone/>
              <a:defRPr sz="1800">
                <a:solidFill>
                  <a:schemeClr val="dk2"/>
                </a:solidFill>
              </a:defRPr>
            </a:lvl9pPr>
          </a:lstStyle>
          <a:p/>
        </p:txBody>
      </p:sp>
      <p:sp>
        <p:nvSpPr>
          <p:cNvPr id="6917" name="Google Shape;6917;p217"/>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30200" lvl="0" marL="457200" algn="l">
              <a:lnSpc>
                <a:spcPct val="115000"/>
              </a:lnSpc>
              <a:spcBef>
                <a:spcPts val="0"/>
              </a:spcBef>
              <a:spcAft>
                <a:spcPts val="0"/>
              </a:spcAft>
              <a:buSzPts val="16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04800" lvl="2" marL="1371600" algn="l">
              <a:lnSpc>
                <a:spcPct val="115000"/>
              </a:lnSpc>
              <a:spcBef>
                <a:spcPts val="0"/>
              </a:spcBef>
              <a:spcAft>
                <a:spcPts val="0"/>
              </a:spcAft>
              <a:buClr>
                <a:schemeClr val="lt2"/>
              </a:buClr>
              <a:buSzPts val="1200"/>
              <a:buChar char="■"/>
              <a:defRPr>
                <a:solidFill>
                  <a:schemeClr val="lt1"/>
                </a:solidFill>
              </a:defRPr>
            </a:lvl3pPr>
            <a:lvl4pPr indent="-304800" lvl="3" marL="1828800" algn="l">
              <a:lnSpc>
                <a:spcPct val="115000"/>
              </a:lnSpc>
              <a:spcBef>
                <a:spcPts val="0"/>
              </a:spcBef>
              <a:spcAft>
                <a:spcPts val="0"/>
              </a:spcAft>
              <a:buClr>
                <a:schemeClr val="lt2"/>
              </a:buClr>
              <a:buSzPts val="1200"/>
              <a:buChar char="●"/>
              <a:defRPr>
                <a:solidFill>
                  <a:schemeClr val="lt1"/>
                </a:solidFill>
              </a:defRPr>
            </a:lvl4pPr>
            <a:lvl5pPr indent="-292100" lvl="4" marL="2286000" algn="l">
              <a:lnSpc>
                <a:spcPct val="115000"/>
              </a:lnSpc>
              <a:spcBef>
                <a:spcPts val="0"/>
              </a:spcBef>
              <a:spcAft>
                <a:spcPts val="0"/>
              </a:spcAft>
              <a:buClr>
                <a:schemeClr val="lt2"/>
              </a:buClr>
              <a:buSzPts val="1000"/>
              <a:buChar char="○"/>
              <a:defRPr>
                <a:solidFill>
                  <a:schemeClr val="lt1"/>
                </a:solidFill>
              </a:defRPr>
            </a:lvl5pPr>
            <a:lvl6pPr indent="-292100" lvl="5" marL="2743200" algn="l">
              <a:lnSpc>
                <a:spcPct val="115000"/>
              </a:lnSpc>
              <a:spcBef>
                <a:spcPts val="0"/>
              </a:spcBef>
              <a:spcAft>
                <a:spcPts val="0"/>
              </a:spcAft>
              <a:buClr>
                <a:schemeClr val="lt2"/>
              </a:buClr>
              <a:buSzPts val="1000"/>
              <a:buChar char="■"/>
              <a:defRPr>
                <a:solidFill>
                  <a:schemeClr val="lt1"/>
                </a:solidFill>
              </a:defRPr>
            </a:lvl6pPr>
            <a:lvl7pPr indent="-292100" lvl="6" marL="3200400" algn="l">
              <a:lnSpc>
                <a:spcPct val="115000"/>
              </a:lnSpc>
              <a:spcBef>
                <a:spcPts val="0"/>
              </a:spcBef>
              <a:spcAft>
                <a:spcPts val="0"/>
              </a:spcAft>
              <a:buClr>
                <a:schemeClr val="lt2"/>
              </a:buClr>
              <a:buSzPts val="1000"/>
              <a:buChar char="●"/>
              <a:defRPr>
                <a:solidFill>
                  <a:schemeClr val="lt1"/>
                </a:solidFill>
              </a:defRPr>
            </a:lvl7pPr>
            <a:lvl8pPr indent="-285750" lvl="7" marL="3657600" algn="l">
              <a:lnSpc>
                <a:spcPct val="115000"/>
              </a:lnSpc>
              <a:spcBef>
                <a:spcPts val="0"/>
              </a:spcBef>
              <a:spcAft>
                <a:spcPts val="0"/>
              </a:spcAft>
              <a:buClr>
                <a:schemeClr val="lt2"/>
              </a:buClr>
              <a:buSzPts val="900"/>
              <a:buChar char="○"/>
              <a:defRPr>
                <a:solidFill>
                  <a:schemeClr val="lt1"/>
                </a:solidFill>
              </a:defRPr>
            </a:lvl8pPr>
            <a:lvl9pPr indent="-285750" lvl="8" marL="4114800" algn="l">
              <a:lnSpc>
                <a:spcPct val="115000"/>
              </a:lnSpc>
              <a:spcBef>
                <a:spcPts val="0"/>
              </a:spcBef>
              <a:spcAft>
                <a:spcPts val="0"/>
              </a:spcAft>
              <a:buClr>
                <a:schemeClr val="lt2"/>
              </a:buClr>
              <a:buSzPts val="900"/>
              <a:buChar char="■"/>
              <a:defRPr>
                <a:solidFill>
                  <a:schemeClr val="lt1"/>
                </a:solidFill>
              </a:defRPr>
            </a:lvl9pPr>
          </a:lstStyle>
          <a:p/>
        </p:txBody>
      </p:sp>
      <p:sp>
        <p:nvSpPr>
          <p:cNvPr id="6918" name="Google Shape;6918;p21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919" name="Google Shape;6919;p217"/>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6920" name="Google Shape;6920;p217"/>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X Power Statement" type="blank">
  <p:cSld name="BLANK">
    <p:bg>
      <p:bgPr>
        <a:solidFill>
          <a:schemeClr val="dk1"/>
        </a:solidFill>
      </p:bgPr>
    </p:bg>
    <p:spTree>
      <p:nvGrpSpPr>
        <p:cNvPr id="6921" name="Shape 6921"/>
        <p:cNvGrpSpPr/>
        <p:nvPr/>
      </p:nvGrpSpPr>
      <p:grpSpPr>
        <a:xfrm>
          <a:off x="0" y="0"/>
          <a:ext cx="0" cy="0"/>
          <a:chOff x="0" y="0"/>
          <a:chExt cx="0" cy="0"/>
        </a:xfrm>
      </p:grpSpPr>
      <p:sp>
        <p:nvSpPr>
          <p:cNvPr id="6922" name="Google Shape;6922;p21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923" name="Google Shape;6923;p218"/>
          <p:cNvSpPr txBox="1"/>
          <p:nvPr/>
        </p:nvSpPr>
        <p:spPr>
          <a:xfrm>
            <a:off x="475268" y="463836"/>
            <a:ext cx="7749300" cy="41745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200"/>
              <a:buFont typeface="Arial"/>
              <a:buNone/>
            </a:pPr>
            <a:r>
              <a:rPr b="0" i="0" lang="en" sz="3200" u="none" cap="none" strike="noStrike">
                <a:solidFill>
                  <a:schemeClr val="lt1"/>
                </a:solidFill>
                <a:latin typeface="Inter ExtraBold"/>
                <a:ea typeface="Inter ExtraBold"/>
                <a:cs typeface="Inter ExtraBold"/>
                <a:sym typeface="Inter ExtraBold"/>
              </a:rPr>
              <a:t>Simplify </a:t>
            </a:r>
            <a:r>
              <a:rPr b="0" i="0" lang="en" sz="3200" u="none" cap="none" strike="noStrike">
                <a:solidFill>
                  <a:schemeClr val="accent3"/>
                </a:solidFill>
                <a:latin typeface="Inter ExtraBold"/>
                <a:ea typeface="Inter ExtraBold"/>
                <a:cs typeface="Inter ExtraBold"/>
                <a:sym typeface="Inter ExtraBold"/>
              </a:rPr>
              <a:t>your headaches </a:t>
            </a:r>
            <a:r>
              <a:rPr b="0" i="0" lang="en" sz="3200" u="none" cap="none" strike="noStrike">
                <a:solidFill>
                  <a:schemeClr val="accent2"/>
                </a:solidFill>
                <a:latin typeface="Inter ExtraBold"/>
                <a:ea typeface="Inter ExtraBold"/>
                <a:cs typeface="Inter ExtraBold"/>
                <a:sym typeface="Inter ExtraBold"/>
              </a:rPr>
              <a:t>• all the important tasks you know need to be done with detailed attention </a:t>
            </a:r>
            <a:r>
              <a:rPr b="0" i="0" lang="en" sz="3200" u="none" cap="none" strike="noStrike">
                <a:solidFill>
                  <a:schemeClr val="accent4"/>
                </a:solidFill>
                <a:latin typeface="Inter ExtraBold"/>
                <a:ea typeface="Inter ExtraBold"/>
                <a:cs typeface="Inter ExtraBold"/>
                <a:sym typeface="Inter ExtraBold"/>
              </a:rPr>
              <a:t>• but they take you away from your professional passions</a:t>
            </a:r>
            <a:r>
              <a:rPr b="0" i="0" lang="en" sz="3200" u="none" cap="none" strike="noStrike">
                <a:solidFill>
                  <a:schemeClr val="accent3"/>
                </a:solidFill>
                <a:latin typeface="Inter ExtraBold"/>
                <a:ea typeface="Inter ExtraBold"/>
                <a:cs typeface="Inter ExtraBold"/>
                <a:sym typeface="Inter ExtraBold"/>
              </a:rPr>
              <a:t> </a:t>
            </a:r>
            <a:r>
              <a:rPr b="0" i="0" lang="en" sz="3200" u="none" cap="none" strike="noStrike">
                <a:solidFill>
                  <a:schemeClr val="accent5"/>
                </a:solidFill>
                <a:latin typeface="Inter ExtraBold"/>
                <a:ea typeface="Inter ExtraBold"/>
                <a:cs typeface="Inter ExtraBold"/>
                <a:sym typeface="Inter ExtraBold"/>
              </a:rPr>
              <a:t>• your stretch goals • the things you love about your job </a:t>
            </a:r>
            <a:r>
              <a:rPr b="0" i="0" lang="en" sz="3200" u="none" cap="none" strike="noStrike">
                <a:solidFill>
                  <a:schemeClr val="accent3"/>
                </a:solidFill>
                <a:latin typeface="Inter ExtraBold"/>
                <a:ea typeface="Inter ExtraBold"/>
                <a:cs typeface="Inter ExtraBold"/>
                <a:sym typeface="Inter ExtraBold"/>
              </a:rPr>
              <a:t>• let WEX handle the snags so you can focus on the most important parts of </a:t>
            </a:r>
            <a:r>
              <a:rPr b="0" i="0" lang="en" sz="3200" u="none" cap="none" strike="noStrike">
                <a:solidFill>
                  <a:schemeClr val="lt1"/>
                </a:solidFill>
                <a:latin typeface="Inter ExtraBold"/>
                <a:ea typeface="Inter ExtraBold"/>
                <a:cs typeface="Inter ExtraBold"/>
                <a:sym typeface="Inter ExtraBold"/>
              </a:rPr>
              <a:t>your business.</a:t>
            </a:r>
            <a:endParaRPr b="0" i="0" sz="3200" u="none" cap="none" strike="noStrike">
              <a:solidFill>
                <a:schemeClr val="lt1"/>
              </a:solidFill>
              <a:latin typeface="Inter ExtraBold"/>
              <a:ea typeface="Inter ExtraBold"/>
              <a:cs typeface="Inter ExtraBold"/>
              <a:sym typeface="Inter ExtraBold"/>
            </a:endParaRPr>
          </a:p>
        </p:txBody>
      </p:sp>
      <p:sp>
        <p:nvSpPr>
          <p:cNvPr id="6924" name="Google Shape;6924;p218"/>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6925" name="Google Shape;6925;p218"/>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Closing slide">
    <p:bg>
      <p:bgPr>
        <a:solidFill>
          <a:schemeClr val="dk1"/>
        </a:solidFill>
      </p:bgPr>
    </p:bg>
    <p:spTree>
      <p:nvGrpSpPr>
        <p:cNvPr id="6926" name="Shape 6926"/>
        <p:cNvGrpSpPr/>
        <p:nvPr/>
      </p:nvGrpSpPr>
      <p:grpSpPr>
        <a:xfrm>
          <a:off x="0" y="0"/>
          <a:ext cx="0" cy="0"/>
          <a:chOff x="0" y="0"/>
          <a:chExt cx="0" cy="0"/>
        </a:xfrm>
      </p:grpSpPr>
      <p:grpSp>
        <p:nvGrpSpPr>
          <p:cNvPr id="6927" name="Google Shape;6927;p219"/>
          <p:cNvGrpSpPr/>
          <p:nvPr/>
        </p:nvGrpSpPr>
        <p:grpSpPr>
          <a:xfrm>
            <a:off x="3689202" y="6"/>
            <a:ext cx="3697033" cy="5143642"/>
            <a:chOff x="1926275" y="238125"/>
            <a:chExt cx="3765950" cy="5239525"/>
          </a:xfrm>
        </p:grpSpPr>
        <p:sp>
          <p:nvSpPr>
            <p:cNvPr id="6928" name="Google Shape;6928;p219"/>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9" name="Google Shape;6929;p219"/>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0" name="Google Shape;6930;p219"/>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1" name="Google Shape;6931;p219"/>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2" name="Google Shape;6932;p219"/>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3" name="Google Shape;6933;p219"/>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4" name="Google Shape;6934;p219"/>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5" name="Google Shape;6935;p219"/>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6" name="Google Shape;6936;p219"/>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7" name="Google Shape;6937;p219"/>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8" name="Google Shape;6938;p219"/>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9" name="Google Shape;6939;p219"/>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0" name="Google Shape;6940;p219"/>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1" name="Google Shape;6941;p219"/>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2" name="Google Shape;6942;p219"/>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3" name="Google Shape;6943;p219"/>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4" name="Google Shape;6944;p219"/>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5" name="Google Shape;6945;p219"/>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6" name="Google Shape;6946;p219"/>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7" name="Google Shape;6947;p219"/>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8" name="Google Shape;6948;p219"/>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9" name="Google Shape;6949;p219"/>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0" name="Google Shape;6950;p219"/>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1" name="Google Shape;6951;p219"/>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2" name="Google Shape;6952;p219"/>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3" name="Google Shape;6953;p219"/>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4" name="Google Shape;6954;p219"/>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5" name="Google Shape;6955;p219"/>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6" name="Google Shape;6956;p219"/>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7" name="Google Shape;6957;p219"/>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8" name="Google Shape;6958;p219"/>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9" name="Google Shape;6959;p219"/>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0" name="Google Shape;6960;p219"/>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1" name="Google Shape;6961;p219"/>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2" name="Google Shape;6962;p219"/>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3" name="Google Shape;6963;p219"/>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4" name="Google Shape;6964;p219"/>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5" name="Google Shape;6965;p219"/>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6" name="Google Shape;6966;p219"/>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7" name="Google Shape;6967;p219"/>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8" name="Google Shape;6968;p219"/>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9" name="Google Shape;6969;p219"/>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0" name="Google Shape;6970;p219"/>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1" name="Google Shape;6971;p219"/>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2" name="Google Shape;6972;p219"/>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3" name="Google Shape;6973;p219"/>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4" name="Google Shape;6974;p219"/>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5" name="Google Shape;6975;p219"/>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6" name="Google Shape;6976;p219"/>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7" name="Google Shape;6977;p219"/>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8" name="Google Shape;6978;p219"/>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9" name="Google Shape;6979;p219"/>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0" name="Google Shape;6980;p219"/>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1" name="Google Shape;6981;p219"/>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2" name="Google Shape;6982;p219"/>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3" name="Google Shape;6983;p219"/>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4" name="Google Shape;6984;p219"/>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5" name="Google Shape;6985;p219"/>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6" name="Google Shape;6986;p219"/>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7" name="Google Shape;6987;p219"/>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988" name="Google Shape;6988;p219"/>
          <p:cNvSpPr/>
          <p:nvPr/>
        </p:nvSpPr>
        <p:spPr>
          <a:xfrm>
            <a:off x="0" y="0"/>
            <a:ext cx="5743500" cy="5143500"/>
          </a:xfrm>
          <a:prstGeom prst="homePlate">
            <a:avLst>
              <a:gd fmla="val 39813" name="adj"/>
            </a:avLst>
          </a:prstGeom>
          <a:solidFill>
            <a:srgbClr val="253746"/>
          </a:solidFill>
          <a:ln>
            <a:noFill/>
          </a:ln>
          <a:effectLst>
            <a:outerShdw blurRad="228600" rotWithShape="0" algn="bl" dir="10800000" dist="38100">
              <a:srgbClr val="000000">
                <a:alpha val="3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9" name="Google Shape;6989;p219"/>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rgbClr val="253746"/>
          </a:solidFill>
          <a:ln>
            <a:noFill/>
          </a:ln>
          <a:effectLst>
            <a:outerShdw blurRad="228600" rotWithShape="0" algn="bl" dir="10800000" dist="38100">
              <a:srgbClr val="000000">
                <a:alpha val="33725"/>
              </a:srgbClr>
            </a:outerShdw>
          </a:effectLst>
        </p:spPr>
      </p:sp>
      <p:sp>
        <p:nvSpPr>
          <p:cNvPr id="6990" name="Google Shape;6990;p219"/>
          <p:cNvSpPr txBox="1"/>
          <p:nvPr/>
        </p:nvSpPr>
        <p:spPr>
          <a:xfrm>
            <a:off x="340275" y="951650"/>
            <a:ext cx="3804900" cy="854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0" i="0" lang="en" sz="2200" u="none" cap="none" strike="noStrike">
                <a:solidFill>
                  <a:srgbClr val="FFFFFF"/>
                </a:solidFill>
                <a:latin typeface="Inter ExtraBold"/>
                <a:ea typeface="Inter ExtraBold"/>
                <a:cs typeface="Inter ExtraBold"/>
                <a:sym typeface="Inter ExtraBold"/>
              </a:rPr>
              <a:t>Simplify the business </a:t>
            </a:r>
            <a:br>
              <a:rPr b="0" i="0" lang="en" sz="2200" u="none" cap="none" strike="noStrike">
                <a:solidFill>
                  <a:srgbClr val="FFFFFF"/>
                </a:solidFill>
                <a:latin typeface="Inter ExtraBold"/>
                <a:ea typeface="Inter ExtraBold"/>
                <a:cs typeface="Inter ExtraBold"/>
                <a:sym typeface="Inter ExtraBold"/>
              </a:rPr>
            </a:br>
            <a:r>
              <a:rPr b="0" i="0" lang="en" sz="2200" u="none" cap="none" strike="noStrike">
                <a:solidFill>
                  <a:srgbClr val="FFFFFF"/>
                </a:solidFill>
                <a:latin typeface="Inter ExtraBold"/>
                <a:ea typeface="Inter ExtraBold"/>
                <a:cs typeface="Inter ExtraBold"/>
                <a:sym typeface="Inter ExtraBold"/>
              </a:rPr>
              <a:t>of running your business.</a:t>
            </a:r>
            <a:endParaRPr b="0" i="0" sz="2200" u="none" cap="none" strike="noStrike">
              <a:solidFill>
                <a:srgbClr val="FFFFFF"/>
              </a:solidFill>
              <a:latin typeface="Inter ExtraBold"/>
              <a:ea typeface="Inter ExtraBold"/>
              <a:cs typeface="Inter ExtraBold"/>
              <a:sym typeface="Inter ExtraBold"/>
            </a:endParaRPr>
          </a:p>
        </p:txBody>
      </p:sp>
      <p:sp>
        <p:nvSpPr>
          <p:cNvPr id="6991" name="Google Shape;6991;p219"/>
          <p:cNvSpPr txBox="1"/>
          <p:nvPr/>
        </p:nvSpPr>
        <p:spPr>
          <a:xfrm>
            <a:off x="7653845" y="4665341"/>
            <a:ext cx="1257300" cy="2925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©2022, WEX Inc.</a:t>
            </a:r>
            <a:endParaRPr b="0" i="0" sz="700" u="none" cap="none" strike="noStrike">
              <a:solidFill>
                <a:schemeClr val="dk2"/>
              </a:solidFill>
              <a:latin typeface="Inter Medium"/>
              <a:ea typeface="Inter Medium"/>
              <a:cs typeface="Inter Medium"/>
              <a:sym typeface="Inter Medium"/>
            </a:endParaRPr>
          </a:p>
        </p:txBody>
      </p:sp>
      <p:sp>
        <p:nvSpPr>
          <p:cNvPr id="6992" name="Google Shape;6992;p219"/>
          <p:cNvSpPr txBox="1"/>
          <p:nvPr/>
        </p:nvSpPr>
        <p:spPr>
          <a:xfrm>
            <a:off x="340275"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6993" name="Google Shape;6993;p219"/>
          <p:cNvPicPr preferRelativeResize="0"/>
          <p:nvPr/>
        </p:nvPicPr>
        <p:blipFill rotWithShape="1">
          <a:blip r:embed="rId2">
            <a:alphaModFix/>
          </a:blip>
          <a:srcRect b="0" l="0" r="0" t="0"/>
          <a:stretch/>
        </p:blipFill>
        <p:spPr>
          <a:xfrm>
            <a:off x="7612258" y="4189886"/>
            <a:ext cx="1219225" cy="347665"/>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white">
  <p:cSld name="Closing slide w/logo_white">
    <p:bg>
      <p:bgPr>
        <a:solidFill>
          <a:schemeClr val="dk1"/>
        </a:solidFill>
      </p:bgPr>
    </p:bg>
    <p:spTree>
      <p:nvGrpSpPr>
        <p:cNvPr id="6994" name="Shape 6994"/>
        <p:cNvGrpSpPr/>
        <p:nvPr/>
      </p:nvGrpSpPr>
      <p:grpSpPr>
        <a:xfrm>
          <a:off x="0" y="0"/>
          <a:ext cx="0" cy="0"/>
          <a:chOff x="0" y="0"/>
          <a:chExt cx="0" cy="0"/>
        </a:xfrm>
      </p:grpSpPr>
      <p:grpSp>
        <p:nvGrpSpPr>
          <p:cNvPr id="6995" name="Google Shape;6995;p220"/>
          <p:cNvGrpSpPr/>
          <p:nvPr/>
        </p:nvGrpSpPr>
        <p:grpSpPr>
          <a:xfrm>
            <a:off x="3698727" y="6"/>
            <a:ext cx="3697033" cy="5143642"/>
            <a:chOff x="1926275" y="238125"/>
            <a:chExt cx="3765950" cy="5239525"/>
          </a:xfrm>
        </p:grpSpPr>
        <p:sp>
          <p:nvSpPr>
            <p:cNvPr id="6996" name="Google Shape;6996;p220"/>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7" name="Google Shape;6997;p220"/>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8" name="Google Shape;6998;p220"/>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9" name="Google Shape;6999;p220"/>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0" name="Google Shape;7000;p220"/>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1" name="Google Shape;7001;p220"/>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2" name="Google Shape;7002;p220"/>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3" name="Google Shape;7003;p220"/>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4" name="Google Shape;7004;p220"/>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5" name="Google Shape;7005;p220"/>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6" name="Google Shape;7006;p220"/>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7" name="Google Shape;7007;p220"/>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8" name="Google Shape;7008;p220"/>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9" name="Google Shape;7009;p220"/>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0" name="Google Shape;7010;p220"/>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1" name="Google Shape;7011;p220"/>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2" name="Google Shape;7012;p220"/>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3" name="Google Shape;7013;p220"/>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4" name="Google Shape;7014;p220"/>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5" name="Google Shape;7015;p220"/>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6" name="Google Shape;7016;p220"/>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7" name="Google Shape;7017;p220"/>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8" name="Google Shape;7018;p220"/>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9" name="Google Shape;7019;p220"/>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0" name="Google Shape;7020;p220"/>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1" name="Google Shape;7021;p220"/>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2" name="Google Shape;7022;p220"/>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3" name="Google Shape;7023;p220"/>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4" name="Google Shape;7024;p220"/>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5" name="Google Shape;7025;p220"/>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6" name="Google Shape;7026;p220"/>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7" name="Google Shape;7027;p220"/>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8" name="Google Shape;7028;p220"/>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9" name="Google Shape;7029;p220"/>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0" name="Google Shape;7030;p220"/>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1" name="Google Shape;7031;p220"/>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2" name="Google Shape;7032;p220"/>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3" name="Google Shape;7033;p220"/>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4" name="Google Shape;7034;p220"/>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5" name="Google Shape;7035;p220"/>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6" name="Google Shape;7036;p220"/>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7" name="Google Shape;7037;p220"/>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8" name="Google Shape;7038;p220"/>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9" name="Google Shape;7039;p220"/>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0" name="Google Shape;7040;p220"/>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1" name="Google Shape;7041;p220"/>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2" name="Google Shape;7042;p220"/>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3" name="Google Shape;7043;p220"/>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4" name="Google Shape;7044;p220"/>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5" name="Google Shape;7045;p220"/>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6" name="Google Shape;7046;p220"/>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7" name="Google Shape;7047;p220"/>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8" name="Google Shape;7048;p220"/>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9" name="Google Shape;7049;p220"/>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0" name="Google Shape;7050;p220"/>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1" name="Google Shape;7051;p220"/>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2" name="Google Shape;7052;p220"/>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3" name="Google Shape;7053;p220"/>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4" name="Google Shape;7054;p220"/>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5" name="Google Shape;7055;p220"/>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056" name="Google Shape;7056;p220"/>
          <p:cNvSpPr/>
          <p:nvPr/>
        </p:nvSpPr>
        <p:spPr>
          <a:xfrm>
            <a:off x="0" y="0"/>
            <a:ext cx="5743500" cy="5143500"/>
          </a:xfrm>
          <a:prstGeom prst="homePlate">
            <a:avLst>
              <a:gd fmla="val 39813" name="adj"/>
            </a:avLst>
          </a:prstGeom>
          <a:solidFill>
            <a:schemeClr val="dk1"/>
          </a:solidFill>
          <a:ln>
            <a:noFill/>
          </a:ln>
          <a:effectLst>
            <a:outerShdw blurRad="228600" rotWithShape="0" algn="bl" dir="10800000" dist="38100">
              <a:srgbClr val="000000">
                <a:alpha val="3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7" name="Google Shape;7057;p22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7058" name="Google Shape;7058;p220"/>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dk1"/>
          </a:solidFill>
          <a:ln>
            <a:noFill/>
          </a:ln>
          <a:effectLst>
            <a:outerShdw blurRad="228600" rotWithShape="0" algn="bl" dir="10800000" dist="38100">
              <a:srgbClr val="000000">
                <a:alpha val="33725"/>
              </a:srgbClr>
            </a:outerShdw>
          </a:effectLst>
        </p:spPr>
      </p:sp>
      <p:sp>
        <p:nvSpPr>
          <p:cNvPr id="7059" name="Google Shape;7059;p22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7060" name="Google Shape;7060;p220"/>
          <p:cNvPicPr preferRelativeResize="0"/>
          <p:nvPr/>
        </p:nvPicPr>
        <p:blipFill rotWithShape="1">
          <a:blip r:embed="rId2">
            <a:alphaModFix/>
          </a:blip>
          <a:srcRect b="0" l="0" r="0" t="0"/>
          <a:stretch/>
        </p:blipFill>
        <p:spPr>
          <a:xfrm>
            <a:off x="1285955" y="2144127"/>
            <a:ext cx="2868902" cy="818074"/>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slate">
  <p:cSld name="Closing slide w/logo_slate">
    <p:spTree>
      <p:nvGrpSpPr>
        <p:cNvPr id="7061" name="Shape 7061"/>
        <p:cNvGrpSpPr/>
        <p:nvPr/>
      </p:nvGrpSpPr>
      <p:grpSpPr>
        <a:xfrm>
          <a:off x="0" y="0"/>
          <a:ext cx="0" cy="0"/>
          <a:chOff x="0" y="0"/>
          <a:chExt cx="0" cy="0"/>
        </a:xfrm>
      </p:grpSpPr>
      <p:grpSp>
        <p:nvGrpSpPr>
          <p:cNvPr id="7062" name="Google Shape;7062;p221"/>
          <p:cNvGrpSpPr/>
          <p:nvPr/>
        </p:nvGrpSpPr>
        <p:grpSpPr>
          <a:xfrm>
            <a:off x="3698727" y="6"/>
            <a:ext cx="3697033" cy="5143642"/>
            <a:chOff x="1926275" y="238125"/>
            <a:chExt cx="3765950" cy="5239525"/>
          </a:xfrm>
        </p:grpSpPr>
        <p:sp>
          <p:nvSpPr>
            <p:cNvPr id="7063" name="Google Shape;7063;p221"/>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4" name="Google Shape;7064;p221"/>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5" name="Google Shape;7065;p221"/>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6" name="Google Shape;7066;p221"/>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7" name="Google Shape;7067;p221"/>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8" name="Google Shape;7068;p221"/>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9" name="Google Shape;7069;p221"/>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0" name="Google Shape;7070;p221"/>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1" name="Google Shape;7071;p221"/>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2" name="Google Shape;7072;p221"/>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3" name="Google Shape;7073;p221"/>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4" name="Google Shape;7074;p221"/>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5" name="Google Shape;7075;p221"/>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6" name="Google Shape;7076;p221"/>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7" name="Google Shape;7077;p221"/>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8" name="Google Shape;7078;p221"/>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9" name="Google Shape;7079;p221"/>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0" name="Google Shape;7080;p221"/>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1" name="Google Shape;7081;p221"/>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2" name="Google Shape;7082;p221"/>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3" name="Google Shape;7083;p221"/>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4" name="Google Shape;7084;p221"/>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5" name="Google Shape;7085;p221"/>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6" name="Google Shape;7086;p221"/>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7" name="Google Shape;7087;p221"/>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8" name="Google Shape;7088;p221"/>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9" name="Google Shape;7089;p221"/>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0" name="Google Shape;7090;p221"/>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1" name="Google Shape;7091;p221"/>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2" name="Google Shape;7092;p221"/>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3" name="Google Shape;7093;p221"/>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4" name="Google Shape;7094;p221"/>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5" name="Google Shape;7095;p221"/>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6" name="Google Shape;7096;p221"/>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7" name="Google Shape;7097;p221"/>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8" name="Google Shape;7098;p221"/>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9" name="Google Shape;7099;p221"/>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0" name="Google Shape;7100;p221"/>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1" name="Google Shape;7101;p221"/>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2" name="Google Shape;7102;p221"/>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3" name="Google Shape;7103;p221"/>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4" name="Google Shape;7104;p221"/>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5" name="Google Shape;7105;p221"/>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6" name="Google Shape;7106;p221"/>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7" name="Google Shape;7107;p221"/>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8" name="Google Shape;7108;p221"/>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9" name="Google Shape;7109;p221"/>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0" name="Google Shape;7110;p221"/>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1" name="Google Shape;7111;p221"/>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2" name="Google Shape;7112;p221"/>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3" name="Google Shape;7113;p221"/>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4" name="Google Shape;7114;p221"/>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5" name="Google Shape;7115;p221"/>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6" name="Google Shape;7116;p221"/>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7" name="Google Shape;7117;p221"/>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8" name="Google Shape;7118;p221"/>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9" name="Google Shape;7119;p221"/>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0" name="Google Shape;7120;p221"/>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1" name="Google Shape;7121;p221"/>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2" name="Google Shape;7122;p221"/>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123" name="Google Shape;7123;p221"/>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4" name="Google Shape;7124;p22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7125" name="Google Shape;7125;p221"/>
          <p:cNvGrpSpPr/>
          <p:nvPr/>
        </p:nvGrpSpPr>
        <p:grpSpPr>
          <a:xfrm>
            <a:off x="1285921" y="2144122"/>
            <a:ext cx="2868897" cy="817157"/>
            <a:chOff x="238125" y="1822850"/>
            <a:chExt cx="7080200" cy="2016675"/>
          </a:xfrm>
        </p:grpSpPr>
        <p:sp>
          <p:nvSpPr>
            <p:cNvPr id="7126" name="Google Shape;7126;p22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7" name="Google Shape;7127;p22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8" name="Google Shape;7128;p22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9" name="Google Shape;7129;p22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0" name="Google Shape;7130;p22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1" name="Google Shape;7131;p22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2" name="Google Shape;7132;p22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133" name="Google Shape;7133;p221"/>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13725"/>
              </a:srgbClr>
            </a:outerShdw>
          </a:effectLst>
        </p:spPr>
      </p:sp>
      <p:sp>
        <p:nvSpPr>
          <p:cNvPr id="7134" name="Google Shape;7134;p22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red">
  <p:cSld name="Closing slide w/logo_red">
    <p:bg>
      <p:bgPr>
        <a:solidFill>
          <a:schemeClr val="accent1"/>
        </a:solidFill>
      </p:bgPr>
    </p:bg>
    <p:spTree>
      <p:nvGrpSpPr>
        <p:cNvPr id="7135" name="Shape 7135"/>
        <p:cNvGrpSpPr/>
        <p:nvPr/>
      </p:nvGrpSpPr>
      <p:grpSpPr>
        <a:xfrm>
          <a:off x="0" y="0"/>
          <a:ext cx="0" cy="0"/>
          <a:chOff x="0" y="0"/>
          <a:chExt cx="0" cy="0"/>
        </a:xfrm>
      </p:grpSpPr>
      <p:sp>
        <p:nvSpPr>
          <p:cNvPr id="7136" name="Google Shape;7136;p222"/>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3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7" name="Google Shape;7137;p22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7138" name="Google Shape;7138;p222"/>
          <p:cNvGrpSpPr/>
          <p:nvPr/>
        </p:nvGrpSpPr>
        <p:grpSpPr>
          <a:xfrm>
            <a:off x="1285921" y="2144122"/>
            <a:ext cx="2868897" cy="817157"/>
            <a:chOff x="238125" y="1822850"/>
            <a:chExt cx="7080200" cy="2016675"/>
          </a:xfrm>
        </p:grpSpPr>
        <p:sp>
          <p:nvSpPr>
            <p:cNvPr id="7139" name="Google Shape;7139;p222"/>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0" name="Google Shape;7140;p222"/>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1" name="Google Shape;7141;p222"/>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2" name="Google Shape;7142;p222"/>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3" name="Google Shape;7143;p222"/>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4" name="Google Shape;7144;p222"/>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5" name="Google Shape;7145;p222"/>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146" name="Google Shape;7146;p222"/>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33725"/>
              </a:srgbClr>
            </a:outerShdw>
          </a:effectLst>
        </p:spPr>
      </p:sp>
      <p:sp>
        <p:nvSpPr>
          <p:cNvPr id="7147" name="Google Shape;7147;p222"/>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wireframe chevron">
  <p:cSld name="TITLE_AND_BODY_1_1_1">
    <p:bg>
      <p:bgPr>
        <a:solidFill>
          <a:schemeClr val="dk1"/>
        </a:solidFill>
      </p:bgPr>
    </p:bg>
    <p:spTree>
      <p:nvGrpSpPr>
        <p:cNvPr id="1742" name="Shape 1742"/>
        <p:cNvGrpSpPr/>
        <p:nvPr/>
      </p:nvGrpSpPr>
      <p:grpSpPr>
        <a:xfrm>
          <a:off x="0" y="0"/>
          <a:ext cx="0" cy="0"/>
          <a:chOff x="0" y="0"/>
          <a:chExt cx="0" cy="0"/>
        </a:xfrm>
      </p:grpSpPr>
      <p:sp>
        <p:nvSpPr>
          <p:cNvPr id="1743" name="Google Shape;1743;p104"/>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44" name="Google Shape;1744;p104"/>
          <p:cNvGrpSpPr/>
          <p:nvPr/>
        </p:nvGrpSpPr>
        <p:grpSpPr>
          <a:xfrm>
            <a:off x="2686261" y="2"/>
            <a:ext cx="2103910" cy="5143716"/>
            <a:chOff x="2726150" y="238125"/>
            <a:chExt cx="2142475" cy="5238000"/>
          </a:xfrm>
        </p:grpSpPr>
        <p:sp>
          <p:nvSpPr>
            <p:cNvPr id="1745" name="Google Shape;1745;p104"/>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6" name="Google Shape;1746;p104"/>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7" name="Google Shape;1747;p104"/>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48" name="Google Shape;1748;p104"/>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49" name="Google Shape;1749;p104"/>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1750" name="Google Shape;1750;p10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751" name="Google Shape;1751;p104"/>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2" name="Google Shape;1752;p104"/>
          <p:cNvSpPr txBox="1"/>
          <p:nvPr>
            <p:ph idx="2" type="subTitle"/>
          </p:nvPr>
        </p:nvSpPr>
        <p:spPr>
          <a:xfrm>
            <a:off x="581025" y="193025"/>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1753" name="Google Shape;1753;p104"/>
          <p:cNvSpPr/>
          <p:nvPr/>
        </p:nvSpPr>
        <p:spPr>
          <a:xfrm>
            <a:off x="4790172" y="507328"/>
            <a:ext cx="1673311" cy="4153303"/>
          </a:xfrm>
          <a:custGeom>
            <a:rect b="b" l="l" r="r" t="t"/>
            <a:pathLst>
              <a:path extrusionOk="0" h="207821" w="82745">
                <a:moveTo>
                  <a:pt x="0" y="0"/>
                </a:moveTo>
                <a:lnTo>
                  <a:pt x="0" y="3008"/>
                </a:lnTo>
                <a:lnTo>
                  <a:pt x="80339" y="104061"/>
                </a:lnTo>
                <a:lnTo>
                  <a:pt x="0" y="204813"/>
                </a:lnTo>
                <a:lnTo>
                  <a:pt x="0" y="207821"/>
                </a:lnTo>
                <a:lnTo>
                  <a:pt x="82745" y="104061"/>
                </a:lnTo>
                <a:lnTo>
                  <a:pt x="0" y="0"/>
                </a:lnTo>
                <a:close/>
              </a:path>
            </a:pathLst>
          </a:custGeom>
          <a:solidFill>
            <a:srgbClr val="515F6B">
              <a:alpha val="6352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54" name="Google Shape;1754;p104"/>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55" name="Shape 1755"/>
        <p:cNvGrpSpPr/>
        <p:nvPr/>
      </p:nvGrpSpPr>
      <p:grpSpPr>
        <a:xfrm>
          <a:off x="0" y="0"/>
          <a:ext cx="0" cy="0"/>
          <a:chOff x="0" y="0"/>
          <a:chExt cx="0" cy="0"/>
        </a:xfrm>
      </p:grpSpPr>
      <p:sp>
        <p:nvSpPr>
          <p:cNvPr id="1756" name="Google Shape;1756;p105"/>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57" name="Google Shape;1757;p10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1758" name="Google Shape;1758;p10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1759" name="Google Shape;1759;p10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760" name="Google Shape;1760;p105"/>
          <p:cNvGrpSpPr/>
          <p:nvPr/>
        </p:nvGrpSpPr>
        <p:grpSpPr>
          <a:xfrm>
            <a:off x="8041173" y="4778596"/>
            <a:ext cx="598277" cy="170409"/>
            <a:chOff x="238125" y="1822850"/>
            <a:chExt cx="7080200" cy="2016675"/>
          </a:xfrm>
        </p:grpSpPr>
        <p:sp>
          <p:nvSpPr>
            <p:cNvPr id="1761" name="Google Shape;1761;p10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2" name="Google Shape;1762;p10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3" name="Google Shape;1763;p10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4" name="Google Shape;1764;p10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5" name="Google Shape;1765;p10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6" name="Google Shape;1766;p10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7" name="Google Shape;1767;p10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68" name="Google Shape;1768;p10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sidebar">
  <p:cSld name="TITLE_ONLY_1">
    <p:spTree>
      <p:nvGrpSpPr>
        <p:cNvPr id="1769" name="Shape 1769"/>
        <p:cNvGrpSpPr/>
        <p:nvPr/>
      </p:nvGrpSpPr>
      <p:grpSpPr>
        <a:xfrm>
          <a:off x="0" y="0"/>
          <a:ext cx="0" cy="0"/>
          <a:chOff x="0" y="0"/>
          <a:chExt cx="0" cy="0"/>
        </a:xfrm>
      </p:grpSpPr>
      <p:sp>
        <p:nvSpPr>
          <p:cNvPr id="1770" name="Google Shape;1770;p106"/>
          <p:cNvSpPr/>
          <p:nvPr/>
        </p:nvSpPr>
        <p:spPr>
          <a:xfrm>
            <a:off x="0" y="0"/>
            <a:ext cx="6399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1" name="Google Shape;1771;p106"/>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72" name="Google Shape;1772;p106"/>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773" name="Google Shape;1773;p10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774" name="Shape 1774"/>
        <p:cNvGrpSpPr/>
        <p:nvPr/>
      </p:nvGrpSpPr>
      <p:grpSpPr>
        <a:xfrm>
          <a:off x="0" y="0"/>
          <a:ext cx="0" cy="0"/>
          <a:chOff x="0" y="0"/>
          <a:chExt cx="0" cy="0"/>
        </a:xfrm>
      </p:grpSpPr>
      <p:sp>
        <p:nvSpPr>
          <p:cNvPr id="1775" name="Google Shape;1775;p107"/>
          <p:cNvSpPr txBox="1"/>
          <p:nvPr>
            <p:ph type="title"/>
          </p:nvPr>
        </p:nvSpPr>
        <p:spPr>
          <a:xfrm>
            <a:off x="311700" y="245972"/>
            <a:ext cx="2808000" cy="904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776" name="Google Shape;1776;p10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777" name="Google Shape;1777;p107"/>
          <p:cNvSpPr txBox="1"/>
          <p:nvPr>
            <p:ph idx="1" type="body"/>
          </p:nvPr>
        </p:nvSpPr>
        <p:spPr>
          <a:xfrm>
            <a:off x="311700" y="1311825"/>
            <a:ext cx="3999900" cy="326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grpSp>
        <p:nvGrpSpPr>
          <p:cNvPr id="1778" name="Google Shape;1778;p107"/>
          <p:cNvGrpSpPr/>
          <p:nvPr/>
        </p:nvGrpSpPr>
        <p:grpSpPr>
          <a:xfrm>
            <a:off x="8041173" y="4778596"/>
            <a:ext cx="598277" cy="170409"/>
            <a:chOff x="238125" y="1822850"/>
            <a:chExt cx="7080200" cy="2016675"/>
          </a:xfrm>
        </p:grpSpPr>
        <p:sp>
          <p:nvSpPr>
            <p:cNvPr id="1779" name="Google Shape;1779;p10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0" name="Google Shape;1780;p10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1" name="Google Shape;1781;p10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2" name="Google Shape;1782;p10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3" name="Google Shape;1783;p10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4" name="Google Shape;1784;p10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5" name="Google Shape;1785;p10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86" name="Google Shape;1786;p107"/>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787" name="Shape 1787"/>
        <p:cNvGrpSpPr/>
        <p:nvPr/>
      </p:nvGrpSpPr>
      <p:grpSpPr>
        <a:xfrm>
          <a:off x="0" y="0"/>
          <a:ext cx="0" cy="0"/>
          <a:chOff x="0" y="0"/>
          <a:chExt cx="0" cy="0"/>
        </a:xfrm>
      </p:grpSpPr>
      <p:sp>
        <p:nvSpPr>
          <p:cNvPr id="1788" name="Google Shape;1788;p10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789" name="Google Shape;1789;p108"/>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white">
  <p:cSld name="BLANK_1">
    <p:bg>
      <p:bgPr>
        <a:solidFill>
          <a:schemeClr val="dk1"/>
        </a:solidFill>
      </p:bgPr>
    </p:bg>
    <p:spTree>
      <p:nvGrpSpPr>
        <p:cNvPr id="1790" name="Shape 1790"/>
        <p:cNvGrpSpPr/>
        <p:nvPr/>
      </p:nvGrpSpPr>
      <p:grpSpPr>
        <a:xfrm>
          <a:off x="0" y="0"/>
          <a:ext cx="0" cy="0"/>
          <a:chOff x="0" y="0"/>
          <a:chExt cx="0" cy="0"/>
        </a:xfrm>
      </p:grpSpPr>
      <p:grpSp>
        <p:nvGrpSpPr>
          <p:cNvPr id="1791" name="Google Shape;1791;p110"/>
          <p:cNvGrpSpPr/>
          <p:nvPr/>
        </p:nvGrpSpPr>
        <p:grpSpPr>
          <a:xfrm>
            <a:off x="3698727" y="6"/>
            <a:ext cx="3697033" cy="5143642"/>
            <a:chOff x="1926275" y="238125"/>
            <a:chExt cx="3765950" cy="5239525"/>
          </a:xfrm>
        </p:grpSpPr>
        <p:sp>
          <p:nvSpPr>
            <p:cNvPr id="1792" name="Google Shape;1792;p110"/>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3" name="Google Shape;1793;p110"/>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4" name="Google Shape;1794;p110"/>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5" name="Google Shape;1795;p110"/>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6" name="Google Shape;1796;p110"/>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7" name="Google Shape;1797;p110"/>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8" name="Google Shape;1798;p110"/>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9" name="Google Shape;1799;p110"/>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0" name="Google Shape;1800;p110"/>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1" name="Google Shape;1801;p110"/>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2" name="Google Shape;1802;p110"/>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3" name="Google Shape;1803;p110"/>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4" name="Google Shape;1804;p110"/>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5" name="Google Shape;1805;p110"/>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6" name="Google Shape;1806;p110"/>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7" name="Google Shape;1807;p110"/>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8" name="Google Shape;1808;p110"/>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9" name="Google Shape;1809;p110"/>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0" name="Google Shape;1810;p110"/>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1" name="Google Shape;1811;p110"/>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2" name="Google Shape;1812;p110"/>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3" name="Google Shape;1813;p110"/>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4" name="Google Shape;1814;p110"/>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5" name="Google Shape;1815;p110"/>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6" name="Google Shape;1816;p110"/>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7" name="Google Shape;1817;p110"/>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8" name="Google Shape;1818;p110"/>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9" name="Google Shape;1819;p110"/>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0" name="Google Shape;1820;p110"/>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1" name="Google Shape;1821;p110"/>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2" name="Google Shape;1822;p110"/>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3" name="Google Shape;1823;p110"/>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4" name="Google Shape;1824;p110"/>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5" name="Google Shape;1825;p110"/>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6" name="Google Shape;1826;p110"/>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7" name="Google Shape;1827;p110"/>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8" name="Google Shape;1828;p110"/>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9" name="Google Shape;1829;p110"/>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0" name="Google Shape;1830;p110"/>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1" name="Google Shape;1831;p110"/>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2" name="Google Shape;1832;p110"/>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3" name="Google Shape;1833;p110"/>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4" name="Google Shape;1834;p110"/>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5" name="Google Shape;1835;p110"/>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6" name="Google Shape;1836;p110"/>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7" name="Google Shape;1837;p110"/>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8" name="Google Shape;1838;p110"/>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9" name="Google Shape;1839;p110"/>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0" name="Google Shape;1840;p110"/>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1" name="Google Shape;1841;p110"/>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2" name="Google Shape;1842;p110"/>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3" name="Google Shape;1843;p110"/>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4" name="Google Shape;1844;p110"/>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5" name="Google Shape;1845;p110"/>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6" name="Google Shape;1846;p110"/>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7" name="Google Shape;1847;p110"/>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8" name="Google Shape;1848;p110"/>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9" name="Google Shape;1849;p110"/>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0" name="Google Shape;1850;p110"/>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1" name="Google Shape;1851;p110"/>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52" name="Google Shape;1852;p110"/>
          <p:cNvSpPr/>
          <p:nvPr/>
        </p:nvSpPr>
        <p:spPr>
          <a:xfrm>
            <a:off x="0" y="0"/>
            <a:ext cx="5743500" cy="5143500"/>
          </a:xfrm>
          <a:prstGeom prst="homePlate">
            <a:avLst>
              <a:gd fmla="val 39813" name="adj"/>
            </a:avLst>
          </a:prstGeom>
          <a:solidFill>
            <a:schemeClr val="dk1"/>
          </a:solidFill>
          <a:ln>
            <a:noFill/>
          </a:ln>
          <a:effectLst>
            <a:outerShdw blurRad="228600" rotWithShape="0" algn="bl" dir="10800000" dist="38100">
              <a:srgbClr val="000000">
                <a:alpha val="3333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3" name="Google Shape;1853;p11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854" name="Google Shape;1854;p110"/>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dk1"/>
          </a:solidFill>
          <a:ln>
            <a:noFill/>
          </a:ln>
          <a:effectLst>
            <a:outerShdw blurRad="228600" rotWithShape="0" algn="bl" dir="10800000" dist="38100">
              <a:srgbClr val="000000">
                <a:alpha val="33333"/>
              </a:srgbClr>
            </a:outerShdw>
          </a:effectLst>
        </p:spPr>
      </p:sp>
      <p:sp>
        <p:nvSpPr>
          <p:cNvPr id="1855" name="Google Shape;1855;p11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1856" name="Google Shape;1856;p110"/>
          <p:cNvPicPr preferRelativeResize="0"/>
          <p:nvPr/>
        </p:nvPicPr>
        <p:blipFill rotWithShape="1">
          <a:blip r:embed="rId2">
            <a:alphaModFix/>
          </a:blip>
          <a:srcRect b="0" l="0" r="0" t="0"/>
          <a:stretch/>
        </p:blipFill>
        <p:spPr>
          <a:xfrm>
            <a:off x="1285955" y="2144127"/>
            <a:ext cx="2868902" cy="81807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red">
  <p:cSld name="BLANK_1_1">
    <p:bg>
      <p:bgPr>
        <a:solidFill>
          <a:schemeClr val="accent1"/>
        </a:solidFill>
      </p:bgPr>
    </p:bg>
    <p:spTree>
      <p:nvGrpSpPr>
        <p:cNvPr id="1857" name="Shape 1857"/>
        <p:cNvGrpSpPr/>
        <p:nvPr/>
      </p:nvGrpSpPr>
      <p:grpSpPr>
        <a:xfrm>
          <a:off x="0" y="0"/>
          <a:ext cx="0" cy="0"/>
          <a:chOff x="0" y="0"/>
          <a:chExt cx="0" cy="0"/>
        </a:xfrm>
      </p:grpSpPr>
      <p:sp>
        <p:nvSpPr>
          <p:cNvPr id="1858" name="Google Shape;1858;p111"/>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3333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9" name="Google Shape;1859;p11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860" name="Google Shape;1860;p111"/>
          <p:cNvGrpSpPr/>
          <p:nvPr/>
        </p:nvGrpSpPr>
        <p:grpSpPr>
          <a:xfrm>
            <a:off x="1285921" y="2144122"/>
            <a:ext cx="2868897" cy="817157"/>
            <a:chOff x="238125" y="1822850"/>
            <a:chExt cx="7080200" cy="2016675"/>
          </a:xfrm>
        </p:grpSpPr>
        <p:sp>
          <p:nvSpPr>
            <p:cNvPr id="1861" name="Google Shape;1861;p11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2" name="Google Shape;1862;p11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3" name="Google Shape;1863;p11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4" name="Google Shape;1864;p11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5" name="Google Shape;1865;p11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6" name="Google Shape;1866;p11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7" name="Google Shape;1867;p11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68" name="Google Shape;1868;p111"/>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33333"/>
              </a:srgbClr>
            </a:outerShdw>
          </a:effectLst>
        </p:spPr>
      </p:sp>
      <p:sp>
        <p:nvSpPr>
          <p:cNvPr id="1869" name="Google Shape;1869;p11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chevron">
  <p:cSld name="SECTION_HEADER_1">
    <p:spTree>
      <p:nvGrpSpPr>
        <p:cNvPr id="588" name="Shape 588"/>
        <p:cNvGrpSpPr/>
        <p:nvPr/>
      </p:nvGrpSpPr>
      <p:grpSpPr>
        <a:xfrm>
          <a:off x="0" y="0"/>
          <a:ext cx="0" cy="0"/>
          <a:chOff x="0" y="0"/>
          <a:chExt cx="0" cy="0"/>
        </a:xfrm>
      </p:grpSpPr>
      <p:grpSp>
        <p:nvGrpSpPr>
          <p:cNvPr id="589" name="Google Shape;589;p74"/>
          <p:cNvGrpSpPr/>
          <p:nvPr/>
        </p:nvGrpSpPr>
        <p:grpSpPr>
          <a:xfrm>
            <a:off x="2693441" y="10"/>
            <a:ext cx="3757132" cy="5143716"/>
            <a:chOff x="1895100" y="238125"/>
            <a:chExt cx="3826000" cy="5238000"/>
          </a:xfrm>
        </p:grpSpPr>
        <p:sp>
          <p:nvSpPr>
            <p:cNvPr id="590" name="Google Shape;590;p74"/>
            <p:cNvSpPr/>
            <p:nvPr/>
          </p:nvSpPr>
          <p:spPr>
            <a:xfrm>
              <a:off x="189510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 name="Google Shape;591;p74"/>
            <p:cNvSpPr/>
            <p:nvPr/>
          </p:nvSpPr>
          <p:spPr>
            <a:xfrm>
              <a:off x="3578600" y="238125"/>
              <a:ext cx="2142500" cy="5238000"/>
            </a:xfrm>
            <a:custGeom>
              <a:rect b="b" l="l" r="r" t="t"/>
              <a:pathLst>
                <a:path extrusionOk="0" h="209520" w="8570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92" name="Google Shape;592;p74"/>
          <p:cNvSpPr txBox="1"/>
          <p:nvPr>
            <p:ph type="title"/>
          </p:nvPr>
        </p:nvSpPr>
        <p:spPr>
          <a:xfrm>
            <a:off x="311700" y="1980344"/>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593" name="Google Shape;593;p7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94" name="Google Shape;594;p7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3">
    <p:spTree>
      <p:nvGrpSpPr>
        <p:cNvPr id="1870" name="Shape 1870"/>
        <p:cNvGrpSpPr/>
        <p:nvPr/>
      </p:nvGrpSpPr>
      <p:grpSpPr>
        <a:xfrm>
          <a:off x="0" y="0"/>
          <a:ext cx="0" cy="0"/>
          <a:chOff x="0" y="0"/>
          <a:chExt cx="0" cy="0"/>
        </a:xfrm>
      </p:grpSpPr>
      <p:sp>
        <p:nvSpPr>
          <p:cNvPr id="1871" name="Google Shape;1871;g2887d463fb2_0_337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876" name="Shape 1876"/>
        <p:cNvGrpSpPr/>
        <p:nvPr/>
      </p:nvGrpSpPr>
      <p:grpSpPr>
        <a:xfrm>
          <a:off x="0" y="0"/>
          <a:ext cx="0" cy="0"/>
          <a:chOff x="0" y="0"/>
          <a:chExt cx="0" cy="0"/>
        </a:xfrm>
      </p:grpSpPr>
      <p:sp>
        <p:nvSpPr>
          <p:cNvPr id="1877" name="Google Shape;1877;p7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1878" name="Shape 1878"/>
        <p:cNvGrpSpPr/>
        <p:nvPr/>
      </p:nvGrpSpPr>
      <p:grpSpPr>
        <a:xfrm>
          <a:off x="0" y="0"/>
          <a:ext cx="0" cy="0"/>
          <a:chOff x="0" y="0"/>
          <a:chExt cx="0" cy="0"/>
        </a:xfrm>
      </p:grpSpPr>
      <p:sp>
        <p:nvSpPr>
          <p:cNvPr id="1879" name="Google Shape;1879;p112"/>
          <p:cNvSpPr txBox="1"/>
          <p:nvPr>
            <p:ph type="ctrTitle"/>
          </p:nvPr>
        </p:nvSpPr>
        <p:spPr>
          <a:xfrm>
            <a:off x="311700" y="726875"/>
            <a:ext cx="4716600" cy="2052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199"/>
            </a:lvl1pPr>
            <a:lvl2pPr lvl="1" algn="ctr">
              <a:lnSpc>
                <a:spcPct val="95000"/>
              </a:lnSpc>
              <a:spcBef>
                <a:spcPts val="0"/>
              </a:spcBef>
              <a:spcAft>
                <a:spcPts val="0"/>
              </a:spcAft>
              <a:buSzPts val="5200"/>
              <a:buNone/>
              <a:defRPr sz="5199"/>
            </a:lvl2pPr>
            <a:lvl3pPr lvl="2" algn="ctr">
              <a:lnSpc>
                <a:spcPct val="95000"/>
              </a:lnSpc>
              <a:spcBef>
                <a:spcPts val="0"/>
              </a:spcBef>
              <a:spcAft>
                <a:spcPts val="0"/>
              </a:spcAft>
              <a:buSzPts val="5200"/>
              <a:buNone/>
              <a:defRPr sz="5199"/>
            </a:lvl3pPr>
            <a:lvl4pPr lvl="3" algn="ctr">
              <a:lnSpc>
                <a:spcPct val="95000"/>
              </a:lnSpc>
              <a:spcBef>
                <a:spcPts val="0"/>
              </a:spcBef>
              <a:spcAft>
                <a:spcPts val="0"/>
              </a:spcAft>
              <a:buSzPts val="5200"/>
              <a:buNone/>
              <a:defRPr sz="5199"/>
            </a:lvl4pPr>
            <a:lvl5pPr lvl="4" algn="ctr">
              <a:lnSpc>
                <a:spcPct val="95000"/>
              </a:lnSpc>
              <a:spcBef>
                <a:spcPts val="0"/>
              </a:spcBef>
              <a:spcAft>
                <a:spcPts val="0"/>
              </a:spcAft>
              <a:buSzPts val="5200"/>
              <a:buNone/>
              <a:defRPr sz="5199"/>
            </a:lvl5pPr>
            <a:lvl6pPr lvl="5" algn="ctr">
              <a:lnSpc>
                <a:spcPct val="95000"/>
              </a:lnSpc>
              <a:spcBef>
                <a:spcPts val="0"/>
              </a:spcBef>
              <a:spcAft>
                <a:spcPts val="0"/>
              </a:spcAft>
              <a:buSzPts val="5200"/>
              <a:buNone/>
              <a:defRPr sz="5199"/>
            </a:lvl6pPr>
            <a:lvl7pPr lvl="6" algn="ctr">
              <a:lnSpc>
                <a:spcPct val="95000"/>
              </a:lnSpc>
              <a:spcBef>
                <a:spcPts val="0"/>
              </a:spcBef>
              <a:spcAft>
                <a:spcPts val="0"/>
              </a:spcAft>
              <a:buSzPts val="5200"/>
              <a:buNone/>
              <a:defRPr sz="5199"/>
            </a:lvl7pPr>
            <a:lvl8pPr lvl="7" algn="ctr">
              <a:lnSpc>
                <a:spcPct val="95000"/>
              </a:lnSpc>
              <a:spcBef>
                <a:spcPts val="0"/>
              </a:spcBef>
              <a:spcAft>
                <a:spcPts val="0"/>
              </a:spcAft>
              <a:buSzPts val="5200"/>
              <a:buNone/>
              <a:defRPr sz="5199"/>
            </a:lvl8pPr>
            <a:lvl9pPr lvl="8" algn="ctr">
              <a:lnSpc>
                <a:spcPct val="95000"/>
              </a:lnSpc>
              <a:spcBef>
                <a:spcPts val="0"/>
              </a:spcBef>
              <a:spcAft>
                <a:spcPts val="0"/>
              </a:spcAft>
              <a:buSzPts val="5200"/>
              <a:buNone/>
              <a:defRPr sz="5199"/>
            </a:lvl9pPr>
          </a:lstStyle>
          <a:p/>
        </p:txBody>
      </p:sp>
      <p:sp>
        <p:nvSpPr>
          <p:cNvPr id="1880" name="Google Shape;1880;p112"/>
          <p:cNvSpPr txBox="1"/>
          <p:nvPr>
            <p:ph idx="1" type="subTitle"/>
          </p:nvPr>
        </p:nvSpPr>
        <p:spPr>
          <a:xfrm>
            <a:off x="311700" y="2816425"/>
            <a:ext cx="4716600" cy="114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1881" name="Google Shape;1881;p112"/>
          <p:cNvGrpSpPr/>
          <p:nvPr/>
        </p:nvGrpSpPr>
        <p:grpSpPr>
          <a:xfrm>
            <a:off x="7833120" y="4564515"/>
            <a:ext cx="1026629" cy="292418"/>
            <a:chOff x="238125" y="1822850"/>
            <a:chExt cx="7080200" cy="2016675"/>
          </a:xfrm>
        </p:grpSpPr>
        <p:sp>
          <p:nvSpPr>
            <p:cNvPr id="1882" name="Google Shape;1882;p112"/>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83" name="Google Shape;1883;p112"/>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84" name="Google Shape;1884;p112"/>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85" name="Google Shape;1885;p112"/>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86" name="Google Shape;1886;p112"/>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87" name="Google Shape;1887;p112"/>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88" name="Google Shape;1888;p112"/>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chevron text container">
  <p:cSld name="Title w/chevron text container">
    <p:bg>
      <p:bgPr>
        <a:solidFill>
          <a:schemeClr val="dk1"/>
        </a:solidFill>
      </p:bgPr>
    </p:bg>
    <p:spTree>
      <p:nvGrpSpPr>
        <p:cNvPr id="1889" name="Shape 1889"/>
        <p:cNvGrpSpPr/>
        <p:nvPr/>
      </p:nvGrpSpPr>
      <p:grpSpPr>
        <a:xfrm>
          <a:off x="0" y="0"/>
          <a:ext cx="0" cy="0"/>
          <a:chOff x="0" y="0"/>
          <a:chExt cx="0" cy="0"/>
        </a:xfrm>
      </p:grpSpPr>
      <p:sp>
        <p:nvSpPr>
          <p:cNvPr id="1890" name="Google Shape;1890;p113"/>
          <p:cNvSpPr/>
          <p:nvPr/>
        </p:nvSpPr>
        <p:spPr>
          <a:xfrm>
            <a:off x="0" y="0"/>
            <a:ext cx="6410100" cy="5143500"/>
          </a:xfrm>
          <a:prstGeom prst="homePlate">
            <a:avLst>
              <a:gd fmla="val 39813" name="adj"/>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1" name="Google Shape;1891;p113"/>
          <p:cNvSpPr txBox="1"/>
          <p:nvPr>
            <p:ph type="ctrTitle"/>
          </p:nvPr>
        </p:nvSpPr>
        <p:spPr>
          <a:xfrm>
            <a:off x="311703" y="727441"/>
            <a:ext cx="4952700" cy="2052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199"/>
            </a:lvl1pPr>
            <a:lvl2pPr lvl="1" algn="ctr">
              <a:lnSpc>
                <a:spcPct val="95000"/>
              </a:lnSpc>
              <a:spcBef>
                <a:spcPts val="0"/>
              </a:spcBef>
              <a:spcAft>
                <a:spcPts val="0"/>
              </a:spcAft>
              <a:buSzPts val="5200"/>
              <a:buNone/>
              <a:defRPr sz="5199"/>
            </a:lvl2pPr>
            <a:lvl3pPr lvl="2" algn="ctr">
              <a:lnSpc>
                <a:spcPct val="95000"/>
              </a:lnSpc>
              <a:spcBef>
                <a:spcPts val="0"/>
              </a:spcBef>
              <a:spcAft>
                <a:spcPts val="0"/>
              </a:spcAft>
              <a:buSzPts val="5200"/>
              <a:buNone/>
              <a:defRPr sz="5199"/>
            </a:lvl3pPr>
            <a:lvl4pPr lvl="3" algn="ctr">
              <a:lnSpc>
                <a:spcPct val="95000"/>
              </a:lnSpc>
              <a:spcBef>
                <a:spcPts val="0"/>
              </a:spcBef>
              <a:spcAft>
                <a:spcPts val="0"/>
              </a:spcAft>
              <a:buSzPts val="5200"/>
              <a:buNone/>
              <a:defRPr sz="5199"/>
            </a:lvl4pPr>
            <a:lvl5pPr lvl="4" algn="ctr">
              <a:lnSpc>
                <a:spcPct val="95000"/>
              </a:lnSpc>
              <a:spcBef>
                <a:spcPts val="0"/>
              </a:spcBef>
              <a:spcAft>
                <a:spcPts val="0"/>
              </a:spcAft>
              <a:buSzPts val="5200"/>
              <a:buNone/>
              <a:defRPr sz="5199"/>
            </a:lvl5pPr>
            <a:lvl6pPr lvl="5" algn="ctr">
              <a:lnSpc>
                <a:spcPct val="95000"/>
              </a:lnSpc>
              <a:spcBef>
                <a:spcPts val="0"/>
              </a:spcBef>
              <a:spcAft>
                <a:spcPts val="0"/>
              </a:spcAft>
              <a:buSzPts val="5200"/>
              <a:buNone/>
              <a:defRPr sz="5199"/>
            </a:lvl6pPr>
            <a:lvl7pPr lvl="6" algn="ctr">
              <a:lnSpc>
                <a:spcPct val="95000"/>
              </a:lnSpc>
              <a:spcBef>
                <a:spcPts val="0"/>
              </a:spcBef>
              <a:spcAft>
                <a:spcPts val="0"/>
              </a:spcAft>
              <a:buSzPts val="5200"/>
              <a:buNone/>
              <a:defRPr sz="5199"/>
            </a:lvl7pPr>
            <a:lvl8pPr lvl="7" algn="ctr">
              <a:lnSpc>
                <a:spcPct val="95000"/>
              </a:lnSpc>
              <a:spcBef>
                <a:spcPts val="0"/>
              </a:spcBef>
              <a:spcAft>
                <a:spcPts val="0"/>
              </a:spcAft>
              <a:buSzPts val="5200"/>
              <a:buNone/>
              <a:defRPr sz="5199"/>
            </a:lvl8pPr>
            <a:lvl9pPr lvl="8" algn="ctr">
              <a:lnSpc>
                <a:spcPct val="95000"/>
              </a:lnSpc>
              <a:spcBef>
                <a:spcPts val="0"/>
              </a:spcBef>
              <a:spcAft>
                <a:spcPts val="0"/>
              </a:spcAft>
              <a:buSzPts val="5200"/>
              <a:buNone/>
              <a:defRPr sz="5199"/>
            </a:lvl9pPr>
          </a:lstStyle>
          <a:p/>
        </p:txBody>
      </p:sp>
      <p:sp>
        <p:nvSpPr>
          <p:cNvPr id="1892" name="Google Shape;1892;p113"/>
          <p:cNvSpPr txBox="1"/>
          <p:nvPr>
            <p:ph idx="1" type="subTitle"/>
          </p:nvPr>
        </p:nvSpPr>
        <p:spPr>
          <a:xfrm>
            <a:off x="311700" y="2816991"/>
            <a:ext cx="4336500" cy="114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1893" name="Google Shape;1893;p113"/>
          <p:cNvGrpSpPr/>
          <p:nvPr/>
        </p:nvGrpSpPr>
        <p:grpSpPr>
          <a:xfrm>
            <a:off x="7833120" y="4564515"/>
            <a:ext cx="1026629" cy="292418"/>
            <a:chOff x="238125" y="1822850"/>
            <a:chExt cx="7080200" cy="2016675"/>
          </a:xfrm>
        </p:grpSpPr>
        <p:sp>
          <p:nvSpPr>
            <p:cNvPr id="1894" name="Google Shape;1894;p11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5" name="Google Shape;1895;p11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6" name="Google Shape;1896;p11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7" name="Google Shape;1897;p11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8" name="Google Shape;1898;p11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9" name="Google Shape;1899;p11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0" name="Google Shape;1900;p11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p:cSld name="Alt title w/custom img">
    <p:bg>
      <p:bgPr>
        <a:solidFill>
          <a:schemeClr val="lt1"/>
        </a:solidFill>
      </p:bgPr>
    </p:bg>
    <p:spTree>
      <p:nvGrpSpPr>
        <p:cNvPr id="1901" name="Shape 1901"/>
        <p:cNvGrpSpPr/>
        <p:nvPr/>
      </p:nvGrpSpPr>
      <p:grpSpPr>
        <a:xfrm>
          <a:off x="0" y="0"/>
          <a:ext cx="0" cy="0"/>
          <a:chOff x="0" y="0"/>
          <a:chExt cx="0" cy="0"/>
        </a:xfrm>
      </p:grpSpPr>
      <p:sp>
        <p:nvSpPr>
          <p:cNvPr id="1902" name="Google Shape;1902;p114"/>
          <p:cNvSpPr txBox="1"/>
          <p:nvPr>
            <p:ph type="ctrTitle"/>
          </p:nvPr>
        </p:nvSpPr>
        <p:spPr>
          <a:xfrm>
            <a:off x="311700" y="1979276"/>
            <a:ext cx="4716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199"/>
            </a:lvl1pPr>
            <a:lvl2pPr lvl="1" algn="ctr">
              <a:lnSpc>
                <a:spcPct val="95000"/>
              </a:lnSpc>
              <a:spcBef>
                <a:spcPts val="0"/>
              </a:spcBef>
              <a:spcAft>
                <a:spcPts val="0"/>
              </a:spcAft>
              <a:buSzPts val="5200"/>
              <a:buNone/>
              <a:defRPr sz="5199"/>
            </a:lvl2pPr>
            <a:lvl3pPr lvl="2" algn="ctr">
              <a:lnSpc>
                <a:spcPct val="95000"/>
              </a:lnSpc>
              <a:spcBef>
                <a:spcPts val="0"/>
              </a:spcBef>
              <a:spcAft>
                <a:spcPts val="0"/>
              </a:spcAft>
              <a:buSzPts val="5200"/>
              <a:buNone/>
              <a:defRPr sz="5199"/>
            </a:lvl3pPr>
            <a:lvl4pPr lvl="3" algn="ctr">
              <a:lnSpc>
                <a:spcPct val="95000"/>
              </a:lnSpc>
              <a:spcBef>
                <a:spcPts val="0"/>
              </a:spcBef>
              <a:spcAft>
                <a:spcPts val="0"/>
              </a:spcAft>
              <a:buSzPts val="5200"/>
              <a:buNone/>
              <a:defRPr sz="5199"/>
            </a:lvl4pPr>
            <a:lvl5pPr lvl="4" algn="ctr">
              <a:lnSpc>
                <a:spcPct val="95000"/>
              </a:lnSpc>
              <a:spcBef>
                <a:spcPts val="0"/>
              </a:spcBef>
              <a:spcAft>
                <a:spcPts val="0"/>
              </a:spcAft>
              <a:buSzPts val="5200"/>
              <a:buNone/>
              <a:defRPr sz="5199"/>
            </a:lvl5pPr>
            <a:lvl6pPr lvl="5" algn="ctr">
              <a:lnSpc>
                <a:spcPct val="95000"/>
              </a:lnSpc>
              <a:spcBef>
                <a:spcPts val="0"/>
              </a:spcBef>
              <a:spcAft>
                <a:spcPts val="0"/>
              </a:spcAft>
              <a:buSzPts val="5200"/>
              <a:buNone/>
              <a:defRPr sz="5199"/>
            </a:lvl6pPr>
            <a:lvl7pPr lvl="6" algn="ctr">
              <a:lnSpc>
                <a:spcPct val="95000"/>
              </a:lnSpc>
              <a:spcBef>
                <a:spcPts val="0"/>
              </a:spcBef>
              <a:spcAft>
                <a:spcPts val="0"/>
              </a:spcAft>
              <a:buSzPts val="5200"/>
              <a:buNone/>
              <a:defRPr sz="5199"/>
            </a:lvl7pPr>
            <a:lvl8pPr lvl="7" algn="ctr">
              <a:lnSpc>
                <a:spcPct val="95000"/>
              </a:lnSpc>
              <a:spcBef>
                <a:spcPts val="0"/>
              </a:spcBef>
              <a:spcAft>
                <a:spcPts val="0"/>
              </a:spcAft>
              <a:buSzPts val="5200"/>
              <a:buNone/>
              <a:defRPr sz="5199"/>
            </a:lvl8pPr>
            <a:lvl9pPr lvl="8" algn="ctr">
              <a:lnSpc>
                <a:spcPct val="95000"/>
              </a:lnSpc>
              <a:spcBef>
                <a:spcPts val="0"/>
              </a:spcBef>
              <a:spcAft>
                <a:spcPts val="0"/>
              </a:spcAft>
              <a:buSzPts val="5200"/>
              <a:buNone/>
              <a:defRPr sz="5199"/>
            </a:lvl9pPr>
          </a:lstStyle>
          <a:p/>
        </p:txBody>
      </p:sp>
      <p:sp>
        <p:nvSpPr>
          <p:cNvPr id="1903" name="Google Shape;1903;p114"/>
          <p:cNvSpPr txBox="1"/>
          <p:nvPr>
            <p:ph idx="1" type="subTitle"/>
          </p:nvPr>
        </p:nvSpPr>
        <p:spPr>
          <a:xfrm>
            <a:off x="311700" y="1502250"/>
            <a:ext cx="4716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1904" name="Google Shape;1904;p114"/>
          <p:cNvGrpSpPr/>
          <p:nvPr/>
        </p:nvGrpSpPr>
        <p:grpSpPr>
          <a:xfrm>
            <a:off x="455002" y="401910"/>
            <a:ext cx="908390" cy="258739"/>
            <a:chOff x="238125" y="1822850"/>
            <a:chExt cx="7080200" cy="2016675"/>
          </a:xfrm>
        </p:grpSpPr>
        <p:sp>
          <p:nvSpPr>
            <p:cNvPr id="1905" name="Google Shape;1905;p11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6" name="Google Shape;1906;p11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7" name="Google Shape;1907;p11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8" name="Google Shape;1908;p11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9" name="Google Shape;1909;p11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0" name="Google Shape;1910;p11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1" name="Google Shape;1911;p11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cxnSp>
        <p:nvCxnSpPr>
          <p:cNvPr id="1912" name="Google Shape;1912;p114"/>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no chevron">
  <p:cSld name="Alt title w/custom img, no chevron">
    <p:bg>
      <p:bgPr>
        <a:solidFill>
          <a:schemeClr val="lt1"/>
        </a:solidFill>
      </p:bgPr>
    </p:bg>
    <p:spTree>
      <p:nvGrpSpPr>
        <p:cNvPr id="1913" name="Shape 1913"/>
        <p:cNvGrpSpPr/>
        <p:nvPr/>
      </p:nvGrpSpPr>
      <p:grpSpPr>
        <a:xfrm>
          <a:off x="0" y="0"/>
          <a:ext cx="0" cy="0"/>
          <a:chOff x="0" y="0"/>
          <a:chExt cx="0" cy="0"/>
        </a:xfrm>
      </p:grpSpPr>
      <p:sp>
        <p:nvSpPr>
          <p:cNvPr id="1914" name="Google Shape;1914;p115"/>
          <p:cNvSpPr txBox="1"/>
          <p:nvPr>
            <p:ph type="ctrTitle"/>
          </p:nvPr>
        </p:nvSpPr>
        <p:spPr>
          <a:xfrm>
            <a:off x="311700" y="1979276"/>
            <a:ext cx="4716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199"/>
            </a:lvl1pPr>
            <a:lvl2pPr lvl="1" algn="ctr">
              <a:lnSpc>
                <a:spcPct val="95000"/>
              </a:lnSpc>
              <a:spcBef>
                <a:spcPts val="0"/>
              </a:spcBef>
              <a:spcAft>
                <a:spcPts val="0"/>
              </a:spcAft>
              <a:buSzPts val="5200"/>
              <a:buNone/>
              <a:defRPr sz="5199"/>
            </a:lvl2pPr>
            <a:lvl3pPr lvl="2" algn="ctr">
              <a:lnSpc>
                <a:spcPct val="95000"/>
              </a:lnSpc>
              <a:spcBef>
                <a:spcPts val="0"/>
              </a:spcBef>
              <a:spcAft>
                <a:spcPts val="0"/>
              </a:spcAft>
              <a:buSzPts val="5200"/>
              <a:buNone/>
              <a:defRPr sz="5199"/>
            </a:lvl3pPr>
            <a:lvl4pPr lvl="3" algn="ctr">
              <a:lnSpc>
                <a:spcPct val="95000"/>
              </a:lnSpc>
              <a:spcBef>
                <a:spcPts val="0"/>
              </a:spcBef>
              <a:spcAft>
                <a:spcPts val="0"/>
              </a:spcAft>
              <a:buSzPts val="5200"/>
              <a:buNone/>
              <a:defRPr sz="5199"/>
            </a:lvl4pPr>
            <a:lvl5pPr lvl="4" algn="ctr">
              <a:lnSpc>
                <a:spcPct val="95000"/>
              </a:lnSpc>
              <a:spcBef>
                <a:spcPts val="0"/>
              </a:spcBef>
              <a:spcAft>
                <a:spcPts val="0"/>
              </a:spcAft>
              <a:buSzPts val="5200"/>
              <a:buNone/>
              <a:defRPr sz="5199"/>
            </a:lvl5pPr>
            <a:lvl6pPr lvl="5" algn="ctr">
              <a:lnSpc>
                <a:spcPct val="95000"/>
              </a:lnSpc>
              <a:spcBef>
                <a:spcPts val="0"/>
              </a:spcBef>
              <a:spcAft>
                <a:spcPts val="0"/>
              </a:spcAft>
              <a:buSzPts val="5200"/>
              <a:buNone/>
              <a:defRPr sz="5199"/>
            </a:lvl6pPr>
            <a:lvl7pPr lvl="6" algn="ctr">
              <a:lnSpc>
                <a:spcPct val="95000"/>
              </a:lnSpc>
              <a:spcBef>
                <a:spcPts val="0"/>
              </a:spcBef>
              <a:spcAft>
                <a:spcPts val="0"/>
              </a:spcAft>
              <a:buSzPts val="5200"/>
              <a:buNone/>
              <a:defRPr sz="5199"/>
            </a:lvl7pPr>
            <a:lvl8pPr lvl="7" algn="ctr">
              <a:lnSpc>
                <a:spcPct val="95000"/>
              </a:lnSpc>
              <a:spcBef>
                <a:spcPts val="0"/>
              </a:spcBef>
              <a:spcAft>
                <a:spcPts val="0"/>
              </a:spcAft>
              <a:buSzPts val="5200"/>
              <a:buNone/>
              <a:defRPr sz="5199"/>
            </a:lvl8pPr>
            <a:lvl9pPr lvl="8" algn="ctr">
              <a:lnSpc>
                <a:spcPct val="95000"/>
              </a:lnSpc>
              <a:spcBef>
                <a:spcPts val="0"/>
              </a:spcBef>
              <a:spcAft>
                <a:spcPts val="0"/>
              </a:spcAft>
              <a:buSzPts val="5200"/>
              <a:buNone/>
              <a:defRPr sz="5199"/>
            </a:lvl9pPr>
          </a:lstStyle>
          <a:p/>
        </p:txBody>
      </p:sp>
      <p:sp>
        <p:nvSpPr>
          <p:cNvPr id="1915" name="Google Shape;1915;p115"/>
          <p:cNvSpPr txBox="1"/>
          <p:nvPr>
            <p:ph idx="1" type="subTitle"/>
          </p:nvPr>
        </p:nvSpPr>
        <p:spPr>
          <a:xfrm>
            <a:off x="311700" y="1502250"/>
            <a:ext cx="4716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1916" name="Google Shape;1916;p115"/>
          <p:cNvGrpSpPr/>
          <p:nvPr/>
        </p:nvGrpSpPr>
        <p:grpSpPr>
          <a:xfrm>
            <a:off x="455002" y="401910"/>
            <a:ext cx="908390" cy="258739"/>
            <a:chOff x="238125" y="1822850"/>
            <a:chExt cx="7080200" cy="2016675"/>
          </a:xfrm>
        </p:grpSpPr>
        <p:sp>
          <p:nvSpPr>
            <p:cNvPr id="1917" name="Google Shape;1917;p11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8" name="Google Shape;1918;p11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9" name="Google Shape;1919;p11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0" name="Google Shape;1920;p11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1" name="Google Shape;1921;p11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2" name="Google Shape;1922;p11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3" name="Google Shape;1923;p11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cxnSp>
        <p:nvCxnSpPr>
          <p:cNvPr id="1924" name="Google Shape;1924;p115"/>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bg color">
  <p:cSld name="Alt title w/custom img, bg color">
    <p:bg>
      <p:bgPr>
        <a:solidFill>
          <a:srgbClr val="E4F5FD"/>
        </a:solidFill>
      </p:bgPr>
    </p:bg>
    <p:spTree>
      <p:nvGrpSpPr>
        <p:cNvPr id="1925" name="Shape 1925"/>
        <p:cNvGrpSpPr/>
        <p:nvPr/>
      </p:nvGrpSpPr>
      <p:grpSpPr>
        <a:xfrm>
          <a:off x="0" y="0"/>
          <a:ext cx="0" cy="0"/>
          <a:chOff x="0" y="0"/>
          <a:chExt cx="0" cy="0"/>
        </a:xfrm>
      </p:grpSpPr>
      <p:sp>
        <p:nvSpPr>
          <p:cNvPr id="1926" name="Google Shape;1926;p116"/>
          <p:cNvSpPr/>
          <p:nvPr/>
        </p:nvSpPr>
        <p:spPr>
          <a:xfrm>
            <a:off x="0" y="0"/>
            <a:ext cx="9144000" cy="10794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1927" name="Google Shape;1927;p116"/>
          <p:cNvGrpSpPr/>
          <p:nvPr/>
        </p:nvGrpSpPr>
        <p:grpSpPr>
          <a:xfrm>
            <a:off x="2622652" y="3587454"/>
            <a:ext cx="2377550" cy="653782"/>
            <a:chOff x="2159414" y="3486447"/>
            <a:chExt cx="2606105" cy="720500"/>
          </a:xfrm>
        </p:grpSpPr>
        <p:grpSp>
          <p:nvGrpSpPr>
            <p:cNvPr id="1928" name="Google Shape;1928;p116"/>
            <p:cNvGrpSpPr/>
            <p:nvPr/>
          </p:nvGrpSpPr>
          <p:grpSpPr>
            <a:xfrm>
              <a:off x="2159414" y="3486447"/>
              <a:ext cx="2606105" cy="49200"/>
              <a:chOff x="2159414" y="3486447"/>
              <a:chExt cx="2606105" cy="49200"/>
            </a:xfrm>
          </p:grpSpPr>
          <p:sp>
            <p:nvSpPr>
              <p:cNvPr id="1929" name="Google Shape;1929;p116"/>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0" name="Google Shape;1930;p116"/>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1" name="Google Shape;1931;p116"/>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2" name="Google Shape;1932;p116"/>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3" name="Google Shape;1933;p116"/>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4" name="Google Shape;1934;p116"/>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5" name="Google Shape;1935;p116"/>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6" name="Google Shape;1936;p116"/>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7" name="Google Shape;1937;p116"/>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8" name="Google Shape;1938;p116"/>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9" name="Google Shape;1939;p116"/>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0" name="Google Shape;1940;p116"/>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1" name="Google Shape;1941;p116"/>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2" name="Google Shape;1942;p116"/>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3" name="Google Shape;1943;p116"/>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4" name="Google Shape;1944;p116"/>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1945" name="Google Shape;1945;p116"/>
            <p:cNvGrpSpPr/>
            <p:nvPr/>
          </p:nvGrpSpPr>
          <p:grpSpPr>
            <a:xfrm>
              <a:off x="2159414" y="3652838"/>
              <a:ext cx="2606105" cy="49200"/>
              <a:chOff x="2159414" y="3486447"/>
              <a:chExt cx="2606105" cy="49200"/>
            </a:xfrm>
          </p:grpSpPr>
          <p:sp>
            <p:nvSpPr>
              <p:cNvPr id="1946" name="Google Shape;1946;p116"/>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7" name="Google Shape;1947;p116"/>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8" name="Google Shape;1948;p116"/>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9" name="Google Shape;1949;p116"/>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0" name="Google Shape;1950;p116"/>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1" name="Google Shape;1951;p116"/>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2" name="Google Shape;1952;p116"/>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3" name="Google Shape;1953;p116"/>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4" name="Google Shape;1954;p116"/>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5" name="Google Shape;1955;p116"/>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6" name="Google Shape;1956;p116"/>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7" name="Google Shape;1957;p116"/>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8" name="Google Shape;1958;p116"/>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9" name="Google Shape;1959;p116"/>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0" name="Google Shape;1960;p116"/>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1" name="Google Shape;1961;p116"/>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1962" name="Google Shape;1962;p116"/>
            <p:cNvGrpSpPr/>
            <p:nvPr/>
          </p:nvGrpSpPr>
          <p:grpSpPr>
            <a:xfrm>
              <a:off x="2159414" y="3819188"/>
              <a:ext cx="2606105" cy="49200"/>
              <a:chOff x="2159414" y="3486447"/>
              <a:chExt cx="2606105" cy="49200"/>
            </a:xfrm>
          </p:grpSpPr>
          <p:sp>
            <p:nvSpPr>
              <p:cNvPr id="1963" name="Google Shape;1963;p116"/>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4" name="Google Shape;1964;p116"/>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5" name="Google Shape;1965;p116"/>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6" name="Google Shape;1966;p116"/>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7" name="Google Shape;1967;p116"/>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8" name="Google Shape;1968;p116"/>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9" name="Google Shape;1969;p116"/>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0" name="Google Shape;1970;p116"/>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1" name="Google Shape;1971;p116"/>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2" name="Google Shape;1972;p116"/>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3" name="Google Shape;1973;p116"/>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4" name="Google Shape;1974;p116"/>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5" name="Google Shape;1975;p116"/>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6" name="Google Shape;1976;p116"/>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7" name="Google Shape;1977;p116"/>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8" name="Google Shape;1978;p116"/>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1979" name="Google Shape;1979;p116"/>
            <p:cNvGrpSpPr/>
            <p:nvPr/>
          </p:nvGrpSpPr>
          <p:grpSpPr>
            <a:xfrm>
              <a:off x="2159414" y="3983540"/>
              <a:ext cx="2606105" cy="49200"/>
              <a:chOff x="2159414" y="3486447"/>
              <a:chExt cx="2606105" cy="49200"/>
            </a:xfrm>
          </p:grpSpPr>
          <p:sp>
            <p:nvSpPr>
              <p:cNvPr id="1980" name="Google Shape;1980;p116"/>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1" name="Google Shape;1981;p116"/>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2" name="Google Shape;1982;p116"/>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3" name="Google Shape;1983;p116"/>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4" name="Google Shape;1984;p116"/>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5" name="Google Shape;1985;p116"/>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6" name="Google Shape;1986;p116"/>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7" name="Google Shape;1987;p116"/>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8" name="Google Shape;1988;p116"/>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9" name="Google Shape;1989;p116"/>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0" name="Google Shape;1990;p116"/>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1" name="Google Shape;1991;p116"/>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2" name="Google Shape;1992;p116"/>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3" name="Google Shape;1993;p116"/>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4" name="Google Shape;1994;p116"/>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5" name="Google Shape;1995;p116"/>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1996" name="Google Shape;1996;p116"/>
            <p:cNvGrpSpPr/>
            <p:nvPr/>
          </p:nvGrpSpPr>
          <p:grpSpPr>
            <a:xfrm>
              <a:off x="2159414" y="4157747"/>
              <a:ext cx="2606105" cy="49200"/>
              <a:chOff x="2159414" y="3486447"/>
              <a:chExt cx="2606105" cy="49200"/>
            </a:xfrm>
          </p:grpSpPr>
          <p:sp>
            <p:nvSpPr>
              <p:cNvPr id="1997" name="Google Shape;1997;p116"/>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8" name="Google Shape;1998;p116"/>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9" name="Google Shape;1999;p116"/>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0" name="Google Shape;2000;p116"/>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1" name="Google Shape;2001;p116"/>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2" name="Google Shape;2002;p116"/>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3" name="Google Shape;2003;p116"/>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4" name="Google Shape;2004;p116"/>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5" name="Google Shape;2005;p116"/>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6" name="Google Shape;2006;p116"/>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7" name="Google Shape;2007;p116"/>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8" name="Google Shape;2008;p116"/>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9" name="Google Shape;2009;p116"/>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0" name="Google Shape;2010;p116"/>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1" name="Google Shape;2011;p116"/>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2" name="Google Shape;2012;p116"/>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sp>
        <p:nvSpPr>
          <p:cNvPr id="2013" name="Google Shape;2013;p116"/>
          <p:cNvSpPr txBox="1"/>
          <p:nvPr>
            <p:ph type="ctrTitle"/>
          </p:nvPr>
        </p:nvSpPr>
        <p:spPr>
          <a:xfrm>
            <a:off x="311700" y="1979276"/>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199"/>
            </a:lvl1pPr>
            <a:lvl2pPr lvl="1" algn="ctr">
              <a:lnSpc>
                <a:spcPct val="95000"/>
              </a:lnSpc>
              <a:spcBef>
                <a:spcPts val="0"/>
              </a:spcBef>
              <a:spcAft>
                <a:spcPts val="0"/>
              </a:spcAft>
              <a:buSzPts val="5200"/>
              <a:buNone/>
              <a:defRPr sz="5199"/>
            </a:lvl2pPr>
            <a:lvl3pPr lvl="2" algn="ctr">
              <a:lnSpc>
                <a:spcPct val="95000"/>
              </a:lnSpc>
              <a:spcBef>
                <a:spcPts val="0"/>
              </a:spcBef>
              <a:spcAft>
                <a:spcPts val="0"/>
              </a:spcAft>
              <a:buSzPts val="5200"/>
              <a:buNone/>
              <a:defRPr sz="5199"/>
            </a:lvl3pPr>
            <a:lvl4pPr lvl="3" algn="ctr">
              <a:lnSpc>
                <a:spcPct val="95000"/>
              </a:lnSpc>
              <a:spcBef>
                <a:spcPts val="0"/>
              </a:spcBef>
              <a:spcAft>
                <a:spcPts val="0"/>
              </a:spcAft>
              <a:buSzPts val="5200"/>
              <a:buNone/>
              <a:defRPr sz="5199"/>
            </a:lvl4pPr>
            <a:lvl5pPr lvl="4" algn="ctr">
              <a:lnSpc>
                <a:spcPct val="95000"/>
              </a:lnSpc>
              <a:spcBef>
                <a:spcPts val="0"/>
              </a:spcBef>
              <a:spcAft>
                <a:spcPts val="0"/>
              </a:spcAft>
              <a:buSzPts val="5200"/>
              <a:buNone/>
              <a:defRPr sz="5199"/>
            </a:lvl5pPr>
            <a:lvl6pPr lvl="5" algn="ctr">
              <a:lnSpc>
                <a:spcPct val="95000"/>
              </a:lnSpc>
              <a:spcBef>
                <a:spcPts val="0"/>
              </a:spcBef>
              <a:spcAft>
                <a:spcPts val="0"/>
              </a:spcAft>
              <a:buSzPts val="5200"/>
              <a:buNone/>
              <a:defRPr sz="5199"/>
            </a:lvl6pPr>
            <a:lvl7pPr lvl="6" algn="ctr">
              <a:lnSpc>
                <a:spcPct val="95000"/>
              </a:lnSpc>
              <a:spcBef>
                <a:spcPts val="0"/>
              </a:spcBef>
              <a:spcAft>
                <a:spcPts val="0"/>
              </a:spcAft>
              <a:buSzPts val="5200"/>
              <a:buNone/>
              <a:defRPr sz="5199"/>
            </a:lvl7pPr>
            <a:lvl8pPr lvl="7" algn="ctr">
              <a:lnSpc>
                <a:spcPct val="95000"/>
              </a:lnSpc>
              <a:spcBef>
                <a:spcPts val="0"/>
              </a:spcBef>
              <a:spcAft>
                <a:spcPts val="0"/>
              </a:spcAft>
              <a:buSzPts val="5200"/>
              <a:buNone/>
              <a:defRPr sz="5199"/>
            </a:lvl8pPr>
            <a:lvl9pPr lvl="8" algn="ctr">
              <a:lnSpc>
                <a:spcPct val="95000"/>
              </a:lnSpc>
              <a:spcBef>
                <a:spcPts val="0"/>
              </a:spcBef>
              <a:spcAft>
                <a:spcPts val="0"/>
              </a:spcAft>
              <a:buSzPts val="5200"/>
              <a:buNone/>
              <a:defRPr sz="5199"/>
            </a:lvl9pPr>
          </a:lstStyle>
          <a:p/>
        </p:txBody>
      </p:sp>
      <p:sp>
        <p:nvSpPr>
          <p:cNvPr id="2014" name="Google Shape;2014;p116"/>
          <p:cNvSpPr txBox="1"/>
          <p:nvPr>
            <p:ph idx="1" type="subTitle"/>
          </p:nvPr>
        </p:nvSpPr>
        <p:spPr>
          <a:xfrm>
            <a:off x="311700" y="1502250"/>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2015" name="Google Shape;2015;p116"/>
          <p:cNvGrpSpPr/>
          <p:nvPr/>
        </p:nvGrpSpPr>
        <p:grpSpPr>
          <a:xfrm>
            <a:off x="455002" y="401910"/>
            <a:ext cx="908390" cy="258739"/>
            <a:chOff x="238125" y="1822850"/>
            <a:chExt cx="7080200" cy="2016675"/>
          </a:xfrm>
        </p:grpSpPr>
        <p:sp>
          <p:nvSpPr>
            <p:cNvPr id="2016" name="Google Shape;2016;p11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7" name="Google Shape;2017;p11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8" name="Google Shape;2018;p11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9" name="Google Shape;2019;p11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0" name="Google Shape;2020;p11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1" name="Google Shape;2021;p11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2" name="Google Shape;2022;p11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cxnSp>
        <p:nvCxnSpPr>
          <p:cNvPr id="2023" name="Google Shape;2023;p116"/>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
        <p:nvSpPr>
          <p:cNvPr id="2024" name="Google Shape;2024;p116"/>
          <p:cNvSpPr/>
          <p:nvPr/>
        </p:nvSpPr>
        <p:spPr>
          <a:xfrm>
            <a:off x="6884051" y="1502251"/>
            <a:ext cx="2259938" cy="2970091"/>
          </a:xfrm>
          <a:custGeom>
            <a:rect b="b" l="l" r="r" t="t"/>
            <a:pathLst>
              <a:path extrusionOk="0" h="203675" w="154976">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chemeClr val="accent4"/>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25" name="Shape 2025"/>
        <p:cNvGrpSpPr/>
        <p:nvPr/>
      </p:nvGrpSpPr>
      <p:grpSpPr>
        <a:xfrm>
          <a:off x="0" y="0"/>
          <a:ext cx="0" cy="0"/>
          <a:chOff x="0" y="0"/>
          <a:chExt cx="0" cy="0"/>
        </a:xfrm>
      </p:grpSpPr>
      <p:sp>
        <p:nvSpPr>
          <p:cNvPr id="2026" name="Google Shape;2026;p117"/>
          <p:cNvSpPr txBox="1"/>
          <p:nvPr>
            <p:ph type="title"/>
          </p:nvPr>
        </p:nvSpPr>
        <p:spPr>
          <a:xfrm>
            <a:off x="311700" y="1980344"/>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599"/>
            </a:lvl1pPr>
            <a:lvl2pPr lvl="1" algn="ctr">
              <a:lnSpc>
                <a:spcPct val="100000"/>
              </a:lnSpc>
              <a:spcBef>
                <a:spcPts val="0"/>
              </a:spcBef>
              <a:spcAft>
                <a:spcPts val="0"/>
              </a:spcAft>
              <a:buSzPts val="3600"/>
              <a:buNone/>
              <a:defRPr sz="3599"/>
            </a:lvl2pPr>
            <a:lvl3pPr lvl="2" algn="ctr">
              <a:lnSpc>
                <a:spcPct val="100000"/>
              </a:lnSpc>
              <a:spcBef>
                <a:spcPts val="0"/>
              </a:spcBef>
              <a:spcAft>
                <a:spcPts val="0"/>
              </a:spcAft>
              <a:buSzPts val="3600"/>
              <a:buNone/>
              <a:defRPr sz="3599"/>
            </a:lvl3pPr>
            <a:lvl4pPr lvl="3" algn="ctr">
              <a:lnSpc>
                <a:spcPct val="100000"/>
              </a:lnSpc>
              <a:spcBef>
                <a:spcPts val="0"/>
              </a:spcBef>
              <a:spcAft>
                <a:spcPts val="0"/>
              </a:spcAft>
              <a:buSzPts val="3600"/>
              <a:buNone/>
              <a:defRPr sz="3599"/>
            </a:lvl4pPr>
            <a:lvl5pPr lvl="4" algn="ctr">
              <a:lnSpc>
                <a:spcPct val="100000"/>
              </a:lnSpc>
              <a:spcBef>
                <a:spcPts val="0"/>
              </a:spcBef>
              <a:spcAft>
                <a:spcPts val="0"/>
              </a:spcAft>
              <a:buSzPts val="3600"/>
              <a:buNone/>
              <a:defRPr sz="3599"/>
            </a:lvl5pPr>
            <a:lvl6pPr lvl="5" algn="ctr">
              <a:lnSpc>
                <a:spcPct val="100000"/>
              </a:lnSpc>
              <a:spcBef>
                <a:spcPts val="0"/>
              </a:spcBef>
              <a:spcAft>
                <a:spcPts val="0"/>
              </a:spcAft>
              <a:buSzPts val="3600"/>
              <a:buNone/>
              <a:defRPr sz="3599"/>
            </a:lvl6pPr>
            <a:lvl7pPr lvl="6" algn="ctr">
              <a:lnSpc>
                <a:spcPct val="100000"/>
              </a:lnSpc>
              <a:spcBef>
                <a:spcPts val="0"/>
              </a:spcBef>
              <a:spcAft>
                <a:spcPts val="0"/>
              </a:spcAft>
              <a:buSzPts val="3600"/>
              <a:buNone/>
              <a:defRPr sz="3599"/>
            </a:lvl7pPr>
            <a:lvl8pPr lvl="7" algn="ctr">
              <a:lnSpc>
                <a:spcPct val="100000"/>
              </a:lnSpc>
              <a:spcBef>
                <a:spcPts val="0"/>
              </a:spcBef>
              <a:spcAft>
                <a:spcPts val="0"/>
              </a:spcAft>
              <a:buSzPts val="3600"/>
              <a:buNone/>
              <a:defRPr sz="3599"/>
            </a:lvl8pPr>
            <a:lvl9pPr lvl="8" algn="ctr">
              <a:lnSpc>
                <a:spcPct val="100000"/>
              </a:lnSpc>
              <a:spcBef>
                <a:spcPts val="0"/>
              </a:spcBef>
              <a:spcAft>
                <a:spcPts val="0"/>
              </a:spcAft>
              <a:buSzPts val="3600"/>
              <a:buNone/>
              <a:defRPr sz="3599"/>
            </a:lvl9pPr>
          </a:lstStyle>
          <a:p/>
        </p:txBody>
      </p:sp>
      <p:sp>
        <p:nvSpPr>
          <p:cNvPr id="2027" name="Google Shape;2027;p11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028" name="Google Shape;2028;p117"/>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chevron">
  <p:cSld name="Section header w/chevron">
    <p:spTree>
      <p:nvGrpSpPr>
        <p:cNvPr id="2029" name="Shape 2029"/>
        <p:cNvGrpSpPr/>
        <p:nvPr/>
      </p:nvGrpSpPr>
      <p:grpSpPr>
        <a:xfrm>
          <a:off x="0" y="0"/>
          <a:ext cx="0" cy="0"/>
          <a:chOff x="0" y="0"/>
          <a:chExt cx="0" cy="0"/>
        </a:xfrm>
      </p:grpSpPr>
      <p:grpSp>
        <p:nvGrpSpPr>
          <p:cNvPr id="2030" name="Google Shape;2030;p118"/>
          <p:cNvGrpSpPr/>
          <p:nvPr/>
        </p:nvGrpSpPr>
        <p:grpSpPr>
          <a:xfrm>
            <a:off x="2693441" y="10"/>
            <a:ext cx="3757132" cy="5143716"/>
            <a:chOff x="1895100" y="238125"/>
            <a:chExt cx="3826000" cy="5238000"/>
          </a:xfrm>
        </p:grpSpPr>
        <p:sp>
          <p:nvSpPr>
            <p:cNvPr id="2031" name="Google Shape;2031;p118"/>
            <p:cNvSpPr/>
            <p:nvPr/>
          </p:nvSpPr>
          <p:spPr>
            <a:xfrm>
              <a:off x="189510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32" name="Google Shape;2032;p118"/>
            <p:cNvSpPr/>
            <p:nvPr/>
          </p:nvSpPr>
          <p:spPr>
            <a:xfrm>
              <a:off x="3578600" y="238125"/>
              <a:ext cx="2142500" cy="5238000"/>
            </a:xfrm>
            <a:custGeom>
              <a:rect b="b" l="l" r="r" t="t"/>
              <a:pathLst>
                <a:path extrusionOk="0" h="209520" w="8570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033" name="Google Shape;2033;p118"/>
          <p:cNvSpPr txBox="1"/>
          <p:nvPr>
            <p:ph type="title"/>
          </p:nvPr>
        </p:nvSpPr>
        <p:spPr>
          <a:xfrm>
            <a:off x="311700" y="1980344"/>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599"/>
            </a:lvl1pPr>
            <a:lvl2pPr lvl="1" algn="ctr">
              <a:lnSpc>
                <a:spcPct val="100000"/>
              </a:lnSpc>
              <a:spcBef>
                <a:spcPts val="0"/>
              </a:spcBef>
              <a:spcAft>
                <a:spcPts val="0"/>
              </a:spcAft>
              <a:buSzPts val="3600"/>
              <a:buNone/>
              <a:defRPr sz="3599"/>
            </a:lvl2pPr>
            <a:lvl3pPr lvl="2" algn="ctr">
              <a:lnSpc>
                <a:spcPct val="100000"/>
              </a:lnSpc>
              <a:spcBef>
                <a:spcPts val="0"/>
              </a:spcBef>
              <a:spcAft>
                <a:spcPts val="0"/>
              </a:spcAft>
              <a:buSzPts val="3600"/>
              <a:buNone/>
              <a:defRPr sz="3599"/>
            </a:lvl3pPr>
            <a:lvl4pPr lvl="3" algn="ctr">
              <a:lnSpc>
                <a:spcPct val="100000"/>
              </a:lnSpc>
              <a:spcBef>
                <a:spcPts val="0"/>
              </a:spcBef>
              <a:spcAft>
                <a:spcPts val="0"/>
              </a:spcAft>
              <a:buSzPts val="3600"/>
              <a:buNone/>
              <a:defRPr sz="3599"/>
            </a:lvl4pPr>
            <a:lvl5pPr lvl="4" algn="ctr">
              <a:lnSpc>
                <a:spcPct val="100000"/>
              </a:lnSpc>
              <a:spcBef>
                <a:spcPts val="0"/>
              </a:spcBef>
              <a:spcAft>
                <a:spcPts val="0"/>
              </a:spcAft>
              <a:buSzPts val="3600"/>
              <a:buNone/>
              <a:defRPr sz="3599"/>
            </a:lvl5pPr>
            <a:lvl6pPr lvl="5" algn="ctr">
              <a:lnSpc>
                <a:spcPct val="100000"/>
              </a:lnSpc>
              <a:spcBef>
                <a:spcPts val="0"/>
              </a:spcBef>
              <a:spcAft>
                <a:spcPts val="0"/>
              </a:spcAft>
              <a:buSzPts val="3600"/>
              <a:buNone/>
              <a:defRPr sz="3599"/>
            </a:lvl6pPr>
            <a:lvl7pPr lvl="6" algn="ctr">
              <a:lnSpc>
                <a:spcPct val="100000"/>
              </a:lnSpc>
              <a:spcBef>
                <a:spcPts val="0"/>
              </a:spcBef>
              <a:spcAft>
                <a:spcPts val="0"/>
              </a:spcAft>
              <a:buSzPts val="3600"/>
              <a:buNone/>
              <a:defRPr sz="3599"/>
            </a:lvl7pPr>
            <a:lvl8pPr lvl="7" algn="ctr">
              <a:lnSpc>
                <a:spcPct val="100000"/>
              </a:lnSpc>
              <a:spcBef>
                <a:spcPts val="0"/>
              </a:spcBef>
              <a:spcAft>
                <a:spcPts val="0"/>
              </a:spcAft>
              <a:buSzPts val="3600"/>
              <a:buNone/>
              <a:defRPr sz="3599"/>
            </a:lvl8pPr>
            <a:lvl9pPr lvl="8" algn="ctr">
              <a:lnSpc>
                <a:spcPct val="100000"/>
              </a:lnSpc>
              <a:spcBef>
                <a:spcPts val="0"/>
              </a:spcBef>
              <a:spcAft>
                <a:spcPts val="0"/>
              </a:spcAft>
              <a:buSzPts val="3600"/>
              <a:buNone/>
              <a:defRPr sz="3599"/>
            </a:lvl9pPr>
          </a:lstStyle>
          <a:p/>
        </p:txBody>
      </p:sp>
      <p:sp>
        <p:nvSpPr>
          <p:cNvPr id="2034" name="Google Shape;2034;p11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035" name="Google Shape;2035;p118"/>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36" name="Shape 2036"/>
        <p:cNvGrpSpPr/>
        <p:nvPr/>
      </p:nvGrpSpPr>
      <p:grpSpPr>
        <a:xfrm>
          <a:off x="0" y="0"/>
          <a:ext cx="0" cy="0"/>
          <a:chOff x="0" y="0"/>
          <a:chExt cx="0" cy="0"/>
        </a:xfrm>
      </p:grpSpPr>
      <p:sp>
        <p:nvSpPr>
          <p:cNvPr id="2037" name="Google Shape;2037;p11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2038" name="Google Shape;2038;p119"/>
          <p:cNvGrpSpPr/>
          <p:nvPr/>
        </p:nvGrpSpPr>
        <p:grpSpPr>
          <a:xfrm>
            <a:off x="8041174" y="4778597"/>
            <a:ext cx="598277" cy="170409"/>
            <a:chOff x="238125" y="1822850"/>
            <a:chExt cx="7080200" cy="2016675"/>
          </a:xfrm>
        </p:grpSpPr>
        <p:sp>
          <p:nvSpPr>
            <p:cNvPr id="2039" name="Google Shape;2039;p11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0" name="Google Shape;2040;p11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1" name="Google Shape;2041;p11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2" name="Google Shape;2042;p11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3" name="Google Shape;2043;p11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4" name="Google Shape;2044;p11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5" name="Google Shape;2045;p11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046" name="Google Shape;2046;p119"/>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047" name="Google Shape;2047;p119"/>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199"/>
            </a:lvl2pPr>
            <a:lvl3pPr lvl="2" algn="l">
              <a:lnSpc>
                <a:spcPct val="115000"/>
              </a:lnSpc>
              <a:spcBef>
                <a:spcPts val="0"/>
              </a:spcBef>
              <a:spcAft>
                <a:spcPts val="0"/>
              </a:spcAft>
              <a:buSzPts val="1200"/>
              <a:buNone/>
              <a:defRPr sz="1199"/>
            </a:lvl3pPr>
            <a:lvl4pPr lvl="3" algn="l">
              <a:lnSpc>
                <a:spcPct val="115000"/>
              </a:lnSpc>
              <a:spcBef>
                <a:spcPts val="0"/>
              </a:spcBef>
              <a:spcAft>
                <a:spcPts val="0"/>
              </a:spcAft>
              <a:buSzPts val="1200"/>
              <a:buNone/>
              <a:defRPr sz="1199"/>
            </a:lvl4pPr>
            <a:lvl5pPr lvl="4" algn="l">
              <a:lnSpc>
                <a:spcPct val="115000"/>
              </a:lnSpc>
              <a:spcBef>
                <a:spcPts val="0"/>
              </a:spcBef>
              <a:spcAft>
                <a:spcPts val="0"/>
              </a:spcAft>
              <a:buSzPts val="1200"/>
              <a:buNone/>
              <a:defRPr sz="1199"/>
            </a:lvl5pPr>
            <a:lvl6pPr lvl="5" algn="l">
              <a:lnSpc>
                <a:spcPct val="115000"/>
              </a:lnSpc>
              <a:spcBef>
                <a:spcPts val="0"/>
              </a:spcBef>
              <a:spcAft>
                <a:spcPts val="0"/>
              </a:spcAft>
              <a:buSzPts val="1200"/>
              <a:buNone/>
              <a:defRPr sz="1199"/>
            </a:lvl6pPr>
            <a:lvl7pPr lvl="6" algn="l">
              <a:lnSpc>
                <a:spcPct val="115000"/>
              </a:lnSpc>
              <a:spcBef>
                <a:spcPts val="0"/>
              </a:spcBef>
              <a:spcAft>
                <a:spcPts val="0"/>
              </a:spcAft>
              <a:buSzPts val="1200"/>
              <a:buNone/>
              <a:defRPr sz="1199"/>
            </a:lvl7pPr>
            <a:lvl8pPr lvl="7" algn="l">
              <a:lnSpc>
                <a:spcPct val="115000"/>
              </a:lnSpc>
              <a:spcBef>
                <a:spcPts val="0"/>
              </a:spcBef>
              <a:spcAft>
                <a:spcPts val="0"/>
              </a:spcAft>
              <a:buSzPts val="1200"/>
              <a:buNone/>
              <a:defRPr sz="1199"/>
            </a:lvl8pPr>
            <a:lvl9pPr lvl="8" algn="l">
              <a:lnSpc>
                <a:spcPct val="115000"/>
              </a:lnSpc>
              <a:spcBef>
                <a:spcPts val="0"/>
              </a:spcBef>
              <a:spcAft>
                <a:spcPts val="0"/>
              </a:spcAft>
              <a:buSzPts val="1200"/>
              <a:buNone/>
              <a:defRPr sz="1199"/>
            </a:lvl9pPr>
          </a:lstStyle>
          <a:p/>
        </p:txBody>
      </p:sp>
      <p:sp>
        <p:nvSpPr>
          <p:cNvPr id="2048" name="Google Shape;2048;p119"/>
          <p:cNvSpPr/>
          <p:nvPr/>
        </p:nvSpPr>
        <p:spPr>
          <a:xfrm>
            <a:off x="278209" y="272369"/>
            <a:ext cx="87600" cy="1227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9" name="Google Shape;2049;p119"/>
          <p:cNvSpPr txBox="1"/>
          <p:nvPr>
            <p:ph idx="2" type="body"/>
          </p:nvPr>
        </p:nvSpPr>
        <p:spPr>
          <a:xfrm>
            <a:off x="244350" y="1256775"/>
            <a:ext cx="86616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2050" name="Google Shape;2050;p119"/>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w/Light BG)">
  <p:cSld name="TITLE_AND_TWO_COLUMNS_1">
    <p:bg>
      <p:bgPr>
        <a:solidFill>
          <a:srgbClr val="E2F0F9">
            <a:alpha val="56470"/>
          </a:srgbClr>
        </a:solidFill>
      </p:bgPr>
    </p:bg>
    <p:spTree>
      <p:nvGrpSpPr>
        <p:cNvPr id="595" name="Shape 595"/>
        <p:cNvGrpSpPr/>
        <p:nvPr/>
      </p:nvGrpSpPr>
      <p:grpSpPr>
        <a:xfrm>
          <a:off x="0" y="0"/>
          <a:ext cx="0" cy="0"/>
          <a:chOff x="0" y="0"/>
          <a:chExt cx="0" cy="0"/>
        </a:xfrm>
      </p:grpSpPr>
      <p:sp>
        <p:nvSpPr>
          <p:cNvPr id="596" name="Google Shape;596;p75"/>
          <p:cNvSpPr/>
          <p:nvPr/>
        </p:nvSpPr>
        <p:spPr>
          <a:xfrm rot="-5400000">
            <a:off x="-2754775" y="2407832"/>
            <a:ext cx="5499900" cy="5499900"/>
          </a:xfrm>
          <a:prstGeom prst="pie">
            <a:avLst>
              <a:gd fmla="val 0" name="adj1"/>
              <a:gd fmla="val 5382146" name="adj2"/>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97" name="Google Shape;597;p75"/>
          <p:cNvGrpSpPr/>
          <p:nvPr/>
        </p:nvGrpSpPr>
        <p:grpSpPr>
          <a:xfrm>
            <a:off x="6808166" y="782936"/>
            <a:ext cx="1845454" cy="1820065"/>
            <a:chOff x="5927502" y="551679"/>
            <a:chExt cx="2377550" cy="2344840"/>
          </a:xfrm>
        </p:grpSpPr>
        <p:grpSp>
          <p:nvGrpSpPr>
            <p:cNvPr id="598" name="Google Shape;598;p75"/>
            <p:cNvGrpSpPr/>
            <p:nvPr/>
          </p:nvGrpSpPr>
          <p:grpSpPr>
            <a:xfrm>
              <a:off x="5927502" y="551679"/>
              <a:ext cx="2377550" cy="653782"/>
              <a:chOff x="2159414" y="3486447"/>
              <a:chExt cx="2606105" cy="720500"/>
            </a:xfrm>
          </p:grpSpPr>
          <p:grpSp>
            <p:nvGrpSpPr>
              <p:cNvPr id="599" name="Google Shape;599;p75"/>
              <p:cNvGrpSpPr/>
              <p:nvPr/>
            </p:nvGrpSpPr>
            <p:grpSpPr>
              <a:xfrm>
                <a:off x="2159414" y="3486447"/>
                <a:ext cx="2606105" cy="49200"/>
                <a:chOff x="2159414" y="3486447"/>
                <a:chExt cx="2606105" cy="49200"/>
              </a:xfrm>
            </p:grpSpPr>
            <p:sp>
              <p:nvSpPr>
                <p:cNvPr id="600" name="Google Shape;600;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 name="Google Shape;601;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 name="Google Shape;602;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 name="Google Shape;603;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 name="Google Shape;604;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 name="Google Shape;605;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 name="Google Shape;606;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 name="Google Shape;607;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 name="Google Shape;608;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 name="Google Shape;609;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 name="Google Shape;610;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 name="Google Shape;611;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 name="Google Shape;612;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 name="Google Shape;613;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 name="Google Shape;614;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 name="Google Shape;615;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16" name="Google Shape;616;p75"/>
              <p:cNvGrpSpPr/>
              <p:nvPr/>
            </p:nvGrpSpPr>
            <p:grpSpPr>
              <a:xfrm>
                <a:off x="2159414" y="3652838"/>
                <a:ext cx="2606105" cy="49200"/>
                <a:chOff x="2159414" y="3486447"/>
                <a:chExt cx="2606105" cy="49200"/>
              </a:xfrm>
            </p:grpSpPr>
            <p:sp>
              <p:nvSpPr>
                <p:cNvPr id="617" name="Google Shape;617;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 name="Google Shape;618;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 name="Google Shape;619;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 name="Google Shape;620;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 name="Google Shape;621;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 name="Google Shape;622;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 name="Google Shape;623;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 name="Google Shape;624;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 name="Google Shape;625;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 name="Google Shape;626;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 name="Google Shape;627;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 name="Google Shape;629;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 name="Google Shape;630;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 name="Google Shape;631;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 name="Google Shape;632;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33" name="Google Shape;633;p75"/>
              <p:cNvGrpSpPr/>
              <p:nvPr/>
            </p:nvGrpSpPr>
            <p:grpSpPr>
              <a:xfrm>
                <a:off x="2159414" y="3819188"/>
                <a:ext cx="2606105" cy="49200"/>
                <a:chOff x="2159414" y="3486447"/>
                <a:chExt cx="2606105" cy="49200"/>
              </a:xfrm>
            </p:grpSpPr>
            <p:sp>
              <p:nvSpPr>
                <p:cNvPr id="634" name="Google Shape;634;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 name="Google Shape;635;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 name="Google Shape;636;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 name="Google Shape;637;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 name="Google Shape;638;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 name="Google Shape;639;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 name="Google Shape;640;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 name="Google Shape;641;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 name="Google Shape;642;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 name="Google Shape;643;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 name="Google Shape;644;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 name="Google Shape;645;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 name="Google Shape;646;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 name="Google Shape;647;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 name="Google Shape;648;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 name="Google Shape;649;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50" name="Google Shape;650;p75"/>
              <p:cNvGrpSpPr/>
              <p:nvPr/>
            </p:nvGrpSpPr>
            <p:grpSpPr>
              <a:xfrm>
                <a:off x="2159414" y="3983540"/>
                <a:ext cx="2606105" cy="49200"/>
                <a:chOff x="2159414" y="3486447"/>
                <a:chExt cx="2606105" cy="49200"/>
              </a:xfrm>
            </p:grpSpPr>
            <p:sp>
              <p:nvSpPr>
                <p:cNvPr id="651" name="Google Shape;651;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 name="Google Shape;652;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 name="Google Shape;653;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 name="Google Shape;654;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 name="Google Shape;655;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 name="Google Shape;656;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 name="Google Shape;657;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 name="Google Shape;658;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 name="Google Shape;659;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 name="Google Shape;660;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 name="Google Shape;661;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 name="Google Shape;662;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 name="Google Shape;663;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 name="Google Shape;665;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67" name="Google Shape;667;p75"/>
              <p:cNvGrpSpPr/>
              <p:nvPr/>
            </p:nvGrpSpPr>
            <p:grpSpPr>
              <a:xfrm>
                <a:off x="2159414" y="4157747"/>
                <a:ext cx="2606105" cy="49200"/>
                <a:chOff x="2159414" y="3486447"/>
                <a:chExt cx="2606105" cy="49200"/>
              </a:xfrm>
            </p:grpSpPr>
            <p:sp>
              <p:nvSpPr>
                <p:cNvPr id="668" name="Google Shape;668;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 name="Google Shape;669;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 name="Google Shape;670;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 name="Google Shape;671;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 name="Google Shape;672;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 name="Google Shape;673;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 name="Google Shape;675;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 name="Google Shape;676;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 name="Google Shape;678;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 name="Google Shape;679;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 name="Google Shape;680;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 name="Google Shape;681;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 name="Google Shape;682;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 name="Google Shape;683;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684" name="Google Shape;684;p75"/>
            <p:cNvGrpSpPr/>
            <p:nvPr/>
          </p:nvGrpSpPr>
          <p:grpSpPr>
            <a:xfrm>
              <a:off x="5927502" y="1318162"/>
              <a:ext cx="2377550" cy="653782"/>
              <a:chOff x="2159414" y="3486447"/>
              <a:chExt cx="2606105" cy="720500"/>
            </a:xfrm>
          </p:grpSpPr>
          <p:grpSp>
            <p:nvGrpSpPr>
              <p:cNvPr id="685" name="Google Shape;685;p75"/>
              <p:cNvGrpSpPr/>
              <p:nvPr/>
            </p:nvGrpSpPr>
            <p:grpSpPr>
              <a:xfrm>
                <a:off x="2159414" y="3486447"/>
                <a:ext cx="2606105" cy="49200"/>
                <a:chOff x="2159414" y="3486447"/>
                <a:chExt cx="2606105" cy="49200"/>
              </a:xfrm>
            </p:grpSpPr>
            <p:sp>
              <p:nvSpPr>
                <p:cNvPr id="686" name="Google Shape;686;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 name="Google Shape;687;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 name="Google Shape;688;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 name="Google Shape;689;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 name="Google Shape;690;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 name="Google Shape;691;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 name="Google Shape;692;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 name="Google Shape;693;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 name="Google Shape;694;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 name="Google Shape;695;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 name="Google Shape;696;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 name="Google Shape;697;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 name="Google Shape;698;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 name="Google Shape;699;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 name="Google Shape;700;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 name="Google Shape;701;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02" name="Google Shape;702;p75"/>
              <p:cNvGrpSpPr/>
              <p:nvPr/>
            </p:nvGrpSpPr>
            <p:grpSpPr>
              <a:xfrm>
                <a:off x="2159414" y="3652838"/>
                <a:ext cx="2606105" cy="49200"/>
                <a:chOff x="2159414" y="3486447"/>
                <a:chExt cx="2606105" cy="49200"/>
              </a:xfrm>
            </p:grpSpPr>
            <p:sp>
              <p:nvSpPr>
                <p:cNvPr id="703" name="Google Shape;703;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 name="Google Shape;704;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 name="Google Shape;705;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 name="Google Shape;706;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 name="Google Shape;707;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 name="Google Shape;708;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 name="Google Shape;709;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 name="Google Shape;710;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 name="Google Shape;712;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 name="Google Shape;713;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 name="Google Shape;714;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 name="Google Shape;715;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 name="Google Shape;716;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 name="Google Shape;717;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 name="Google Shape;718;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19" name="Google Shape;719;p75"/>
              <p:cNvGrpSpPr/>
              <p:nvPr/>
            </p:nvGrpSpPr>
            <p:grpSpPr>
              <a:xfrm>
                <a:off x="2159414" y="3819188"/>
                <a:ext cx="2606105" cy="49200"/>
                <a:chOff x="2159414" y="3486447"/>
                <a:chExt cx="2606105" cy="49200"/>
              </a:xfrm>
            </p:grpSpPr>
            <p:sp>
              <p:nvSpPr>
                <p:cNvPr id="720" name="Google Shape;720;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 name="Google Shape;721;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 name="Google Shape;722;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 name="Google Shape;723;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 name="Google Shape;724;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 name="Google Shape;725;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 name="Google Shape;726;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 name="Google Shape;727;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 name="Google Shape;728;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 name="Google Shape;729;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 name="Google Shape;730;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 name="Google Shape;731;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 name="Google Shape;732;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 name="Google Shape;733;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 name="Google Shape;734;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 name="Google Shape;735;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36" name="Google Shape;736;p75"/>
              <p:cNvGrpSpPr/>
              <p:nvPr/>
            </p:nvGrpSpPr>
            <p:grpSpPr>
              <a:xfrm>
                <a:off x="2159414" y="3983540"/>
                <a:ext cx="2606105" cy="49200"/>
                <a:chOff x="2159414" y="3486447"/>
                <a:chExt cx="2606105" cy="49200"/>
              </a:xfrm>
            </p:grpSpPr>
            <p:sp>
              <p:nvSpPr>
                <p:cNvPr id="737" name="Google Shape;737;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 name="Google Shape;738;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 name="Google Shape;739;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 name="Google Shape;740;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1" name="Google Shape;741;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2" name="Google Shape;742;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3" name="Google Shape;743;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 name="Google Shape;744;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 name="Google Shape;745;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6" name="Google Shape;746;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 name="Google Shape;747;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 name="Google Shape;748;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 name="Google Shape;749;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 name="Google Shape;750;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 name="Google Shape;751;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 name="Google Shape;752;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53" name="Google Shape;753;p75"/>
              <p:cNvGrpSpPr/>
              <p:nvPr/>
            </p:nvGrpSpPr>
            <p:grpSpPr>
              <a:xfrm>
                <a:off x="2159414" y="4157747"/>
                <a:ext cx="2606105" cy="49200"/>
                <a:chOff x="2159414" y="3486447"/>
                <a:chExt cx="2606105" cy="49200"/>
              </a:xfrm>
            </p:grpSpPr>
            <p:sp>
              <p:nvSpPr>
                <p:cNvPr id="754" name="Google Shape;754;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 name="Google Shape;755;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 name="Google Shape;756;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7" name="Google Shape;757;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 name="Google Shape;758;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 name="Google Shape;759;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 name="Google Shape;760;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 name="Google Shape;761;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 name="Google Shape;762;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 name="Google Shape;763;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 name="Google Shape;764;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 name="Google Shape;765;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 name="Google Shape;766;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 name="Google Shape;767;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 name="Google Shape;768;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 name="Google Shape;769;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770" name="Google Shape;770;p75"/>
            <p:cNvGrpSpPr/>
            <p:nvPr/>
          </p:nvGrpSpPr>
          <p:grpSpPr>
            <a:xfrm>
              <a:off x="5927502" y="2084662"/>
              <a:ext cx="2377550" cy="44644"/>
              <a:chOff x="2159414" y="3486447"/>
              <a:chExt cx="2606105" cy="49200"/>
            </a:xfrm>
          </p:grpSpPr>
          <p:sp>
            <p:nvSpPr>
              <p:cNvPr id="771" name="Google Shape;771;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 name="Google Shape;772;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 name="Google Shape;773;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 name="Google Shape;774;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 name="Google Shape;775;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 name="Google Shape;776;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 name="Google Shape;777;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 name="Google Shape;778;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 name="Google Shape;779;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 name="Google Shape;780;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 name="Google Shape;781;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 name="Google Shape;782;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 name="Google Shape;783;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 name="Google Shape;784;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 name="Google Shape;785;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 name="Google Shape;786;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87" name="Google Shape;787;p75"/>
            <p:cNvGrpSpPr/>
            <p:nvPr/>
          </p:nvGrpSpPr>
          <p:grpSpPr>
            <a:xfrm>
              <a:off x="5927502" y="2235645"/>
              <a:ext cx="2377550" cy="44644"/>
              <a:chOff x="2159414" y="3486447"/>
              <a:chExt cx="2606105" cy="49200"/>
            </a:xfrm>
          </p:grpSpPr>
          <p:sp>
            <p:nvSpPr>
              <p:cNvPr id="788" name="Google Shape;788;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 name="Google Shape;789;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 name="Google Shape;790;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 name="Google Shape;791;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 name="Google Shape;792;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 name="Google Shape;793;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 name="Google Shape;794;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 name="Google Shape;795;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 name="Google Shape;796;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 name="Google Shape;798;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 name="Google Shape;799;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 name="Google Shape;800;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 name="Google Shape;801;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 name="Google Shape;802;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 name="Google Shape;803;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04" name="Google Shape;804;p75"/>
            <p:cNvGrpSpPr/>
            <p:nvPr/>
          </p:nvGrpSpPr>
          <p:grpSpPr>
            <a:xfrm>
              <a:off x="5927502" y="2386591"/>
              <a:ext cx="2377550" cy="44644"/>
              <a:chOff x="2159414" y="3486447"/>
              <a:chExt cx="2606105" cy="49200"/>
            </a:xfrm>
          </p:grpSpPr>
          <p:sp>
            <p:nvSpPr>
              <p:cNvPr id="805" name="Google Shape;805;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 name="Google Shape;806;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 name="Google Shape;807;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 name="Google Shape;808;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 name="Google Shape;809;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 name="Google Shape;810;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 name="Google Shape;811;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 name="Google Shape;812;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 name="Google Shape;813;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 name="Google Shape;814;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 name="Google Shape;815;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 name="Google Shape;816;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 name="Google Shape;817;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 name="Google Shape;818;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 name="Google Shape;819;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 name="Google Shape;820;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21" name="Google Shape;821;p75"/>
            <p:cNvGrpSpPr/>
            <p:nvPr/>
          </p:nvGrpSpPr>
          <p:grpSpPr>
            <a:xfrm>
              <a:off x="5927502" y="2535724"/>
              <a:ext cx="2377550" cy="44644"/>
              <a:chOff x="2159414" y="3486447"/>
              <a:chExt cx="2606105" cy="49200"/>
            </a:xfrm>
          </p:grpSpPr>
          <p:sp>
            <p:nvSpPr>
              <p:cNvPr id="822" name="Google Shape;822;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 name="Google Shape;823;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 name="Google Shape;824;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 name="Google Shape;825;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 name="Google Shape;826;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 name="Google Shape;827;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 name="Google Shape;828;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 name="Google Shape;829;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 name="Google Shape;830;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 name="Google Shape;831;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 name="Google Shape;832;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 name="Google Shape;833;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 name="Google Shape;834;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 name="Google Shape;835;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 name="Google Shape;836;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 name="Google Shape;837;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38" name="Google Shape;838;p75"/>
            <p:cNvGrpSpPr/>
            <p:nvPr/>
          </p:nvGrpSpPr>
          <p:grpSpPr>
            <a:xfrm>
              <a:off x="5927502" y="2693800"/>
              <a:ext cx="2377550" cy="44644"/>
              <a:chOff x="2159414" y="3486447"/>
              <a:chExt cx="2606105" cy="49200"/>
            </a:xfrm>
          </p:grpSpPr>
          <p:sp>
            <p:nvSpPr>
              <p:cNvPr id="839" name="Google Shape;839;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 name="Google Shape;840;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 name="Google Shape;841;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 name="Google Shape;842;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 name="Google Shape;843;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 name="Google Shape;844;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 name="Google Shape;845;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6" name="Google Shape;846;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 name="Google Shape;847;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 name="Google Shape;848;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 name="Google Shape;849;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 name="Google Shape;850;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 name="Google Shape;851;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 name="Google Shape;852;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 name="Google Shape;853;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 name="Google Shape;854;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55" name="Google Shape;855;p75"/>
            <p:cNvGrpSpPr/>
            <p:nvPr/>
          </p:nvGrpSpPr>
          <p:grpSpPr>
            <a:xfrm>
              <a:off x="5927502" y="2851875"/>
              <a:ext cx="2377550" cy="44644"/>
              <a:chOff x="2159414" y="3486447"/>
              <a:chExt cx="2606105" cy="49200"/>
            </a:xfrm>
          </p:grpSpPr>
          <p:sp>
            <p:nvSpPr>
              <p:cNvPr id="856" name="Google Shape;856;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7" name="Google Shape;857;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 name="Google Shape;858;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 name="Google Shape;859;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 name="Google Shape;860;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 name="Google Shape;861;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 name="Google Shape;862;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3" name="Google Shape;863;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 name="Google Shape;864;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 name="Google Shape;865;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 name="Google Shape;866;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 name="Google Shape;867;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 name="Google Shape;868;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 name="Google Shape;869;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 name="Google Shape;870;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1" name="Google Shape;871;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872" name="Google Shape;872;p75"/>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73" name="Google Shape;873;p7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874" name="Google Shape;874;p7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875" name="Google Shape;875;p7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876" name="Google Shape;876;p75"/>
          <p:cNvGrpSpPr/>
          <p:nvPr/>
        </p:nvGrpSpPr>
        <p:grpSpPr>
          <a:xfrm>
            <a:off x="8041173" y="4778596"/>
            <a:ext cx="598277" cy="170409"/>
            <a:chOff x="238125" y="1822850"/>
            <a:chExt cx="7080200" cy="2016675"/>
          </a:xfrm>
        </p:grpSpPr>
        <p:sp>
          <p:nvSpPr>
            <p:cNvPr id="877" name="Google Shape;877;p7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 name="Google Shape;878;p7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 name="Google Shape;879;p7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 name="Google Shape;880;p7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 name="Google Shape;881;p7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 name="Google Shape;882;p7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3" name="Google Shape;883;p7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84" name="Google Shape;884;p7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w/chevron bkgrnd">
  <p:cSld name="Title and body w/chevron bkgrnd">
    <p:spTree>
      <p:nvGrpSpPr>
        <p:cNvPr id="2051" name="Shape 2051"/>
        <p:cNvGrpSpPr/>
        <p:nvPr/>
      </p:nvGrpSpPr>
      <p:grpSpPr>
        <a:xfrm>
          <a:off x="0" y="0"/>
          <a:ext cx="0" cy="0"/>
          <a:chOff x="0" y="0"/>
          <a:chExt cx="0" cy="0"/>
        </a:xfrm>
      </p:grpSpPr>
      <p:grpSp>
        <p:nvGrpSpPr>
          <p:cNvPr id="2052" name="Google Shape;2052;p120"/>
          <p:cNvGrpSpPr/>
          <p:nvPr/>
        </p:nvGrpSpPr>
        <p:grpSpPr>
          <a:xfrm>
            <a:off x="1936603" y="6"/>
            <a:ext cx="3697033" cy="5143642"/>
            <a:chOff x="1926275" y="238125"/>
            <a:chExt cx="3765950" cy="5239525"/>
          </a:xfrm>
        </p:grpSpPr>
        <p:sp>
          <p:nvSpPr>
            <p:cNvPr id="2053" name="Google Shape;2053;p120"/>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4" name="Google Shape;2054;p120"/>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5" name="Google Shape;2055;p120"/>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6" name="Google Shape;2056;p120"/>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7" name="Google Shape;2057;p120"/>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8" name="Google Shape;2058;p120"/>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9" name="Google Shape;2059;p120"/>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0" name="Google Shape;2060;p120"/>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1" name="Google Shape;2061;p120"/>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2" name="Google Shape;2062;p120"/>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3" name="Google Shape;2063;p120"/>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4" name="Google Shape;2064;p120"/>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5" name="Google Shape;2065;p120"/>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6" name="Google Shape;2066;p120"/>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7" name="Google Shape;2067;p120"/>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8" name="Google Shape;2068;p120"/>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9" name="Google Shape;2069;p120"/>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0" name="Google Shape;2070;p120"/>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1" name="Google Shape;2071;p120"/>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2" name="Google Shape;2072;p120"/>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3" name="Google Shape;2073;p120"/>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4" name="Google Shape;2074;p120"/>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5" name="Google Shape;2075;p120"/>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6" name="Google Shape;2076;p120"/>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7" name="Google Shape;2077;p120"/>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8" name="Google Shape;2078;p120"/>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9" name="Google Shape;2079;p120"/>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0" name="Google Shape;2080;p120"/>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1" name="Google Shape;2081;p120"/>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2" name="Google Shape;2082;p120"/>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3" name="Google Shape;2083;p120"/>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4" name="Google Shape;2084;p120"/>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5" name="Google Shape;2085;p120"/>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6" name="Google Shape;2086;p120"/>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7" name="Google Shape;2087;p120"/>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8" name="Google Shape;2088;p120"/>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9" name="Google Shape;2089;p120"/>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0" name="Google Shape;2090;p120"/>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1" name="Google Shape;2091;p120"/>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2" name="Google Shape;2092;p120"/>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3" name="Google Shape;2093;p120"/>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4" name="Google Shape;2094;p120"/>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5" name="Google Shape;2095;p120"/>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6" name="Google Shape;2096;p120"/>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7" name="Google Shape;2097;p120"/>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8" name="Google Shape;2098;p120"/>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9" name="Google Shape;2099;p120"/>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0" name="Google Shape;2100;p120"/>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1" name="Google Shape;2101;p120"/>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2" name="Google Shape;2102;p120"/>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3" name="Google Shape;2103;p120"/>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4" name="Google Shape;2104;p120"/>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5" name="Google Shape;2105;p120"/>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6" name="Google Shape;2106;p120"/>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7" name="Google Shape;2107;p120"/>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8" name="Google Shape;2108;p120"/>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9" name="Google Shape;2109;p120"/>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0" name="Google Shape;2110;p120"/>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1" name="Google Shape;2111;p120"/>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2" name="Google Shape;2112;p120"/>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113" name="Google Shape;2113;p120"/>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799"/>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p:txBody>
      </p:sp>
      <p:sp>
        <p:nvSpPr>
          <p:cNvPr id="2114" name="Google Shape;2114;p12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115" name="Google Shape;2115;p120"/>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199"/>
            </a:lvl2pPr>
            <a:lvl3pPr lvl="2" algn="l">
              <a:lnSpc>
                <a:spcPct val="115000"/>
              </a:lnSpc>
              <a:spcBef>
                <a:spcPts val="0"/>
              </a:spcBef>
              <a:spcAft>
                <a:spcPts val="0"/>
              </a:spcAft>
              <a:buSzPts val="1200"/>
              <a:buNone/>
              <a:defRPr sz="1199"/>
            </a:lvl3pPr>
            <a:lvl4pPr lvl="3" algn="l">
              <a:lnSpc>
                <a:spcPct val="115000"/>
              </a:lnSpc>
              <a:spcBef>
                <a:spcPts val="0"/>
              </a:spcBef>
              <a:spcAft>
                <a:spcPts val="0"/>
              </a:spcAft>
              <a:buSzPts val="1200"/>
              <a:buNone/>
              <a:defRPr sz="1199"/>
            </a:lvl4pPr>
            <a:lvl5pPr lvl="4" algn="l">
              <a:lnSpc>
                <a:spcPct val="115000"/>
              </a:lnSpc>
              <a:spcBef>
                <a:spcPts val="0"/>
              </a:spcBef>
              <a:spcAft>
                <a:spcPts val="0"/>
              </a:spcAft>
              <a:buSzPts val="1200"/>
              <a:buNone/>
              <a:defRPr sz="1199"/>
            </a:lvl5pPr>
            <a:lvl6pPr lvl="5" algn="l">
              <a:lnSpc>
                <a:spcPct val="115000"/>
              </a:lnSpc>
              <a:spcBef>
                <a:spcPts val="0"/>
              </a:spcBef>
              <a:spcAft>
                <a:spcPts val="0"/>
              </a:spcAft>
              <a:buSzPts val="1200"/>
              <a:buNone/>
              <a:defRPr sz="1199"/>
            </a:lvl6pPr>
            <a:lvl7pPr lvl="6" algn="l">
              <a:lnSpc>
                <a:spcPct val="115000"/>
              </a:lnSpc>
              <a:spcBef>
                <a:spcPts val="0"/>
              </a:spcBef>
              <a:spcAft>
                <a:spcPts val="0"/>
              </a:spcAft>
              <a:buSzPts val="1200"/>
              <a:buNone/>
              <a:defRPr sz="1199"/>
            </a:lvl7pPr>
            <a:lvl8pPr lvl="7" algn="l">
              <a:lnSpc>
                <a:spcPct val="115000"/>
              </a:lnSpc>
              <a:spcBef>
                <a:spcPts val="0"/>
              </a:spcBef>
              <a:spcAft>
                <a:spcPts val="0"/>
              </a:spcAft>
              <a:buSzPts val="1200"/>
              <a:buNone/>
              <a:defRPr sz="1199"/>
            </a:lvl8pPr>
            <a:lvl9pPr lvl="8" algn="l">
              <a:lnSpc>
                <a:spcPct val="115000"/>
              </a:lnSpc>
              <a:spcBef>
                <a:spcPts val="0"/>
              </a:spcBef>
              <a:spcAft>
                <a:spcPts val="0"/>
              </a:spcAft>
              <a:buSzPts val="1200"/>
              <a:buNone/>
              <a:defRPr sz="1199"/>
            </a:lvl9pPr>
          </a:lstStyle>
          <a:p/>
        </p:txBody>
      </p:sp>
      <p:sp>
        <p:nvSpPr>
          <p:cNvPr id="2116" name="Google Shape;2116;p120"/>
          <p:cNvSpPr/>
          <p:nvPr/>
        </p:nvSpPr>
        <p:spPr>
          <a:xfrm>
            <a:off x="278209" y="272369"/>
            <a:ext cx="87600" cy="1227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2117" name="Google Shape;2117;p120"/>
          <p:cNvGrpSpPr/>
          <p:nvPr/>
        </p:nvGrpSpPr>
        <p:grpSpPr>
          <a:xfrm>
            <a:off x="8041174" y="4778597"/>
            <a:ext cx="598277" cy="170409"/>
            <a:chOff x="238125" y="1822850"/>
            <a:chExt cx="7080200" cy="2016675"/>
          </a:xfrm>
        </p:grpSpPr>
        <p:sp>
          <p:nvSpPr>
            <p:cNvPr id="2118" name="Google Shape;2118;p12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9" name="Google Shape;2119;p12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0" name="Google Shape;2120;p12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1" name="Google Shape;2121;p12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2" name="Google Shape;2122;p12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3" name="Google Shape;2123;p12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4" name="Google Shape;2124;p12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125" name="Google Shape;2125;p120"/>
          <p:cNvSpPr txBox="1"/>
          <p:nvPr>
            <p:ph idx="2" type="body"/>
          </p:nvPr>
        </p:nvSpPr>
        <p:spPr>
          <a:xfrm>
            <a:off x="375500" y="1256775"/>
            <a:ext cx="85305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2126" name="Google Shape;2126;p120"/>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lank bkgrnd">
  <p:cSld name="Title and body blank bkgrnd">
    <p:spTree>
      <p:nvGrpSpPr>
        <p:cNvPr id="2127" name="Shape 2127"/>
        <p:cNvGrpSpPr/>
        <p:nvPr/>
      </p:nvGrpSpPr>
      <p:grpSpPr>
        <a:xfrm>
          <a:off x="0" y="0"/>
          <a:ext cx="0" cy="0"/>
          <a:chOff x="0" y="0"/>
          <a:chExt cx="0" cy="0"/>
        </a:xfrm>
      </p:grpSpPr>
      <p:sp>
        <p:nvSpPr>
          <p:cNvPr id="2128" name="Google Shape;2128;p121"/>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799"/>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p:txBody>
      </p:sp>
      <p:sp>
        <p:nvSpPr>
          <p:cNvPr id="2129" name="Google Shape;2129;p12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130" name="Google Shape;2130;p121"/>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199"/>
            </a:lvl2pPr>
            <a:lvl3pPr lvl="2" algn="l">
              <a:lnSpc>
                <a:spcPct val="115000"/>
              </a:lnSpc>
              <a:spcBef>
                <a:spcPts val="0"/>
              </a:spcBef>
              <a:spcAft>
                <a:spcPts val="0"/>
              </a:spcAft>
              <a:buSzPts val="1200"/>
              <a:buNone/>
              <a:defRPr sz="1199"/>
            </a:lvl3pPr>
            <a:lvl4pPr lvl="3" algn="l">
              <a:lnSpc>
                <a:spcPct val="115000"/>
              </a:lnSpc>
              <a:spcBef>
                <a:spcPts val="0"/>
              </a:spcBef>
              <a:spcAft>
                <a:spcPts val="0"/>
              </a:spcAft>
              <a:buSzPts val="1200"/>
              <a:buNone/>
              <a:defRPr sz="1199"/>
            </a:lvl4pPr>
            <a:lvl5pPr lvl="4" algn="l">
              <a:lnSpc>
                <a:spcPct val="115000"/>
              </a:lnSpc>
              <a:spcBef>
                <a:spcPts val="0"/>
              </a:spcBef>
              <a:spcAft>
                <a:spcPts val="0"/>
              </a:spcAft>
              <a:buSzPts val="1200"/>
              <a:buNone/>
              <a:defRPr sz="1199"/>
            </a:lvl5pPr>
            <a:lvl6pPr lvl="5" algn="l">
              <a:lnSpc>
                <a:spcPct val="115000"/>
              </a:lnSpc>
              <a:spcBef>
                <a:spcPts val="0"/>
              </a:spcBef>
              <a:spcAft>
                <a:spcPts val="0"/>
              </a:spcAft>
              <a:buSzPts val="1200"/>
              <a:buNone/>
              <a:defRPr sz="1199"/>
            </a:lvl6pPr>
            <a:lvl7pPr lvl="6" algn="l">
              <a:lnSpc>
                <a:spcPct val="115000"/>
              </a:lnSpc>
              <a:spcBef>
                <a:spcPts val="0"/>
              </a:spcBef>
              <a:spcAft>
                <a:spcPts val="0"/>
              </a:spcAft>
              <a:buSzPts val="1200"/>
              <a:buNone/>
              <a:defRPr sz="1199"/>
            </a:lvl7pPr>
            <a:lvl8pPr lvl="7" algn="l">
              <a:lnSpc>
                <a:spcPct val="115000"/>
              </a:lnSpc>
              <a:spcBef>
                <a:spcPts val="0"/>
              </a:spcBef>
              <a:spcAft>
                <a:spcPts val="0"/>
              </a:spcAft>
              <a:buSzPts val="1200"/>
              <a:buNone/>
              <a:defRPr sz="1199"/>
            </a:lvl8pPr>
            <a:lvl9pPr lvl="8" algn="l">
              <a:lnSpc>
                <a:spcPct val="115000"/>
              </a:lnSpc>
              <a:spcBef>
                <a:spcPts val="0"/>
              </a:spcBef>
              <a:spcAft>
                <a:spcPts val="0"/>
              </a:spcAft>
              <a:buSzPts val="1200"/>
              <a:buNone/>
              <a:defRPr sz="1199"/>
            </a:lvl9pPr>
          </a:lstStyle>
          <a:p/>
        </p:txBody>
      </p:sp>
      <p:sp>
        <p:nvSpPr>
          <p:cNvPr id="2131" name="Google Shape;2131;p121"/>
          <p:cNvSpPr/>
          <p:nvPr/>
        </p:nvSpPr>
        <p:spPr>
          <a:xfrm>
            <a:off x="278209" y="272369"/>
            <a:ext cx="87600" cy="1227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2132" name="Google Shape;2132;p121"/>
          <p:cNvGrpSpPr/>
          <p:nvPr/>
        </p:nvGrpSpPr>
        <p:grpSpPr>
          <a:xfrm>
            <a:off x="8041174" y="4778597"/>
            <a:ext cx="598277" cy="170409"/>
            <a:chOff x="238125" y="1822850"/>
            <a:chExt cx="7080200" cy="2016675"/>
          </a:xfrm>
        </p:grpSpPr>
        <p:sp>
          <p:nvSpPr>
            <p:cNvPr id="2133" name="Google Shape;2133;p12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4" name="Google Shape;2134;p12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5" name="Google Shape;2135;p12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6" name="Google Shape;2136;p12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7" name="Google Shape;2137;p12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8" name="Google Shape;2138;p12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9" name="Google Shape;2139;p12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140" name="Google Shape;2140;p121"/>
          <p:cNvSpPr txBox="1"/>
          <p:nvPr>
            <p:ph idx="2" type="body"/>
          </p:nvPr>
        </p:nvSpPr>
        <p:spPr>
          <a:xfrm>
            <a:off x="375500" y="1256775"/>
            <a:ext cx="85305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2141" name="Google Shape;2141;p121"/>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right justified">
  <p:cSld name="Title and body, right justified">
    <p:spTree>
      <p:nvGrpSpPr>
        <p:cNvPr id="2142" name="Shape 2142"/>
        <p:cNvGrpSpPr/>
        <p:nvPr/>
      </p:nvGrpSpPr>
      <p:grpSpPr>
        <a:xfrm>
          <a:off x="0" y="0"/>
          <a:ext cx="0" cy="0"/>
          <a:chOff x="0" y="0"/>
          <a:chExt cx="0" cy="0"/>
        </a:xfrm>
      </p:grpSpPr>
      <p:sp>
        <p:nvSpPr>
          <p:cNvPr id="2143" name="Google Shape;2143;p122"/>
          <p:cNvSpPr txBox="1"/>
          <p:nvPr>
            <p:ph type="title"/>
          </p:nvPr>
        </p:nvSpPr>
        <p:spPr>
          <a:xfrm>
            <a:off x="4564776" y="797750"/>
            <a:ext cx="4227900" cy="1146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44" name="Google Shape;2144;p122"/>
          <p:cNvSpPr txBox="1"/>
          <p:nvPr>
            <p:ph idx="1" type="body"/>
          </p:nvPr>
        </p:nvSpPr>
        <p:spPr>
          <a:xfrm>
            <a:off x="4564776" y="1944151"/>
            <a:ext cx="4227900" cy="25557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2145" name="Google Shape;2145;p12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146" name="Google Shape;2146;p122"/>
          <p:cNvSpPr/>
          <p:nvPr/>
        </p:nvSpPr>
        <p:spPr>
          <a:xfrm>
            <a:off x="4715515" y="518675"/>
            <a:ext cx="87600" cy="1227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47" name="Google Shape;2147;p122"/>
          <p:cNvSpPr txBox="1"/>
          <p:nvPr>
            <p:ph idx="2" type="subTitle"/>
          </p:nvPr>
        </p:nvSpPr>
        <p:spPr>
          <a:xfrm>
            <a:off x="4807550" y="421625"/>
            <a:ext cx="39852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grpSp>
        <p:nvGrpSpPr>
          <p:cNvPr id="2148" name="Google Shape;2148;p122"/>
          <p:cNvGrpSpPr/>
          <p:nvPr/>
        </p:nvGrpSpPr>
        <p:grpSpPr>
          <a:xfrm>
            <a:off x="8041174" y="4778597"/>
            <a:ext cx="598277" cy="170409"/>
            <a:chOff x="238125" y="1822850"/>
            <a:chExt cx="7080200" cy="2016675"/>
          </a:xfrm>
        </p:grpSpPr>
        <p:sp>
          <p:nvSpPr>
            <p:cNvPr id="2149" name="Google Shape;2149;p122"/>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0" name="Google Shape;2150;p122"/>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1" name="Google Shape;2151;p122"/>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2" name="Google Shape;2152;p122"/>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3" name="Google Shape;2153;p122"/>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4" name="Google Shape;2154;p122"/>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5" name="Google Shape;2155;p122"/>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right">
  <p:cSld name="Shapes &amp; Imgs, title and lead-in right">
    <p:spTree>
      <p:nvGrpSpPr>
        <p:cNvPr id="2156" name="Shape 2156"/>
        <p:cNvGrpSpPr/>
        <p:nvPr/>
      </p:nvGrpSpPr>
      <p:grpSpPr>
        <a:xfrm>
          <a:off x="0" y="0"/>
          <a:ext cx="0" cy="0"/>
          <a:chOff x="0" y="0"/>
          <a:chExt cx="0" cy="0"/>
        </a:xfrm>
      </p:grpSpPr>
      <p:sp>
        <p:nvSpPr>
          <p:cNvPr id="2157" name="Google Shape;2157;p123"/>
          <p:cNvSpPr txBox="1"/>
          <p:nvPr>
            <p:ph type="title"/>
          </p:nvPr>
        </p:nvSpPr>
        <p:spPr>
          <a:xfrm>
            <a:off x="4094275" y="1292040"/>
            <a:ext cx="4366500" cy="1146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58" name="Google Shape;2158;p12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2159" name="Google Shape;2159;p123"/>
          <p:cNvGrpSpPr/>
          <p:nvPr/>
        </p:nvGrpSpPr>
        <p:grpSpPr>
          <a:xfrm>
            <a:off x="8041174" y="4778597"/>
            <a:ext cx="598277" cy="170409"/>
            <a:chOff x="238125" y="1822850"/>
            <a:chExt cx="7080200" cy="2016675"/>
          </a:xfrm>
        </p:grpSpPr>
        <p:sp>
          <p:nvSpPr>
            <p:cNvPr id="2160" name="Google Shape;2160;p12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1" name="Google Shape;2161;p12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2" name="Google Shape;2162;p12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3" name="Google Shape;2163;p12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4" name="Google Shape;2164;p12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5" name="Google Shape;2165;p12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6" name="Google Shape;2166;p12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167" name="Google Shape;2167;p123"/>
          <p:cNvSpPr/>
          <p:nvPr/>
        </p:nvSpPr>
        <p:spPr>
          <a:xfrm>
            <a:off x="0" y="0"/>
            <a:ext cx="1714500" cy="1714500"/>
          </a:xfrm>
          <a:prstGeom prst="rect">
            <a:avLst/>
          </a:prstGeom>
          <a:solidFill>
            <a:schemeClr val="accent3"/>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8" name="Google Shape;2168;p123"/>
          <p:cNvSpPr/>
          <p:nvPr/>
        </p:nvSpPr>
        <p:spPr>
          <a:xfrm>
            <a:off x="1714501" y="0"/>
            <a:ext cx="1714500" cy="1714500"/>
          </a:xfrm>
          <a:prstGeom prst="rect">
            <a:avLst/>
          </a:prstGeom>
          <a:solidFill>
            <a:srgbClr val="E4F5FD"/>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9" name="Google Shape;2169;p123"/>
          <p:cNvSpPr/>
          <p:nvPr/>
        </p:nvSpPr>
        <p:spPr>
          <a:xfrm>
            <a:off x="1714501" y="1714500"/>
            <a:ext cx="1714500" cy="3429000"/>
          </a:xfrm>
          <a:prstGeom prst="rect">
            <a:avLst/>
          </a:prstGeom>
          <a:solidFill>
            <a:schemeClr val="accent2"/>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pic>
        <p:nvPicPr>
          <p:cNvPr id="2170" name="Google Shape;2170;p123"/>
          <p:cNvPicPr preferRelativeResize="0"/>
          <p:nvPr/>
        </p:nvPicPr>
        <p:blipFill rotWithShape="1">
          <a:blip r:embed="rId2">
            <a:alphaModFix/>
          </a:blip>
          <a:srcRect b="0" l="0" r="33302" t="0"/>
          <a:stretch/>
        </p:blipFill>
        <p:spPr>
          <a:xfrm>
            <a:off x="0" y="0"/>
            <a:ext cx="1714500" cy="1714500"/>
          </a:xfrm>
          <a:prstGeom prst="ellipse">
            <a:avLst/>
          </a:prstGeom>
          <a:noFill/>
          <a:ln>
            <a:noFill/>
          </a:ln>
        </p:spPr>
      </p:pic>
      <p:pic>
        <p:nvPicPr>
          <p:cNvPr id="2171" name="Google Shape;2171;p123"/>
          <p:cNvPicPr preferRelativeResize="0"/>
          <p:nvPr/>
        </p:nvPicPr>
        <p:blipFill rotWithShape="1">
          <a:blip r:embed="rId3">
            <a:alphaModFix/>
          </a:blip>
          <a:srcRect b="0" l="0" r="0" t="0"/>
          <a:stretch/>
        </p:blipFill>
        <p:spPr>
          <a:xfrm>
            <a:off x="1714497" y="1707186"/>
            <a:ext cx="1714499" cy="3436315"/>
          </a:xfrm>
          <a:prstGeom prst="rect">
            <a:avLst/>
          </a:prstGeom>
          <a:noFill/>
          <a:ln>
            <a:noFill/>
          </a:ln>
        </p:spPr>
      </p:pic>
      <p:sp>
        <p:nvSpPr>
          <p:cNvPr id="2172" name="Google Shape;2172;p123"/>
          <p:cNvSpPr txBox="1"/>
          <p:nvPr>
            <p:ph idx="1" type="subTitle"/>
          </p:nvPr>
        </p:nvSpPr>
        <p:spPr>
          <a:xfrm>
            <a:off x="4094175" y="2743065"/>
            <a:ext cx="4366500" cy="10446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16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900"/>
              <a:buNone/>
              <a:defRPr/>
            </a:lvl8pPr>
            <a:lvl9pPr lvl="8" algn="l">
              <a:lnSpc>
                <a:spcPct val="115000"/>
              </a:lnSpc>
              <a:spcBef>
                <a:spcPts val="0"/>
              </a:spcBef>
              <a:spcAft>
                <a:spcPts val="0"/>
              </a:spcAft>
              <a:buSzPts val="900"/>
              <a:buNone/>
              <a:defRPr/>
            </a:lvl9pPr>
          </a:lstStyle>
          <a:p/>
        </p:txBody>
      </p:sp>
      <p:pic>
        <p:nvPicPr>
          <p:cNvPr id="2173" name="Google Shape;2173;p123"/>
          <p:cNvPicPr preferRelativeResize="0"/>
          <p:nvPr/>
        </p:nvPicPr>
        <p:blipFill rotWithShape="1">
          <a:blip r:embed="rId4">
            <a:alphaModFix/>
          </a:blip>
          <a:srcRect b="0" l="25608" r="15303" t="0"/>
          <a:stretch/>
        </p:blipFill>
        <p:spPr>
          <a:xfrm>
            <a:off x="-75" y="3429000"/>
            <a:ext cx="1714652" cy="1714500"/>
          </a:xfrm>
          <a:prstGeom prst="rect">
            <a:avLst/>
          </a:prstGeom>
          <a:noFill/>
          <a:ln>
            <a:noFill/>
          </a:ln>
        </p:spPr>
      </p:pic>
      <p:grpSp>
        <p:nvGrpSpPr>
          <p:cNvPr id="2174" name="Google Shape;2174;p123"/>
          <p:cNvGrpSpPr/>
          <p:nvPr/>
        </p:nvGrpSpPr>
        <p:grpSpPr>
          <a:xfrm>
            <a:off x="-117" y="1714760"/>
            <a:ext cx="1714747" cy="1713968"/>
            <a:chOff x="1189450" y="238125"/>
            <a:chExt cx="5177375" cy="5175025"/>
          </a:xfrm>
        </p:grpSpPr>
        <p:sp>
          <p:nvSpPr>
            <p:cNvPr id="2175" name="Google Shape;2175;p123"/>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6" name="Google Shape;2176;p123"/>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7" name="Google Shape;2177;p123"/>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8" name="Google Shape;2178;p123"/>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9" name="Google Shape;2179;p123"/>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0" name="Google Shape;2180;p123"/>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1" name="Google Shape;2181;p123"/>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2" name="Google Shape;2182;p123"/>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3" name="Google Shape;2183;p123"/>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4" name="Google Shape;2184;p123"/>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5" name="Google Shape;2185;p123"/>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6" name="Google Shape;2186;p123"/>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7" name="Google Shape;2187;p123"/>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8" name="Google Shape;2188;p123"/>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9" name="Google Shape;2189;p123"/>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0" name="Google Shape;2190;p123"/>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1" name="Google Shape;2191;p123"/>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2" name="Google Shape;2192;p123"/>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3" name="Google Shape;2193;p123"/>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4" name="Google Shape;2194;p123"/>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5" name="Google Shape;2195;p123"/>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6" name="Google Shape;2196;p123"/>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7" name="Google Shape;2197;p123"/>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8" name="Google Shape;2198;p123"/>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9" name="Google Shape;2199;p123"/>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0" name="Google Shape;2200;p123"/>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1" name="Google Shape;2201;p123"/>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2" name="Google Shape;2202;p123"/>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3" name="Google Shape;2203;p123"/>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4" name="Google Shape;2204;p123"/>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5" name="Google Shape;2205;p123"/>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6" name="Google Shape;2206;p123"/>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7" name="Google Shape;2207;p123"/>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8" name="Google Shape;2208;p123"/>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9" name="Google Shape;2209;p123"/>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0" name="Google Shape;2210;p123"/>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1" name="Google Shape;2211;p123"/>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2" name="Google Shape;2212;p123"/>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3" name="Google Shape;2213;p123"/>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4" name="Google Shape;2214;p123"/>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5" name="Google Shape;2215;p123"/>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6" name="Google Shape;2216;p123"/>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7" name="Google Shape;2217;p123"/>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8" name="Google Shape;2218;p123"/>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9" name="Google Shape;2219;p123"/>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0" name="Google Shape;2220;p123"/>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1" name="Google Shape;2221;p123"/>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2" name="Google Shape;2222;p123"/>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3" name="Google Shape;2223;p123"/>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4" name="Google Shape;2224;p123"/>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5" name="Google Shape;2225;p123"/>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6" name="Google Shape;2226;p123"/>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7" name="Google Shape;2227;p123"/>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8" name="Google Shape;2228;p123"/>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9" name="Google Shape;2229;p123"/>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0" name="Google Shape;2230;p123"/>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1" name="Google Shape;2231;p123"/>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2" name="Google Shape;2232;p123"/>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3" name="Google Shape;2233;p123"/>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4" name="Google Shape;2234;p123"/>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5" name="Google Shape;2235;p123"/>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6" name="Google Shape;2236;p123"/>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7" name="Google Shape;2237;p123"/>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8" name="Google Shape;2238;p123"/>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9" name="Google Shape;2239;p123"/>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0" name="Google Shape;2240;p123"/>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1" name="Google Shape;2241;p123"/>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2" name="Google Shape;2242;p123"/>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3" name="Google Shape;2243;p123"/>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4" name="Google Shape;2244;p123"/>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5" name="Google Shape;2245;p123"/>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6" name="Google Shape;2246;p123"/>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7" name="Google Shape;2247;p123"/>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8" name="Google Shape;2248;p123"/>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9" name="Google Shape;2249;p123"/>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0" name="Google Shape;2250;p123"/>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1" name="Google Shape;2251;p123"/>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2" name="Google Shape;2252;p123"/>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3" name="Google Shape;2253;p123"/>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4" name="Google Shape;2254;p123"/>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5" name="Google Shape;2255;p123"/>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6" name="Google Shape;2256;p123"/>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7" name="Google Shape;2257;p123"/>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8" name="Google Shape;2258;p123"/>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9" name="Google Shape;2259;p123"/>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0" name="Google Shape;2260;p123"/>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1" name="Google Shape;2261;p123"/>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2" name="Google Shape;2262;p123"/>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3" name="Google Shape;2263;p123"/>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4" name="Google Shape;2264;p123"/>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5" name="Google Shape;2265;p123"/>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6" name="Google Shape;2266;p123"/>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7" name="Google Shape;2267;p123"/>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8" name="Google Shape;2268;p123"/>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9" name="Google Shape;2269;p123"/>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0" name="Google Shape;2270;p123"/>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1" name="Google Shape;2271;p123"/>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2" name="Google Shape;2272;p123"/>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3" name="Google Shape;2273;p123"/>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4" name="Google Shape;2274;p123"/>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5" name="Google Shape;2275;p123"/>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6" name="Google Shape;2276;p123"/>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7" name="Google Shape;2277;p123"/>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8" name="Google Shape;2278;p123"/>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9" name="Google Shape;2279;p123"/>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0" name="Google Shape;2280;p123"/>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1" name="Google Shape;2281;p123"/>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2" name="Google Shape;2282;p123"/>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3" name="Google Shape;2283;p123"/>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4" name="Google Shape;2284;p123"/>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5" name="Google Shape;2285;p123"/>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6" name="Google Shape;2286;p123"/>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7" name="Google Shape;2287;p123"/>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8" name="Google Shape;2288;p123"/>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9" name="Google Shape;2289;p123"/>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0" name="Google Shape;2290;p123"/>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1" name="Google Shape;2291;p123"/>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2" name="Google Shape;2292;p123"/>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3" name="Google Shape;2293;p123"/>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4" name="Google Shape;2294;p123"/>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5" name="Google Shape;2295;p123"/>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6" name="Google Shape;2296;p123"/>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7" name="Google Shape;2297;p123"/>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8" name="Google Shape;2298;p123"/>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9" name="Google Shape;2299;p123"/>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0" name="Google Shape;2300;p123"/>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1" name="Google Shape;2301;p123"/>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2" name="Google Shape;2302;p123"/>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3" name="Google Shape;2303;p123"/>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4" name="Google Shape;2304;p123"/>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5" name="Google Shape;2305;p123"/>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6" name="Google Shape;2306;p123"/>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7" name="Google Shape;2307;p123"/>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8" name="Google Shape;2308;p123"/>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9" name="Google Shape;2309;p123"/>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0" name="Google Shape;2310;p123"/>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1" name="Google Shape;2311;p123"/>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2" name="Google Shape;2312;p123"/>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3" name="Google Shape;2313;p123"/>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4" name="Google Shape;2314;p123"/>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5" name="Google Shape;2315;p123"/>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6" name="Google Shape;2316;p123"/>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7" name="Google Shape;2317;p123"/>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8" name="Google Shape;2318;p123"/>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9" name="Google Shape;2319;p123"/>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0" name="Google Shape;2320;p123"/>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1" name="Google Shape;2321;p123"/>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2" name="Google Shape;2322;p123"/>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3" name="Google Shape;2323;p123"/>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4" name="Google Shape;2324;p123"/>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5" name="Google Shape;2325;p123"/>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6" name="Google Shape;2326;p123"/>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7" name="Google Shape;2327;p123"/>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8" name="Google Shape;2328;p123"/>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9" name="Google Shape;2329;p123"/>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0" name="Google Shape;2330;p123"/>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1" name="Google Shape;2331;p123"/>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2" name="Google Shape;2332;p123"/>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3" name="Google Shape;2333;p123"/>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4" name="Google Shape;2334;p123"/>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5" name="Google Shape;2335;p123"/>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6" name="Google Shape;2336;p123"/>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7" name="Google Shape;2337;p123"/>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8" name="Google Shape;2338;p123"/>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9" name="Google Shape;2339;p123"/>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0" name="Google Shape;2340;p123"/>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1" name="Google Shape;2341;p123"/>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2" name="Google Shape;2342;p123"/>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3" name="Google Shape;2343;p123"/>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4" name="Google Shape;2344;p123"/>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5" name="Google Shape;2345;p123"/>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6" name="Google Shape;2346;p123"/>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7" name="Google Shape;2347;p123"/>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8" name="Google Shape;2348;p123"/>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9" name="Google Shape;2349;p123"/>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0" name="Google Shape;2350;p123"/>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1" name="Google Shape;2351;p123"/>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2" name="Google Shape;2352;p123"/>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3" name="Google Shape;2353;p123"/>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4" name="Google Shape;2354;p123"/>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5" name="Google Shape;2355;p123"/>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6" name="Google Shape;2356;p123"/>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7" name="Google Shape;2357;p123"/>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8" name="Google Shape;2358;p123"/>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9" name="Google Shape;2359;p123"/>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0" name="Google Shape;2360;p123"/>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1" name="Google Shape;2361;p123"/>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2" name="Google Shape;2362;p123"/>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3" name="Google Shape;2363;p123"/>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4" name="Google Shape;2364;p123"/>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5" name="Google Shape;2365;p123"/>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6" name="Google Shape;2366;p123"/>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7" name="Google Shape;2367;p123"/>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8" name="Google Shape;2368;p123"/>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9" name="Google Shape;2369;p123"/>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0" name="Google Shape;2370;p123"/>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1" name="Google Shape;2371;p123"/>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2" name="Google Shape;2372;p123"/>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3" name="Google Shape;2373;p123"/>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4" name="Google Shape;2374;p123"/>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5" name="Google Shape;2375;p123"/>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6" name="Google Shape;2376;p123"/>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7" name="Google Shape;2377;p123"/>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8" name="Google Shape;2378;p123"/>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9" name="Google Shape;2379;p123"/>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0" name="Google Shape;2380;p123"/>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1" name="Google Shape;2381;p123"/>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2" name="Google Shape;2382;p123"/>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3" name="Google Shape;2383;p123"/>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4" name="Google Shape;2384;p123"/>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5" name="Google Shape;2385;p123"/>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6" name="Google Shape;2386;p123"/>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7" name="Google Shape;2387;p123"/>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8" name="Google Shape;2388;p123"/>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9" name="Google Shape;2389;p123"/>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0" name="Google Shape;2390;p123"/>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1" name="Google Shape;2391;p123"/>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2" name="Google Shape;2392;p123"/>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3" name="Google Shape;2393;p123"/>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4" name="Google Shape;2394;p123"/>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5" name="Google Shape;2395;p123"/>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6" name="Google Shape;2396;p123"/>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7" name="Google Shape;2397;p123"/>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8" name="Google Shape;2398;p123"/>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9" name="Google Shape;2399;p123"/>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0" name="Google Shape;2400;p123"/>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1" name="Google Shape;2401;p123"/>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2" name="Google Shape;2402;p123"/>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3" name="Google Shape;2403;p123"/>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4" name="Google Shape;2404;p123"/>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5" name="Google Shape;2405;p123"/>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6" name="Google Shape;2406;p123"/>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7" name="Google Shape;2407;p123"/>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8" name="Google Shape;2408;p123"/>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9" name="Google Shape;2409;p123"/>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0" name="Google Shape;2410;p123"/>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1" name="Google Shape;2411;p123"/>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2" name="Google Shape;2412;p123"/>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3" name="Google Shape;2413;p123"/>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4" name="Google Shape;2414;p123"/>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5" name="Google Shape;2415;p123"/>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6" name="Google Shape;2416;p123"/>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7" name="Google Shape;2417;p123"/>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8" name="Google Shape;2418;p123"/>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9" name="Google Shape;2419;p123"/>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0" name="Google Shape;2420;p123"/>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1" name="Google Shape;2421;p123"/>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2" name="Google Shape;2422;p123"/>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3" name="Google Shape;2423;p123"/>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4" name="Google Shape;2424;p123"/>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5" name="Google Shape;2425;p123"/>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6" name="Google Shape;2426;p123"/>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7" name="Google Shape;2427;p123"/>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8" name="Google Shape;2428;p123"/>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9" name="Google Shape;2429;p123"/>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0" name="Google Shape;2430;p123"/>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1" name="Google Shape;2431;p123"/>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2" name="Google Shape;2432;p123"/>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3" name="Google Shape;2433;p123"/>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4" name="Google Shape;2434;p123"/>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5" name="Google Shape;2435;p123"/>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6" name="Google Shape;2436;p123"/>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7" name="Google Shape;2437;p123"/>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8" name="Google Shape;2438;p123"/>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9" name="Google Shape;2439;p123"/>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0" name="Google Shape;2440;p123"/>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1" name="Google Shape;2441;p123"/>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2" name="Google Shape;2442;p123"/>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3" name="Google Shape;2443;p123"/>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4" name="Google Shape;2444;p123"/>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5" name="Google Shape;2445;p123"/>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6" name="Google Shape;2446;p123"/>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7" name="Google Shape;2447;p123"/>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8" name="Google Shape;2448;p123"/>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9" name="Google Shape;2449;p123"/>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0" name="Google Shape;2450;p123"/>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1" name="Google Shape;2451;p123"/>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2" name="Google Shape;2452;p123"/>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3" name="Google Shape;2453;p123"/>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4" name="Google Shape;2454;p123"/>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5" name="Google Shape;2455;p123"/>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6" name="Google Shape;2456;p123"/>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7" name="Google Shape;2457;p123"/>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8" name="Google Shape;2458;p123"/>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9" name="Google Shape;2459;p123"/>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0" name="Google Shape;2460;p123"/>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1" name="Google Shape;2461;p123"/>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2" name="Google Shape;2462;p123"/>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3" name="Google Shape;2463;p123"/>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4" name="Google Shape;2464;p123"/>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5" name="Google Shape;2465;p123"/>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6" name="Google Shape;2466;p123"/>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7" name="Google Shape;2467;p123"/>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8" name="Google Shape;2468;p123"/>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9" name="Google Shape;2469;p123"/>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0" name="Google Shape;2470;p123"/>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1" name="Google Shape;2471;p123"/>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2" name="Google Shape;2472;p123"/>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3" name="Google Shape;2473;p123"/>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4" name="Google Shape;2474;p123"/>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5" name="Google Shape;2475;p123"/>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6" name="Google Shape;2476;p123"/>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7" name="Google Shape;2477;p123"/>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8" name="Google Shape;2478;p123"/>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9" name="Google Shape;2479;p123"/>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0" name="Google Shape;2480;p123"/>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1" name="Google Shape;2481;p123"/>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2" name="Google Shape;2482;p123"/>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3" name="Google Shape;2483;p123"/>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4" name="Google Shape;2484;p123"/>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5" name="Google Shape;2485;p123"/>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6" name="Google Shape;2486;p123"/>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7" name="Google Shape;2487;p123"/>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8" name="Google Shape;2488;p123"/>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9" name="Google Shape;2489;p123"/>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0" name="Google Shape;2490;p123"/>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1" name="Google Shape;2491;p123"/>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2" name="Google Shape;2492;p123"/>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3" name="Google Shape;2493;p123"/>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4" name="Google Shape;2494;p123"/>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5" name="Google Shape;2495;p123"/>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6" name="Google Shape;2496;p123"/>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7" name="Google Shape;2497;p123"/>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8" name="Google Shape;2498;p123"/>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9" name="Google Shape;2499;p123"/>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0" name="Google Shape;2500;p123"/>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1" name="Google Shape;2501;p123"/>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2" name="Google Shape;2502;p123"/>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3" name="Google Shape;2503;p123"/>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4" name="Google Shape;2504;p123"/>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5" name="Google Shape;2505;p123"/>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6" name="Google Shape;2506;p123"/>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7" name="Google Shape;2507;p123"/>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8" name="Google Shape;2508;p123"/>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9" name="Google Shape;2509;p123"/>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0" name="Google Shape;2510;p123"/>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1" name="Google Shape;2511;p123"/>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2" name="Google Shape;2512;p123"/>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3" name="Google Shape;2513;p123"/>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4" name="Google Shape;2514;p123"/>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5" name="Google Shape;2515;p123"/>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6" name="Google Shape;2516;p123"/>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7" name="Google Shape;2517;p123"/>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8" name="Google Shape;2518;p123"/>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9" name="Google Shape;2519;p123"/>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0" name="Google Shape;2520;p123"/>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1" name="Google Shape;2521;p123"/>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2" name="Google Shape;2522;p123"/>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3" name="Google Shape;2523;p123"/>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4" name="Google Shape;2524;p123"/>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5" name="Google Shape;2525;p123"/>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6" name="Google Shape;2526;p123"/>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7" name="Google Shape;2527;p123"/>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8" name="Google Shape;2528;p123"/>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9" name="Google Shape;2529;p123"/>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0" name="Google Shape;2530;p123"/>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1" name="Google Shape;2531;p123"/>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2" name="Google Shape;2532;p123"/>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3" name="Google Shape;2533;p123"/>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4" name="Google Shape;2534;p123"/>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5" name="Google Shape;2535;p123"/>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6" name="Google Shape;2536;p123"/>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7" name="Google Shape;2537;p123"/>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8" name="Google Shape;2538;p123"/>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9" name="Google Shape;2539;p123"/>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0" name="Google Shape;2540;p123"/>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1" name="Google Shape;2541;p123"/>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2" name="Google Shape;2542;p123"/>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3" name="Google Shape;2543;p123"/>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4" name="Google Shape;2544;p123"/>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5" name="Google Shape;2545;p123"/>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6" name="Google Shape;2546;p123"/>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7" name="Google Shape;2547;p123"/>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8" name="Google Shape;2548;p123"/>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9" name="Google Shape;2549;p123"/>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0" name="Google Shape;2550;p123"/>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1" name="Google Shape;2551;p123"/>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2" name="Google Shape;2552;p123"/>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3" name="Google Shape;2553;p123"/>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4" name="Google Shape;2554;p123"/>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5" name="Google Shape;2555;p123"/>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6" name="Google Shape;2556;p123"/>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7" name="Google Shape;2557;p123"/>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8" name="Google Shape;2558;p123"/>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9" name="Google Shape;2559;p123"/>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0" name="Google Shape;2560;p123"/>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1" name="Google Shape;2561;p123"/>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2" name="Google Shape;2562;p123"/>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3" name="Google Shape;2563;p123"/>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4" name="Google Shape;2564;p123"/>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5" name="Google Shape;2565;p123"/>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6" name="Google Shape;2566;p123"/>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7" name="Google Shape;2567;p123"/>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8" name="Google Shape;2568;p123"/>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9" name="Google Shape;2569;p123"/>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0" name="Google Shape;2570;p123"/>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1" name="Google Shape;2571;p123"/>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2" name="Google Shape;2572;p123"/>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3" name="Google Shape;2573;p123"/>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4" name="Google Shape;2574;p123"/>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5" name="Google Shape;2575;p123"/>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6" name="Google Shape;2576;p123"/>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7" name="Google Shape;2577;p123"/>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8" name="Google Shape;2578;p123"/>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9" name="Google Shape;2579;p123"/>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0" name="Google Shape;2580;p123"/>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1" name="Google Shape;2581;p123"/>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2" name="Google Shape;2582;p123"/>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3" name="Google Shape;2583;p123"/>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4" name="Google Shape;2584;p123"/>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5" name="Google Shape;2585;p123"/>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6" name="Google Shape;2586;p123"/>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7" name="Google Shape;2587;p123"/>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8" name="Google Shape;2588;p123"/>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9" name="Google Shape;2589;p123"/>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0" name="Google Shape;2590;p123"/>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1" name="Google Shape;2591;p123"/>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2" name="Google Shape;2592;p123"/>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3" name="Google Shape;2593;p123"/>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4" name="Google Shape;2594;p123"/>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5" name="Google Shape;2595;p123"/>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6" name="Google Shape;2596;p123"/>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7" name="Google Shape;2597;p123"/>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8" name="Google Shape;2598;p123"/>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9" name="Google Shape;2599;p123"/>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0" name="Google Shape;2600;p123"/>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1" name="Google Shape;2601;p123"/>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2" name="Google Shape;2602;p123"/>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3" name="Google Shape;2603;p123"/>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4" name="Google Shape;2604;p123"/>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5" name="Google Shape;2605;p123"/>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6" name="Google Shape;2606;p123"/>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7" name="Google Shape;2607;p123"/>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8" name="Google Shape;2608;p123"/>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9" name="Google Shape;2609;p123"/>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0" name="Google Shape;2610;p123"/>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1" name="Google Shape;2611;p123"/>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2" name="Google Shape;2612;p123"/>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3" name="Google Shape;2613;p123"/>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4" name="Google Shape;2614;p123"/>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5" name="Google Shape;2615;p123"/>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6" name="Google Shape;2616;p123"/>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7" name="Google Shape;2617;p123"/>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8" name="Google Shape;2618;p123"/>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9" name="Google Shape;2619;p123"/>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0" name="Google Shape;2620;p123"/>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1" name="Google Shape;2621;p123"/>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2" name="Google Shape;2622;p123"/>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3" name="Google Shape;2623;p123"/>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4" name="Google Shape;2624;p123"/>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5" name="Google Shape;2625;p123"/>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6" name="Google Shape;2626;p123"/>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7" name="Google Shape;2627;p123"/>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8" name="Google Shape;2628;p123"/>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9" name="Google Shape;2629;p123"/>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0" name="Google Shape;2630;p123"/>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1" name="Google Shape;2631;p123"/>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2" name="Google Shape;2632;p123"/>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3" name="Google Shape;2633;p123"/>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4" name="Google Shape;2634;p123"/>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5" name="Google Shape;2635;p123"/>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6" name="Google Shape;2636;p123"/>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7" name="Google Shape;2637;p123"/>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8" name="Google Shape;2638;p123"/>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9" name="Google Shape;2639;p123"/>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0" name="Google Shape;2640;p123"/>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1" name="Google Shape;2641;p123"/>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2" name="Google Shape;2642;p123"/>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3" name="Google Shape;2643;p123"/>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4" name="Google Shape;2644;p123"/>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5" name="Google Shape;2645;p123"/>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6" name="Google Shape;2646;p123"/>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7" name="Google Shape;2647;p123"/>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8" name="Google Shape;2648;p123"/>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9" name="Google Shape;2649;p123"/>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0" name="Google Shape;2650;p123"/>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1" name="Google Shape;2651;p123"/>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2" name="Google Shape;2652;p123"/>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3" name="Google Shape;2653;p123"/>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4" name="Google Shape;2654;p123"/>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5" name="Google Shape;2655;p123"/>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6" name="Google Shape;2656;p123"/>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7" name="Google Shape;2657;p123"/>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8" name="Google Shape;2658;p123"/>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9" name="Google Shape;2659;p123"/>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0" name="Google Shape;2660;p123"/>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1" name="Google Shape;2661;p123"/>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2" name="Google Shape;2662;p123"/>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3" name="Google Shape;2663;p123"/>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4" name="Google Shape;2664;p123"/>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5" name="Google Shape;2665;p123"/>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6" name="Google Shape;2666;p123"/>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7" name="Google Shape;2667;p123"/>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8" name="Google Shape;2668;p123"/>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9" name="Google Shape;2669;p123"/>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0" name="Google Shape;2670;p123"/>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1" name="Google Shape;2671;p123"/>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2" name="Google Shape;2672;p123"/>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3" name="Google Shape;2673;p123"/>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4" name="Google Shape;2674;p123"/>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5" name="Google Shape;2675;p123"/>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6" name="Google Shape;2676;p123"/>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7" name="Google Shape;2677;p123"/>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8" name="Google Shape;2678;p123"/>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9" name="Google Shape;2679;p123"/>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0" name="Google Shape;2680;p123"/>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1" name="Google Shape;2681;p123"/>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2" name="Google Shape;2682;p123"/>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3" name="Google Shape;2683;p123"/>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4" name="Google Shape;2684;p123"/>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5" name="Google Shape;2685;p123"/>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6" name="Google Shape;2686;p123"/>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7" name="Google Shape;2687;p123"/>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8" name="Google Shape;2688;p123"/>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9" name="Google Shape;2689;p123"/>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0" name="Google Shape;2690;p123"/>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1" name="Google Shape;2691;p123"/>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2" name="Google Shape;2692;p123"/>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3" name="Google Shape;2693;p123"/>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4" name="Google Shape;2694;p123"/>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5" name="Google Shape;2695;p123"/>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6" name="Google Shape;2696;p123"/>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7" name="Google Shape;2697;p123"/>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8" name="Google Shape;2698;p123"/>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9" name="Google Shape;2699;p123"/>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0" name="Google Shape;2700;p123"/>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1" name="Google Shape;2701;p123"/>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2" name="Google Shape;2702;p123"/>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3" name="Google Shape;2703;p123"/>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4" name="Google Shape;2704;p123"/>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5" name="Google Shape;2705;p123"/>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6" name="Google Shape;2706;p123"/>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7" name="Google Shape;2707;p123"/>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8" name="Google Shape;2708;p123"/>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9" name="Google Shape;2709;p123"/>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0" name="Google Shape;2710;p123"/>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1" name="Google Shape;2711;p123"/>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2" name="Google Shape;2712;p123"/>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3" name="Google Shape;2713;p123"/>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4" name="Google Shape;2714;p123"/>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5" name="Google Shape;2715;p123"/>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6" name="Google Shape;2716;p123"/>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7" name="Google Shape;2717;p123"/>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8" name="Google Shape;2718;p123"/>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9" name="Google Shape;2719;p123"/>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0" name="Google Shape;2720;p123"/>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1" name="Google Shape;2721;p123"/>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2" name="Google Shape;2722;p123"/>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3" name="Google Shape;2723;p123"/>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4" name="Google Shape;2724;p123"/>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5" name="Google Shape;2725;p123"/>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6" name="Google Shape;2726;p123"/>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7" name="Google Shape;2727;p123"/>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8" name="Google Shape;2728;p123"/>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9" name="Google Shape;2729;p123"/>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0" name="Google Shape;2730;p123"/>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1" name="Google Shape;2731;p123"/>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2" name="Google Shape;2732;p123"/>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3" name="Google Shape;2733;p123"/>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4" name="Google Shape;2734;p123"/>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5" name="Google Shape;2735;p123"/>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6" name="Google Shape;2736;p123"/>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7" name="Google Shape;2737;p123"/>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8" name="Google Shape;2738;p123"/>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9" name="Google Shape;2739;p123"/>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0" name="Google Shape;2740;p123"/>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1" name="Google Shape;2741;p123"/>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2" name="Google Shape;2742;p123"/>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743" name="Google Shape;2743;p123"/>
          <p:cNvSpPr txBox="1"/>
          <p:nvPr/>
        </p:nvSpPr>
        <p:spPr>
          <a:xfrm>
            <a:off x="4094275"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left">
  <p:cSld name="Shapes &amp; Imgs, title and lead-in left">
    <p:spTree>
      <p:nvGrpSpPr>
        <p:cNvPr id="2744" name="Shape 2744"/>
        <p:cNvGrpSpPr/>
        <p:nvPr/>
      </p:nvGrpSpPr>
      <p:grpSpPr>
        <a:xfrm>
          <a:off x="0" y="0"/>
          <a:ext cx="0" cy="0"/>
          <a:chOff x="0" y="0"/>
          <a:chExt cx="0" cy="0"/>
        </a:xfrm>
      </p:grpSpPr>
      <p:sp>
        <p:nvSpPr>
          <p:cNvPr id="2745" name="Google Shape;2745;p124"/>
          <p:cNvSpPr/>
          <p:nvPr/>
        </p:nvSpPr>
        <p:spPr>
          <a:xfrm>
            <a:off x="5715000" y="0"/>
            <a:ext cx="1714500" cy="3429000"/>
          </a:xfrm>
          <a:prstGeom prst="rect">
            <a:avLst/>
          </a:prstGeom>
          <a:solidFill>
            <a:schemeClr val="dk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6" name="Google Shape;2746;p124"/>
          <p:cNvSpPr/>
          <p:nvPr/>
        </p:nvSpPr>
        <p:spPr>
          <a:xfrm>
            <a:off x="5715000" y="3429000"/>
            <a:ext cx="1714500" cy="1714500"/>
          </a:xfrm>
          <a:prstGeom prst="rect">
            <a:avLst/>
          </a:prstGeom>
          <a:solidFill>
            <a:schemeClr val="accent3"/>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7" name="Google Shape;2747;p124"/>
          <p:cNvSpPr/>
          <p:nvPr/>
        </p:nvSpPr>
        <p:spPr>
          <a:xfrm>
            <a:off x="7429500" y="3429000"/>
            <a:ext cx="1714500" cy="1714500"/>
          </a:xfrm>
          <a:prstGeom prst="rect">
            <a:avLst/>
          </a:prstGeom>
          <a:solidFill>
            <a:schemeClr val="accent6"/>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8" name="Google Shape;2748;p124"/>
          <p:cNvSpPr txBox="1"/>
          <p:nvPr>
            <p:ph type="title"/>
          </p:nvPr>
        </p:nvSpPr>
        <p:spPr>
          <a:xfrm>
            <a:off x="609453" y="1292040"/>
            <a:ext cx="4366500" cy="1146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49" name="Google Shape;2749;p12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750" name="Google Shape;2750;p124"/>
          <p:cNvSpPr/>
          <p:nvPr/>
        </p:nvSpPr>
        <p:spPr>
          <a:xfrm>
            <a:off x="7429500" y="0"/>
            <a:ext cx="1714500" cy="1714500"/>
          </a:xfrm>
          <a:prstGeom prst="rect">
            <a:avLst/>
          </a:prstGeom>
          <a:solidFill>
            <a:schemeClr val="accent2"/>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1" name="Google Shape;2751;p124"/>
          <p:cNvSpPr txBox="1"/>
          <p:nvPr>
            <p:ph idx="1" type="subTitle"/>
          </p:nvPr>
        </p:nvSpPr>
        <p:spPr>
          <a:xfrm>
            <a:off x="609352" y="2743065"/>
            <a:ext cx="4366500" cy="10446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16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900"/>
              <a:buNone/>
              <a:defRPr/>
            </a:lvl8pPr>
            <a:lvl9pPr lvl="8" algn="l">
              <a:lnSpc>
                <a:spcPct val="115000"/>
              </a:lnSpc>
              <a:spcBef>
                <a:spcPts val="0"/>
              </a:spcBef>
              <a:spcAft>
                <a:spcPts val="0"/>
              </a:spcAft>
              <a:buSzPts val="900"/>
              <a:buNone/>
              <a:defRPr/>
            </a:lvl9pPr>
          </a:lstStyle>
          <a:p/>
        </p:txBody>
      </p:sp>
      <p:pic>
        <p:nvPicPr>
          <p:cNvPr id="2752" name="Google Shape;2752;p124"/>
          <p:cNvPicPr preferRelativeResize="0"/>
          <p:nvPr/>
        </p:nvPicPr>
        <p:blipFill rotWithShape="1">
          <a:blip r:embed="rId2">
            <a:alphaModFix/>
          </a:blip>
          <a:srcRect b="33253" l="0" r="0" t="0"/>
          <a:stretch/>
        </p:blipFill>
        <p:spPr>
          <a:xfrm>
            <a:off x="7429488" y="1715001"/>
            <a:ext cx="1714500" cy="1714500"/>
          </a:xfrm>
          <a:prstGeom prst="rect">
            <a:avLst/>
          </a:prstGeom>
          <a:noFill/>
          <a:ln>
            <a:noFill/>
          </a:ln>
        </p:spPr>
      </p:pic>
      <p:pic>
        <p:nvPicPr>
          <p:cNvPr id="2753" name="Google Shape;2753;p124"/>
          <p:cNvPicPr preferRelativeResize="0"/>
          <p:nvPr/>
        </p:nvPicPr>
        <p:blipFill rotWithShape="1">
          <a:blip r:embed="rId3">
            <a:alphaModFix/>
          </a:blip>
          <a:srcRect b="0" l="0" r="0" t="0"/>
          <a:stretch/>
        </p:blipFill>
        <p:spPr>
          <a:xfrm>
            <a:off x="5714925" y="-7953"/>
            <a:ext cx="1714650" cy="3436618"/>
          </a:xfrm>
          <a:prstGeom prst="rect">
            <a:avLst/>
          </a:prstGeom>
          <a:noFill/>
          <a:ln>
            <a:noFill/>
          </a:ln>
        </p:spPr>
      </p:pic>
      <p:pic>
        <p:nvPicPr>
          <p:cNvPr id="2754" name="Google Shape;2754;p124"/>
          <p:cNvPicPr preferRelativeResize="0"/>
          <p:nvPr/>
        </p:nvPicPr>
        <p:blipFill rotWithShape="1">
          <a:blip r:embed="rId4">
            <a:alphaModFix/>
          </a:blip>
          <a:srcRect b="0" l="9561" r="15683" t="0"/>
          <a:stretch/>
        </p:blipFill>
        <p:spPr>
          <a:xfrm>
            <a:off x="5715000" y="3429000"/>
            <a:ext cx="1714500" cy="1714500"/>
          </a:xfrm>
          <a:prstGeom prst="ellipse">
            <a:avLst/>
          </a:prstGeom>
          <a:noFill/>
          <a:ln>
            <a:noFill/>
          </a:ln>
        </p:spPr>
      </p:pic>
      <p:grpSp>
        <p:nvGrpSpPr>
          <p:cNvPr id="2755" name="Google Shape;2755;p124"/>
          <p:cNvGrpSpPr/>
          <p:nvPr/>
        </p:nvGrpSpPr>
        <p:grpSpPr>
          <a:xfrm>
            <a:off x="8041174" y="4778597"/>
            <a:ext cx="598277" cy="170409"/>
            <a:chOff x="238125" y="1822850"/>
            <a:chExt cx="7080200" cy="2016675"/>
          </a:xfrm>
        </p:grpSpPr>
        <p:sp>
          <p:nvSpPr>
            <p:cNvPr id="2756" name="Google Shape;2756;p12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7" name="Google Shape;2757;p12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8" name="Google Shape;2758;p12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9" name="Google Shape;2759;p12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0" name="Google Shape;2760;p12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1" name="Google Shape;2761;p12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2" name="Google Shape;2762;p12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2763" name="Google Shape;2763;p124"/>
          <p:cNvGrpSpPr/>
          <p:nvPr/>
        </p:nvGrpSpPr>
        <p:grpSpPr>
          <a:xfrm>
            <a:off x="7429557" y="273"/>
            <a:ext cx="1714747" cy="1713968"/>
            <a:chOff x="1189450" y="238125"/>
            <a:chExt cx="5177375" cy="5175025"/>
          </a:xfrm>
        </p:grpSpPr>
        <p:sp>
          <p:nvSpPr>
            <p:cNvPr id="2764" name="Google Shape;2764;p124"/>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5" name="Google Shape;2765;p124"/>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6" name="Google Shape;2766;p124"/>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7" name="Google Shape;2767;p124"/>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8" name="Google Shape;2768;p124"/>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9" name="Google Shape;2769;p124"/>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0" name="Google Shape;2770;p124"/>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1" name="Google Shape;2771;p124"/>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2" name="Google Shape;2772;p124"/>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3" name="Google Shape;2773;p124"/>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4" name="Google Shape;2774;p124"/>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5" name="Google Shape;2775;p124"/>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6" name="Google Shape;2776;p124"/>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7" name="Google Shape;2777;p124"/>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8" name="Google Shape;2778;p124"/>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9" name="Google Shape;2779;p124"/>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0" name="Google Shape;2780;p124"/>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1" name="Google Shape;2781;p124"/>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2" name="Google Shape;2782;p124"/>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3" name="Google Shape;2783;p124"/>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4" name="Google Shape;2784;p124"/>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5" name="Google Shape;2785;p124"/>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6" name="Google Shape;2786;p124"/>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7" name="Google Shape;2787;p124"/>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8" name="Google Shape;2788;p124"/>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9" name="Google Shape;2789;p124"/>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0" name="Google Shape;2790;p124"/>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1" name="Google Shape;2791;p124"/>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2" name="Google Shape;2792;p124"/>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3" name="Google Shape;2793;p124"/>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4" name="Google Shape;2794;p124"/>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5" name="Google Shape;2795;p124"/>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6" name="Google Shape;2796;p124"/>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7" name="Google Shape;2797;p124"/>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8" name="Google Shape;2798;p124"/>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9" name="Google Shape;2799;p124"/>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0" name="Google Shape;2800;p124"/>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1" name="Google Shape;2801;p124"/>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2" name="Google Shape;2802;p124"/>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3" name="Google Shape;2803;p124"/>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4" name="Google Shape;2804;p124"/>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5" name="Google Shape;2805;p124"/>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6" name="Google Shape;2806;p124"/>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7" name="Google Shape;2807;p124"/>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8" name="Google Shape;2808;p124"/>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9" name="Google Shape;2809;p124"/>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0" name="Google Shape;2810;p124"/>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1" name="Google Shape;2811;p124"/>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2" name="Google Shape;2812;p124"/>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3" name="Google Shape;2813;p124"/>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4" name="Google Shape;2814;p124"/>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5" name="Google Shape;2815;p124"/>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6" name="Google Shape;2816;p124"/>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7" name="Google Shape;2817;p124"/>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8" name="Google Shape;2818;p124"/>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9" name="Google Shape;2819;p124"/>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0" name="Google Shape;2820;p124"/>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1" name="Google Shape;2821;p124"/>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2" name="Google Shape;2822;p124"/>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3" name="Google Shape;2823;p124"/>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4" name="Google Shape;2824;p124"/>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5" name="Google Shape;2825;p124"/>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6" name="Google Shape;2826;p124"/>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7" name="Google Shape;2827;p124"/>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8" name="Google Shape;2828;p124"/>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9" name="Google Shape;2829;p124"/>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0" name="Google Shape;2830;p124"/>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1" name="Google Shape;2831;p124"/>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2" name="Google Shape;2832;p124"/>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3" name="Google Shape;2833;p124"/>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4" name="Google Shape;2834;p124"/>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5" name="Google Shape;2835;p124"/>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6" name="Google Shape;2836;p124"/>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7" name="Google Shape;2837;p124"/>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8" name="Google Shape;2838;p124"/>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9" name="Google Shape;2839;p124"/>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0" name="Google Shape;2840;p124"/>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1" name="Google Shape;2841;p124"/>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2" name="Google Shape;2842;p124"/>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3" name="Google Shape;2843;p124"/>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4" name="Google Shape;2844;p124"/>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5" name="Google Shape;2845;p124"/>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6" name="Google Shape;2846;p124"/>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7" name="Google Shape;2847;p124"/>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8" name="Google Shape;2848;p124"/>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9" name="Google Shape;2849;p124"/>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0" name="Google Shape;2850;p124"/>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1" name="Google Shape;2851;p124"/>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2" name="Google Shape;2852;p124"/>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3" name="Google Shape;2853;p124"/>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4" name="Google Shape;2854;p124"/>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5" name="Google Shape;2855;p124"/>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6" name="Google Shape;2856;p124"/>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7" name="Google Shape;2857;p124"/>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8" name="Google Shape;2858;p124"/>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9" name="Google Shape;2859;p124"/>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0" name="Google Shape;2860;p124"/>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1" name="Google Shape;2861;p124"/>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2" name="Google Shape;2862;p124"/>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3" name="Google Shape;2863;p124"/>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4" name="Google Shape;2864;p124"/>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5" name="Google Shape;2865;p124"/>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6" name="Google Shape;2866;p124"/>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7" name="Google Shape;2867;p124"/>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8" name="Google Shape;2868;p124"/>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9" name="Google Shape;2869;p124"/>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0" name="Google Shape;2870;p124"/>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1" name="Google Shape;2871;p124"/>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2" name="Google Shape;2872;p124"/>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3" name="Google Shape;2873;p124"/>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4" name="Google Shape;2874;p124"/>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5" name="Google Shape;2875;p124"/>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6" name="Google Shape;2876;p124"/>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7" name="Google Shape;2877;p124"/>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8" name="Google Shape;2878;p124"/>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9" name="Google Shape;2879;p124"/>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0" name="Google Shape;2880;p124"/>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1" name="Google Shape;2881;p124"/>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2" name="Google Shape;2882;p124"/>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3" name="Google Shape;2883;p124"/>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4" name="Google Shape;2884;p124"/>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5" name="Google Shape;2885;p124"/>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6" name="Google Shape;2886;p124"/>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7" name="Google Shape;2887;p124"/>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8" name="Google Shape;2888;p124"/>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9" name="Google Shape;2889;p124"/>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0" name="Google Shape;2890;p124"/>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1" name="Google Shape;2891;p124"/>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2" name="Google Shape;2892;p124"/>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3" name="Google Shape;2893;p124"/>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4" name="Google Shape;2894;p124"/>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5" name="Google Shape;2895;p124"/>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6" name="Google Shape;2896;p124"/>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7" name="Google Shape;2897;p124"/>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8" name="Google Shape;2898;p124"/>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9" name="Google Shape;2899;p124"/>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0" name="Google Shape;2900;p124"/>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1" name="Google Shape;2901;p124"/>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2" name="Google Shape;2902;p124"/>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3" name="Google Shape;2903;p124"/>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4" name="Google Shape;2904;p124"/>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5" name="Google Shape;2905;p124"/>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6" name="Google Shape;2906;p124"/>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7" name="Google Shape;2907;p124"/>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8" name="Google Shape;2908;p124"/>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9" name="Google Shape;2909;p124"/>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0" name="Google Shape;2910;p124"/>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1" name="Google Shape;2911;p124"/>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2" name="Google Shape;2912;p124"/>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3" name="Google Shape;2913;p124"/>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4" name="Google Shape;2914;p124"/>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5" name="Google Shape;2915;p124"/>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6" name="Google Shape;2916;p124"/>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7" name="Google Shape;2917;p124"/>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8" name="Google Shape;2918;p124"/>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9" name="Google Shape;2919;p124"/>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0" name="Google Shape;2920;p124"/>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1" name="Google Shape;2921;p124"/>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2" name="Google Shape;2922;p124"/>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3" name="Google Shape;2923;p124"/>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4" name="Google Shape;2924;p124"/>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5" name="Google Shape;2925;p124"/>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6" name="Google Shape;2926;p124"/>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7" name="Google Shape;2927;p124"/>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8" name="Google Shape;2928;p124"/>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9" name="Google Shape;2929;p124"/>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0" name="Google Shape;2930;p124"/>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1" name="Google Shape;2931;p124"/>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2" name="Google Shape;2932;p124"/>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3" name="Google Shape;2933;p124"/>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4" name="Google Shape;2934;p124"/>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5" name="Google Shape;2935;p124"/>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6" name="Google Shape;2936;p124"/>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7" name="Google Shape;2937;p124"/>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8" name="Google Shape;2938;p124"/>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9" name="Google Shape;2939;p124"/>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0" name="Google Shape;2940;p124"/>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1" name="Google Shape;2941;p124"/>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2" name="Google Shape;2942;p124"/>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3" name="Google Shape;2943;p124"/>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4" name="Google Shape;2944;p124"/>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5" name="Google Shape;2945;p124"/>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6" name="Google Shape;2946;p124"/>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7" name="Google Shape;2947;p124"/>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8" name="Google Shape;2948;p124"/>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9" name="Google Shape;2949;p124"/>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0" name="Google Shape;2950;p124"/>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1" name="Google Shape;2951;p124"/>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2" name="Google Shape;2952;p124"/>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3" name="Google Shape;2953;p124"/>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4" name="Google Shape;2954;p124"/>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5" name="Google Shape;2955;p124"/>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6" name="Google Shape;2956;p124"/>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7" name="Google Shape;2957;p124"/>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8" name="Google Shape;2958;p124"/>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9" name="Google Shape;2959;p124"/>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0" name="Google Shape;2960;p124"/>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1" name="Google Shape;2961;p124"/>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2" name="Google Shape;2962;p124"/>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3" name="Google Shape;2963;p124"/>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4" name="Google Shape;2964;p124"/>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5" name="Google Shape;2965;p124"/>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6" name="Google Shape;2966;p124"/>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7" name="Google Shape;2967;p124"/>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8" name="Google Shape;2968;p124"/>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9" name="Google Shape;2969;p124"/>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0" name="Google Shape;2970;p124"/>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1" name="Google Shape;2971;p124"/>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2" name="Google Shape;2972;p124"/>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3" name="Google Shape;2973;p124"/>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4" name="Google Shape;2974;p124"/>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5" name="Google Shape;2975;p124"/>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6" name="Google Shape;2976;p124"/>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7" name="Google Shape;2977;p124"/>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8" name="Google Shape;2978;p124"/>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9" name="Google Shape;2979;p124"/>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0" name="Google Shape;2980;p124"/>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1" name="Google Shape;2981;p124"/>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2" name="Google Shape;2982;p124"/>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3" name="Google Shape;2983;p124"/>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4" name="Google Shape;2984;p124"/>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5" name="Google Shape;2985;p124"/>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6" name="Google Shape;2986;p124"/>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7" name="Google Shape;2987;p124"/>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8" name="Google Shape;2988;p124"/>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9" name="Google Shape;2989;p124"/>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0" name="Google Shape;2990;p124"/>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1" name="Google Shape;2991;p124"/>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2" name="Google Shape;2992;p124"/>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3" name="Google Shape;2993;p124"/>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4" name="Google Shape;2994;p124"/>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5" name="Google Shape;2995;p124"/>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6" name="Google Shape;2996;p124"/>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7" name="Google Shape;2997;p124"/>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8" name="Google Shape;2998;p124"/>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9" name="Google Shape;2999;p124"/>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0" name="Google Shape;3000;p124"/>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1" name="Google Shape;3001;p124"/>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2" name="Google Shape;3002;p124"/>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3" name="Google Shape;3003;p124"/>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4" name="Google Shape;3004;p124"/>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5" name="Google Shape;3005;p124"/>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6" name="Google Shape;3006;p124"/>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7" name="Google Shape;3007;p124"/>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8" name="Google Shape;3008;p124"/>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9" name="Google Shape;3009;p124"/>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0" name="Google Shape;3010;p124"/>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1" name="Google Shape;3011;p124"/>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2" name="Google Shape;3012;p124"/>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3" name="Google Shape;3013;p124"/>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4" name="Google Shape;3014;p124"/>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5" name="Google Shape;3015;p124"/>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6" name="Google Shape;3016;p124"/>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7" name="Google Shape;3017;p124"/>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8" name="Google Shape;3018;p124"/>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9" name="Google Shape;3019;p124"/>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0" name="Google Shape;3020;p124"/>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1" name="Google Shape;3021;p124"/>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2" name="Google Shape;3022;p124"/>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3" name="Google Shape;3023;p124"/>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4" name="Google Shape;3024;p124"/>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5" name="Google Shape;3025;p124"/>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6" name="Google Shape;3026;p124"/>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7" name="Google Shape;3027;p124"/>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8" name="Google Shape;3028;p124"/>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9" name="Google Shape;3029;p124"/>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0" name="Google Shape;3030;p124"/>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1" name="Google Shape;3031;p124"/>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2" name="Google Shape;3032;p124"/>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3" name="Google Shape;3033;p124"/>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4" name="Google Shape;3034;p124"/>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5" name="Google Shape;3035;p124"/>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6" name="Google Shape;3036;p124"/>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7" name="Google Shape;3037;p124"/>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8" name="Google Shape;3038;p124"/>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9" name="Google Shape;3039;p124"/>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0" name="Google Shape;3040;p124"/>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1" name="Google Shape;3041;p124"/>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2" name="Google Shape;3042;p124"/>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3" name="Google Shape;3043;p124"/>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4" name="Google Shape;3044;p124"/>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5" name="Google Shape;3045;p124"/>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6" name="Google Shape;3046;p124"/>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7" name="Google Shape;3047;p124"/>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8" name="Google Shape;3048;p124"/>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9" name="Google Shape;3049;p124"/>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0" name="Google Shape;3050;p124"/>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1" name="Google Shape;3051;p124"/>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2" name="Google Shape;3052;p124"/>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3" name="Google Shape;3053;p124"/>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4" name="Google Shape;3054;p124"/>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5" name="Google Shape;3055;p124"/>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6" name="Google Shape;3056;p124"/>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7" name="Google Shape;3057;p124"/>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8" name="Google Shape;3058;p124"/>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9" name="Google Shape;3059;p124"/>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0" name="Google Shape;3060;p124"/>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1" name="Google Shape;3061;p124"/>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2" name="Google Shape;3062;p124"/>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3" name="Google Shape;3063;p124"/>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4" name="Google Shape;3064;p124"/>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5" name="Google Shape;3065;p124"/>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6" name="Google Shape;3066;p124"/>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7" name="Google Shape;3067;p124"/>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8" name="Google Shape;3068;p124"/>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9" name="Google Shape;3069;p124"/>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0" name="Google Shape;3070;p124"/>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1" name="Google Shape;3071;p124"/>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2" name="Google Shape;3072;p124"/>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3" name="Google Shape;3073;p124"/>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4" name="Google Shape;3074;p124"/>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5" name="Google Shape;3075;p124"/>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6" name="Google Shape;3076;p124"/>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7" name="Google Shape;3077;p124"/>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8" name="Google Shape;3078;p124"/>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9" name="Google Shape;3079;p124"/>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0" name="Google Shape;3080;p124"/>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1" name="Google Shape;3081;p124"/>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2" name="Google Shape;3082;p124"/>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3" name="Google Shape;3083;p124"/>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4" name="Google Shape;3084;p124"/>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5" name="Google Shape;3085;p124"/>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6" name="Google Shape;3086;p124"/>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7" name="Google Shape;3087;p124"/>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8" name="Google Shape;3088;p124"/>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9" name="Google Shape;3089;p124"/>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0" name="Google Shape;3090;p124"/>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1" name="Google Shape;3091;p124"/>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2" name="Google Shape;3092;p124"/>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3" name="Google Shape;3093;p124"/>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4" name="Google Shape;3094;p124"/>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5" name="Google Shape;3095;p124"/>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6" name="Google Shape;3096;p124"/>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7" name="Google Shape;3097;p124"/>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8" name="Google Shape;3098;p124"/>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9" name="Google Shape;3099;p124"/>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0" name="Google Shape;3100;p124"/>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1" name="Google Shape;3101;p124"/>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2" name="Google Shape;3102;p124"/>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3" name="Google Shape;3103;p124"/>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4" name="Google Shape;3104;p124"/>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5" name="Google Shape;3105;p124"/>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6" name="Google Shape;3106;p124"/>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7" name="Google Shape;3107;p124"/>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8" name="Google Shape;3108;p124"/>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9" name="Google Shape;3109;p124"/>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0" name="Google Shape;3110;p124"/>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1" name="Google Shape;3111;p124"/>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2" name="Google Shape;3112;p124"/>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3" name="Google Shape;3113;p124"/>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4" name="Google Shape;3114;p124"/>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5" name="Google Shape;3115;p124"/>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6" name="Google Shape;3116;p124"/>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7" name="Google Shape;3117;p124"/>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8" name="Google Shape;3118;p124"/>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9" name="Google Shape;3119;p124"/>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0" name="Google Shape;3120;p124"/>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1" name="Google Shape;3121;p124"/>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2" name="Google Shape;3122;p124"/>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3" name="Google Shape;3123;p124"/>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4" name="Google Shape;3124;p124"/>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5" name="Google Shape;3125;p124"/>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6" name="Google Shape;3126;p124"/>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7" name="Google Shape;3127;p124"/>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8" name="Google Shape;3128;p124"/>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9" name="Google Shape;3129;p124"/>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0" name="Google Shape;3130;p124"/>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1" name="Google Shape;3131;p124"/>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2" name="Google Shape;3132;p124"/>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3" name="Google Shape;3133;p124"/>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4" name="Google Shape;3134;p124"/>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5" name="Google Shape;3135;p124"/>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6" name="Google Shape;3136;p124"/>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7" name="Google Shape;3137;p124"/>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8" name="Google Shape;3138;p124"/>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9" name="Google Shape;3139;p124"/>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0" name="Google Shape;3140;p124"/>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1" name="Google Shape;3141;p124"/>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2" name="Google Shape;3142;p124"/>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3" name="Google Shape;3143;p124"/>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4" name="Google Shape;3144;p124"/>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5" name="Google Shape;3145;p124"/>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6" name="Google Shape;3146;p124"/>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7" name="Google Shape;3147;p124"/>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8" name="Google Shape;3148;p124"/>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9" name="Google Shape;3149;p124"/>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0" name="Google Shape;3150;p124"/>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1" name="Google Shape;3151;p124"/>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2" name="Google Shape;3152;p124"/>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3" name="Google Shape;3153;p124"/>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4" name="Google Shape;3154;p124"/>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5" name="Google Shape;3155;p124"/>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6" name="Google Shape;3156;p124"/>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7" name="Google Shape;3157;p124"/>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8" name="Google Shape;3158;p124"/>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9" name="Google Shape;3159;p124"/>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0" name="Google Shape;3160;p124"/>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1" name="Google Shape;3161;p124"/>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2" name="Google Shape;3162;p124"/>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3" name="Google Shape;3163;p124"/>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4" name="Google Shape;3164;p124"/>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5" name="Google Shape;3165;p124"/>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6" name="Google Shape;3166;p124"/>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7" name="Google Shape;3167;p124"/>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8" name="Google Shape;3168;p124"/>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9" name="Google Shape;3169;p124"/>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0" name="Google Shape;3170;p124"/>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1" name="Google Shape;3171;p124"/>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2" name="Google Shape;3172;p124"/>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3" name="Google Shape;3173;p124"/>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4" name="Google Shape;3174;p124"/>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5" name="Google Shape;3175;p124"/>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6" name="Google Shape;3176;p124"/>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7" name="Google Shape;3177;p124"/>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8" name="Google Shape;3178;p124"/>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9" name="Google Shape;3179;p124"/>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0" name="Google Shape;3180;p124"/>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1" name="Google Shape;3181;p124"/>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2" name="Google Shape;3182;p124"/>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3" name="Google Shape;3183;p124"/>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4" name="Google Shape;3184;p124"/>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5" name="Google Shape;3185;p124"/>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6" name="Google Shape;3186;p124"/>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7" name="Google Shape;3187;p124"/>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8" name="Google Shape;3188;p124"/>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9" name="Google Shape;3189;p124"/>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0" name="Google Shape;3190;p124"/>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1" name="Google Shape;3191;p124"/>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2" name="Google Shape;3192;p124"/>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3" name="Google Shape;3193;p124"/>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4" name="Google Shape;3194;p124"/>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5" name="Google Shape;3195;p124"/>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6" name="Google Shape;3196;p124"/>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7" name="Google Shape;3197;p124"/>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8" name="Google Shape;3198;p124"/>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9" name="Google Shape;3199;p124"/>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0" name="Google Shape;3200;p124"/>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1" name="Google Shape;3201;p124"/>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2" name="Google Shape;3202;p124"/>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3" name="Google Shape;3203;p124"/>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4" name="Google Shape;3204;p124"/>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5" name="Google Shape;3205;p124"/>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6" name="Google Shape;3206;p124"/>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7" name="Google Shape;3207;p124"/>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8" name="Google Shape;3208;p124"/>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9" name="Google Shape;3209;p124"/>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0" name="Google Shape;3210;p124"/>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1" name="Google Shape;3211;p124"/>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2" name="Google Shape;3212;p124"/>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3" name="Google Shape;3213;p124"/>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4" name="Google Shape;3214;p124"/>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5" name="Google Shape;3215;p124"/>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6" name="Google Shape;3216;p124"/>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7" name="Google Shape;3217;p124"/>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8" name="Google Shape;3218;p124"/>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9" name="Google Shape;3219;p124"/>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0" name="Google Shape;3220;p124"/>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1" name="Google Shape;3221;p124"/>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2" name="Google Shape;3222;p124"/>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3" name="Google Shape;3223;p124"/>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4" name="Google Shape;3224;p124"/>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5" name="Google Shape;3225;p124"/>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6" name="Google Shape;3226;p124"/>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7" name="Google Shape;3227;p124"/>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8" name="Google Shape;3228;p124"/>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9" name="Google Shape;3229;p124"/>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0" name="Google Shape;3230;p124"/>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1" name="Google Shape;3231;p124"/>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2" name="Google Shape;3232;p124"/>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3" name="Google Shape;3233;p124"/>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4" name="Google Shape;3234;p124"/>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5" name="Google Shape;3235;p124"/>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6" name="Google Shape;3236;p124"/>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7" name="Google Shape;3237;p124"/>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8" name="Google Shape;3238;p124"/>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9" name="Google Shape;3239;p124"/>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0" name="Google Shape;3240;p124"/>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1" name="Google Shape;3241;p124"/>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2" name="Google Shape;3242;p124"/>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3" name="Google Shape;3243;p124"/>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4" name="Google Shape;3244;p124"/>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5" name="Google Shape;3245;p124"/>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6" name="Google Shape;3246;p124"/>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7" name="Google Shape;3247;p124"/>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8" name="Google Shape;3248;p124"/>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9" name="Google Shape;3249;p124"/>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0" name="Google Shape;3250;p124"/>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1" name="Google Shape;3251;p124"/>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2" name="Google Shape;3252;p124"/>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3" name="Google Shape;3253;p124"/>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4" name="Google Shape;3254;p124"/>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5" name="Google Shape;3255;p124"/>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6" name="Google Shape;3256;p124"/>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7" name="Google Shape;3257;p124"/>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8" name="Google Shape;3258;p124"/>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9" name="Google Shape;3259;p124"/>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0" name="Google Shape;3260;p124"/>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1" name="Google Shape;3261;p124"/>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2" name="Google Shape;3262;p124"/>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3" name="Google Shape;3263;p124"/>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4" name="Google Shape;3264;p124"/>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5" name="Google Shape;3265;p124"/>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6" name="Google Shape;3266;p124"/>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7" name="Google Shape;3267;p124"/>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8" name="Google Shape;3268;p124"/>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9" name="Google Shape;3269;p124"/>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0" name="Google Shape;3270;p124"/>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1" name="Google Shape;3271;p124"/>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2" name="Google Shape;3272;p124"/>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3" name="Google Shape;3273;p124"/>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4" name="Google Shape;3274;p124"/>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5" name="Google Shape;3275;p124"/>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6" name="Google Shape;3276;p124"/>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7" name="Google Shape;3277;p124"/>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8" name="Google Shape;3278;p124"/>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9" name="Google Shape;3279;p124"/>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0" name="Google Shape;3280;p124"/>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1" name="Google Shape;3281;p124"/>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2" name="Google Shape;3282;p124"/>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3" name="Google Shape;3283;p124"/>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4" name="Google Shape;3284;p124"/>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5" name="Google Shape;3285;p124"/>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6" name="Google Shape;3286;p124"/>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7" name="Google Shape;3287;p124"/>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8" name="Google Shape;3288;p124"/>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9" name="Google Shape;3289;p124"/>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0" name="Google Shape;3290;p124"/>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1" name="Google Shape;3291;p124"/>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2" name="Google Shape;3292;p124"/>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3" name="Google Shape;3293;p124"/>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4" name="Google Shape;3294;p124"/>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5" name="Google Shape;3295;p124"/>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6" name="Google Shape;3296;p124"/>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7" name="Google Shape;3297;p124"/>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8" name="Google Shape;3298;p124"/>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9" name="Google Shape;3299;p124"/>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0" name="Google Shape;3300;p124"/>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1" name="Google Shape;3301;p124"/>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2" name="Google Shape;3302;p124"/>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3" name="Google Shape;3303;p124"/>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4" name="Google Shape;3304;p124"/>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5" name="Google Shape;3305;p124"/>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6" name="Google Shape;3306;p124"/>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7" name="Google Shape;3307;p124"/>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8" name="Google Shape;3308;p124"/>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9" name="Google Shape;3309;p124"/>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0" name="Google Shape;3310;p124"/>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1" name="Google Shape;3311;p124"/>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2" name="Google Shape;3312;p124"/>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3" name="Google Shape;3313;p124"/>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4" name="Google Shape;3314;p124"/>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5" name="Google Shape;3315;p124"/>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6" name="Google Shape;3316;p124"/>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7" name="Google Shape;3317;p124"/>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8" name="Google Shape;3318;p124"/>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9" name="Google Shape;3319;p124"/>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0" name="Google Shape;3320;p124"/>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1" name="Google Shape;3321;p124"/>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2" name="Google Shape;3322;p124"/>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3" name="Google Shape;3323;p124"/>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4" name="Google Shape;3324;p124"/>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5" name="Google Shape;3325;p124"/>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6" name="Google Shape;3326;p124"/>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7" name="Google Shape;3327;p124"/>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8" name="Google Shape;3328;p124"/>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9" name="Google Shape;3329;p124"/>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30" name="Google Shape;3330;p124"/>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31" name="Google Shape;3331;p124"/>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332" name="Google Shape;3332;p124"/>
          <p:cNvSpPr txBox="1"/>
          <p:nvPr/>
        </p:nvSpPr>
        <p:spPr>
          <a:xfrm>
            <a:off x="609451"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p:cSld name="Title and body split">
    <p:bg>
      <p:bgPr>
        <a:solidFill>
          <a:schemeClr val="dk1"/>
        </a:solidFill>
      </p:bgPr>
    </p:bg>
    <p:spTree>
      <p:nvGrpSpPr>
        <p:cNvPr id="3333" name="Shape 3333"/>
        <p:cNvGrpSpPr/>
        <p:nvPr/>
      </p:nvGrpSpPr>
      <p:grpSpPr>
        <a:xfrm>
          <a:off x="0" y="0"/>
          <a:ext cx="0" cy="0"/>
          <a:chOff x="0" y="0"/>
          <a:chExt cx="0" cy="0"/>
        </a:xfrm>
      </p:grpSpPr>
      <p:sp>
        <p:nvSpPr>
          <p:cNvPr id="3334" name="Google Shape;3334;p125"/>
          <p:cNvSpPr/>
          <p:nvPr/>
        </p:nvSpPr>
        <p:spPr>
          <a:xfrm>
            <a:off x="0" y="0"/>
            <a:ext cx="4793700" cy="51435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35" name="Google Shape;3335;p125"/>
          <p:cNvSpPr txBox="1"/>
          <p:nvPr>
            <p:ph type="title"/>
          </p:nvPr>
        </p:nvSpPr>
        <p:spPr>
          <a:xfrm>
            <a:off x="311700" y="569151"/>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336" name="Google Shape;3336;p125"/>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3337" name="Google Shape;3337;p12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338" name="Google Shape;3338;p125"/>
          <p:cNvSpPr/>
          <p:nvPr/>
        </p:nvSpPr>
        <p:spPr>
          <a:xfrm>
            <a:off x="434925" y="280400"/>
            <a:ext cx="109800" cy="1536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39" name="Google Shape;3339;p125"/>
          <p:cNvSpPr txBox="1"/>
          <p:nvPr>
            <p:ph idx="2" type="subTitle"/>
          </p:nvPr>
        </p:nvSpPr>
        <p:spPr>
          <a:xfrm>
            <a:off x="581025" y="201937"/>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199"/>
            </a:lvl2pPr>
            <a:lvl3pPr lvl="2" algn="l">
              <a:lnSpc>
                <a:spcPct val="115000"/>
              </a:lnSpc>
              <a:spcBef>
                <a:spcPts val="0"/>
              </a:spcBef>
              <a:spcAft>
                <a:spcPts val="0"/>
              </a:spcAft>
              <a:buSzPts val="1200"/>
              <a:buNone/>
              <a:defRPr sz="1199"/>
            </a:lvl3pPr>
            <a:lvl4pPr lvl="3" algn="l">
              <a:lnSpc>
                <a:spcPct val="115000"/>
              </a:lnSpc>
              <a:spcBef>
                <a:spcPts val="0"/>
              </a:spcBef>
              <a:spcAft>
                <a:spcPts val="0"/>
              </a:spcAft>
              <a:buSzPts val="1200"/>
              <a:buNone/>
              <a:defRPr sz="1199"/>
            </a:lvl4pPr>
            <a:lvl5pPr lvl="4" algn="l">
              <a:lnSpc>
                <a:spcPct val="115000"/>
              </a:lnSpc>
              <a:spcBef>
                <a:spcPts val="0"/>
              </a:spcBef>
              <a:spcAft>
                <a:spcPts val="0"/>
              </a:spcAft>
              <a:buSzPts val="1200"/>
              <a:buNone/>
              <a:defRPr sz="1199"/>
            </a:lvl5pPr>
            <a:lvl6pPr lvl="5" algn="l">
              <a:lnSpc>
                <a:spcPct val="115000"/>
              </a:lnSpc>
              <a:spcBef>
                <a:spcPts val="0"/>
              </a:spcBef>
              <a:spcAft>
                <a:spcPts val="0"/>
              </a:spcAft>
              <a:buSzPts val="1200"/>
              <a:buNone/>
              <a:defRPr sz="1199"/>
            </a:lvl6pPr>
            <a:lvl7pPr lvl="6" algn="l">
              <a:lnSpc>
                <a:spcPct val="115000"/>
              </a:lnSpc>
              <a:spcBef>
                <a:spcPts val="0"/>
              </a:spcBef>
              <a:spcAft>
                <a:spcPts val="0"/>
              </a:spcAft>
              <a:buSzPts val="1200"/>
              <a:buNone/>
              <a:defRPr sz="1199"/>
            </a:lvl7pPr>
            <a:lvl8pPr lvl="7" algn="l">
              <a:lnSpc>
                <a:spcPct val="115000"/>
              </a:lnSpc>
              <a:spcBef>
                <a:spcPts val="0"/>
              </a:spcBef>
              <a:spcAft>
                <a:spcPts val="0"/>
              </a:spcAft>
              <a:buSzPts val="1200"/>
              <a:buNone/>
              <a:defRPr sz="1199"/>
            </a:lvl8pPr>
            <a:lvl9pPr lvl="8" algn="l">
              <a:lnSpc>
                <a:spcPct val="115000"/>
              </a:lnSpc>
              <a:spcBef>
                <a:spcPts val="0"/>
              </a:spcBef>
              <a:spcAft>
                <a:spcPts val="0"/>
              </a:spcAft>
              <a:buSzPts val="1200"/>
              <a:buNone/>
              <a:defRPr sz="1199"/>
            </a:lvl9pPr>
          </a:lstStyle>
          <a:p/>
        </p:txBody>
      </p:sp>
      <p:grpSp>
        <p:nvGrpSpPr>
          <p:cNvPr id="3340" name="Google Shape;3340;p125"/>
          <p:cNvGrpSpPr/>
          <p:nvPr/>
        </p:nvGrpSpPr>
        <p:grpSpPr>
          <a:xfrm>
            <a:off x="8041174" y="4778597"/>
            <a:ext cx="598277" cy="170409"/>
            <a:chOff x="238125" y="1822850"/>
            <a:chExt cx="7080200" cy="2016675"/>
          </a:xfrm>
        </p:grpSpPr>
        <p:sp>
          <p:nvSpPr>
            <p:cNvPr id="3341" name="Google Shape;3341;p12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42" name="Google Shape;3342;p12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43" name="Google Shape;3343;p12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44" name="Google Shape;3344;p12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45" name="Google Shape;3345;p12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46" name="Google Shape;3346;p12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47" name="Google Shape;3347;p12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348" name="Google Shape;3348;p125"/>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chevrons">
  <p:cSld name="Title and body split w/chevrons">
    <p:bg>
      <p:bgPr>
        <a:solidFill>
          <a:schemeClr val="dk1"/>
        </a:solidFill>
      </p:bgPr>
    </p:bg>
    <p:spTree>
      <p:nvGrpSpPr>
        <p:cNvPr id="3349" name="Shape 3349"/>
        <p:cNvGrpSpPr/>
        <p:nvPr/>
      </p:nvGrpSpPr>
      <p:grpSpPr>
        <a:xfrm>
          <a:off x="0" y="0"/>
          <a:ext cx="0" cy="0"/>
          <a:chOff x="0" y="0"/>
          <a:chExt cx="0" cy="0"/>
        </a:xfrm>
      </p:grpSpPr>
      <p:grpSp>
        <p:nvGrpSpPr>
          <p:cNvPr id="3350" name="Google Shape;3350;p126"/>
          <p:cNvGrpSpPr/>
          <p:nvPr/>
        </p:nvGrpSpPr>
        <p:grpSpPr>
          <a:xfrm>
            <a:off x="2726704" y="6"/>
            <a:ext cx="3697033" cy="5143642"/>
            <a:chOff x="1926275" y="238125"/>
            <a:chExt cx="3765950" cy="5239525"/>
          </a:xfrm>
        </p:grpSpPr>
        <p:sp>
          <p:nvSpPr>
            <p:cNvPr id="3351" name="Google Shape;3351;p126"/>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52" name="Google Shape;3352;p126"/>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53" name="Google Shape;3353;p126"/>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54" name="Google Shape;3354;p126"/>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55" name="Google Shape;3355;p126"/>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56" name="Google Shape;3356;p126"/>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57" name="Google Shape;3357;p126"/>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58" name="Google Shape;3358;p126"/>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59" name="Google Shape;3359;p126"/>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0" name="Google Shape;3360;p126"/>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1" name="Google Shape;3361;p126"/>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2" name="Google Shape;3362;p126"/>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3" name="Google Shape;3363;p126"/>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4" name="Google Shape;3364;p126"/>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5" name="Google Shape;3365;p126"/>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6" name="Google Shape;3366;p126"/>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7" name="Google Shape;3367;p126"/>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8" name="Google Shape;3368;p126"/>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9" name="Google Shape;3369;p126"/>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0" name="Google Shape;3370;p126"/>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1" name="Google Shape;3371;p126"/>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2" name="Google Shape;3372;p126"/>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3" name="Google Shape;3373;p126"/>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4" name="Google Shape;3374;p126"/>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5" name="Google Shape;3375;p126"/>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6" name="Google Shape;3376;p126"/>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7" name="Google Shape;3377;p126"/>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8" name="Google Shape;3378;p126"/>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9" name="Google Shape;3379;p126"/>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0" name="Google Shape;3380;p126"/>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1" name="Google Shape;3381;p126"/>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2" name="Google Shape;3382;p126"/>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3" name="Google Shape;3383;p126"/>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4" name="Google Shape;3384;p126"/>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5" name="Google Shape;3385;p126"/>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6" name="Google Shape;3386;p126"/>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7" name="Google Shape;3387;p126"/>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8" name="Google Shape;3388;p126"/>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9" name="Google Shape;3389;p126"/>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0" name="Google Shape;3390;p126"/>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1" name="Google Shape;3391;p126"/>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2" name="Google Shape;3392;p126"/>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3" name="Google Shape;3393;p126"/>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4" name="Google Shape;3394;p126"/>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5" name="Google Shape;3395;p126"/>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6" name="Google Shape;3396;p126"/>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7" name="Google Shape;3397;p126"/>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8" name="Google Shape;3398;p126"/>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9" name="Google Shape;3399;p126"/>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0" name="Google Shape;3400;p126"/>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1" name="Google Shape;3401;p126"/>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2" name="Google Shape;3402;p126"/>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3" name="Google Shape;3403;p126"/>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4" name="Google Shape;3404;p126"/>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5" name="Google Shape;3405;p126"/>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6" name="Google Shape;3406;p126"/>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7" name="Google Shape;3407;p126"/>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8" name="Google Shape;3408;p126"/>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9" name="Google Shape;3409;p126"/>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10" name="Google Shape;3410;p126"/>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411" name="Google Shape;3411;p126"/>
          <p:cNvSpPr/>
          <p:nvPr/>
        </p:nvSpPr>
        <p:spPr>
          <a:xfrm>
            <a:off x="0" y="0"/>
            <a:ext cx="4793700" cy="51435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3412" name="Google Shape;3412;p126"/>
          <p:cNvGrpSpPr/>
          <p:nvPr/>
        </p:nvGrpSpPr>
        <p:grpSpPr>
          <a:xfrm>
            <a:off x="2686261" y="2"/>
            <a:ext cx="2103910" cy="5143716"/>
            <a:chOff x="2726150" y="238125"/>
            <a:chExt cx="2142475" cy="5238000"/>
          </a:xfrm>
        </p:grpSpPr>
        <p:sp>
          <p:nvSpPr>
            <p:cNvPr id="3413" name="Google Shape;3413;p126"/>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14" name="Google Shape;3414;p126"/>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15" name="Google Shape;3415;p126"/>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416" name="Google Shape;3416;p126"/>
          <p:cNvSpPr txBox="1"/>
          <p:nvPr>
            <p:ph type="title"/>
          </p:nvPr>
        </p:nvSpPr>
        <p:spPr>
          <a:xfrm>
            <a:off x="311700" y="569151"/>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417" name="Google Shape;3417;p126"/>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3418" name="Google Shape;3418;p126"/>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419" name="Google Shape;3419;p126"/>
          <p:cNvSpPr/>
          <p:nvPr/>
        </p:nvSpPr>
        <p:spPr>
          <a:xfrm>
            <a:off x="434925" y="280400"/>
            <a:ext cx="109800" cy="1536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20" name="Google Shape;3420;p126"/>
          <p:cNvSpPr txBox="1"/>
          <p:nvPr>
            <p:ph idx="2" type="subTitle"/>
          </p:nvPr>
        </p:nvSpPr>
        <p:spPr>
          <a:xfrm>
            <a:off x="581025" y="209023"/>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grpSp>
        <p:nvGrpSpPr>
          <p:cNvPr id="3421" name="Google Shape;3421;p126"/>
          <p:cNvGrpSpPr/>
          <p:nvPr/>
        </p:nvGrpSpPr>
        <p:grpSpPr>
          <a:xfrm>
            <a:off x="8041174" y="4778597"/>
            <a:ext cx="598277" cy="170409"/>
            <a:chOff x="238125" y="1822850"/>
            <a:chExt cx="7080200" cy="2016675"/>
          </a:xfrm>
        </p:grpSpPr>
        <p:sp>
          <p:nvSpPr>
            <p:cNvPr id="3422" name="Google Shape;3422;p12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23" name="Google Shape;3423;p12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24" name="Google Shape;3424;p12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25" name="Google Shape;3425;p12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26" name="Google Shape;3426;p12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27" name="Google Shape;3427;p12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28" name="Google Shape;3428;p12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429" name="Google Shape;3429;p126"/>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wireframe chevron">
  <p:cSld name="Title and body split w/wireframe chevron">
    <p:bg>
      <p:bgPr>
        <a:solidFill>
          <a:schemeClr val="dk1"/>
        </a:solidFill>
      </p:bgPr>
    </p:bg>
    <p:spTree>
      <p:nvGrpSpPr>
        <p:cNvPr id="3430" name="Shape 3430"/>
        <p:cNvGrpSpPr/>
        <p:nvPr/>
      </p:nvGrpSpPr>
      <p:grpSpPr>
        <a:xfrm>
          <a:off x="0" y="0"/>
          <a:ext cx="0" cy="0"/>
          <a:chOff x="0" y="0"/>
          <a:chExt cx="0" cy="0"/>
        </a:xfrm>
      </p:grpSpPr>
      <p:sp>
        <p:nvSpPr>
          <p:cNvPr id="3431" name="Google Shape;3431;p127"/>
          <p:cNvSpPr/>
          <p:nvPr/>
        </p:nvSpPr>
        <p:spPr>
          <a:xfrm>
            <a:off x="0" y="0"/>
            <a:ext cx="4793700" cy="51435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3432" name="Google Shape;3432;p127"/>
          <p:cNvGrpSpPr/>
          <p:nvPr/>
        </p:nvGrpSpPr>
        <p:grpSpPr>
          <a:xfrm>
            <a:off x="2686261" y="2"/>
            <a:ext cx="2103910" cy="5143716"/>
            <a:chOff x="2726150" y="238125"/>
            <a:chExt cx="2142475" cy="5238000"/>
          </a:xfrm>
        </p:grpSpPr>
        <p:sp>
          <p:nvSpPr>
            <p:cNvPr id="3433" name="Google Shape;3433;p127"/>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34" name="Google Shape;3434;p127"/>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35" name="Google Shape;3435;p127"/>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436" name="Google Shape;3436;p127"/>
          <p:cNvSpPr txBox="1"/>
          <p:nvPr>
            <p:ph type="title"/>
          </p:nvPr>
        </p:nvSpPr>
        <p:spPr>
          <a:xfrm>
            <a:off x="311700" y="569151"/>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437" name="Google Shape;3437;p127"/>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3438" name="Google Shape;3438;p12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439" name="Google Shape;3439;p127"/>
          <p:cNvSpPr/>
          <p:nvPr/>
        </p:nvSpPr>
        <p:spPr>
          <a:xfrm>
            <a:off x="434925" y="280400"/>
            <a:ext cx="109800" cy="1536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40" name="Google Shape;3440;p127"/>
          <p:cNvSpPr txBox="1"/>
          <p:nvPr>
            <p:ph idx="2" type="subTitle"/>
          </p:nvPr>
        </p:nvSpPr>
        <p:spPr>
          <a:xfrm>
            <a:off x="581025" y="193025"/>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199"/>
            </a:lvl2pPr>
            <a:lvl3pPr lvl="2" algn="l">
              <a:lnSpc>
                <a:spcPct val="115000"/>
              </a:lnSpc>
              <a:spcBef>
                <a:spcPts val="0"/>
              </a:spcBef>
              <a:spcAft>
                <a:spcPts val="0"/>
              </a:spcAft>
              <a:buSzPts val="1200"/>
              <a:buNone/>
              <a:defRPr sz="1199"/>
            </a:lvl3pPr>
            <a:lvl4pPr lvl="3" algn="l">
              <a:lnSpc>
                <a:spcPct val="115000"/>
              </a:lnSpc>
              <a:spcBef>
                <a:spcPts val="0"/>
              </a:spcBef>
              <a:spcAft>
                <a:spcPts val="0"/>
              </a:spcAft>
              <a:buSzPts val="1200"/>
              <a:buNone/>
              <a:defRPr sz="1199"/>
            </a:lvl4pPr>
            <a:lvl5pPr lvl="4" algn="l">
              <a:lnSpc>
                <a:spcPct val="115000"/>
              </a:lnSpc>
              <a:spcBef>
                <a:spcPts val="0"/>
              </a:spcBef>
              <a:spcAft>
                <a:spcPts val="0"/>
              </a:spcAft>
              <a:buSzPts val="1200"/>
              <a:buNone/>
              <a:defRPr sz="1199"/>
            </a:lvl5pPr>
            <a:lvl6pPr lvl="5" algn="l">
              <a:lnSpc>
                <a:spcPct val="115000"/>
              </a:lnSpc>
              <a:spcBef>
                <a:spcPts val="0"/>
              </a:spcBef>
              <a:spcAft>
                <a:spcPts val="0"/>
              </a:spcAft>
              <a:buSzPts val="1200"/>
              <a:buNone/>
              <a:defRPr sz="1199"/>
            </a:lvl6pPr>
            <a:lvl7pPr lvl="6" algn="l">
              <a:lnSpc>
                <a:spcPct val="115000"/>
              </a:lnSpc>
              <a:spcBef>
                <a:spcPts val="0"/>
              </a:spcBef>
              <a:spcAft>
                <a:spcPts val="0"/>
              </a:spcAft>
              <a:buSzPts val="1200"/>
              <a:buNone/>
              <a:defRPr sz="1199"/>
            </a:lvl7pPr>
            <a:lvl8pPr lvl="7" algn="l">
              <a:lnSpc>
                <a:spcPct val="115000"/>
              </a:lnSpc>
              <a:spcBef>
                <a:spcPts val="0"/>
              </a:spcBef>
              <a:spcAft>
                <a:spcPts val="0"/>
              </a:spcAft>
              <a:buSzPts val="1200"/>
              <a:buNone/>
              <a:defRPr sz="1199"/>
            </a:lvl8pPr>
            <a:lvl9pPr lvl="8" algn="l">
              <a:lnSpc>
                <a:spcPct val="115000"/>
              </a:lnSpc>
              <a:spcBef>
                <a:spcPts val="0"/>
              </a:spcBef>
              <a:spcAft>
                <a:spcPts val="0"/>
              </a:spcAft>
              <a:buSzPts val="1200"/>
              <a:buNone/>
              <a:defRPr sz="1199"/>
            </a:lvl9pPr>
          </a:lstStyle>
          <a:p/>
        </p:txBody>
      </p:sp>
      <p:sp>
        <p:nvSpPr>
          <p:cNvPr id="3441" name="Google Shape;3441;p127"/>
          <p:cNvSpPr/>
          <p:nvPr/>
        </p:nvSpPr>
        <p:spPr>
          <a:xfrm>
            <a:off x="4790173" y="507329"/>
            <a:ext cx="1673311" cy="4153303"/>
          </a:xfrm>
          <a:custGeom>
            <a:rect b="b" l="l" r="r" t="t"/>
            <a:pathLst>
              <a:path extrusionOk="0" h="207821" w="82745">
                <a:moveTo>
                  <a:pt x="0" y="0"/>
                </a:moveTo>
                <a:lnTo>
                  <a:pt x="0" y="3008"/>
                </a:lnTo>
                <a:lnTo>
                  <a:pt x="80339" y="104061"/>
                </a:lnTo>
                <a:lnTo>
                  <a:pt x="0" y="204813"/>
                </a:lnTo>
                <a:lnTo>
                  <a:pt x="0" y="207821"/>
                </a:lnTo>
                <a:lnTo>
                  <a:pt x="82745" y="104061"/>
                </a:lnTo>
                <a:lnTo>
                  <a:pt x="0" y="0"/>
                </a:lnTo>
                <a:close/>
              </a:path>
            </a:pathLst>
          </a:custGeom>
          <a:solidFill>
            <a:srgbClr val="515F6B">
              <a:alpha val="63529"/>
            </a:srgbClr>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3442" name="Google Shape;3442;p127"/>
          <p:cNvGrpSpPr/>
          <p:nvPr/>
        </p:nvGrpSpPr>
        <p:grpSpPr>
          <a:xfrm>
            <a:off x="8041174" y="4778597"/>
            <a:ext cx="598277" cy="170409"/>
            <a:chOff x="238125" y="1822850"/>
            <a:chExt cx="7080200" cy="2016675"/>
          </a:xfrm>
        </p:grpSpPr>
        <p:sp>
          <p:nvSpPr>
            <p:cNvPr id="3443" name="Google Shape;3443;p12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44" name="Google Shape;3444;p12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45" name="Google Shape;3445;p12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46" name="Google Shape;3446;p12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47" name="Google Shape;3447;p12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48" name="Google Shape;3448;p12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49" name="Google Shape;3449;p12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450" name="Shape 3450"/>
        <p:cNvGrpSpPr/>
        <p:nvPr/>
      </p:nvGrpSpPr>
      <p:grpSpPr>
        <a:xfrm>
          <a:off x="0" y="0"/>
          <a:ext cx="0" cy="0"/>
          <a:chOff x="0" y="0"/>
          <a:chExt cx="0" cy="0"/>
        </a:xfrm>
      </p:grpSpPr>
      <p:sp>
        <p:nvSpPr>
          <p:cNvPr id="3451" name="Google Shape;3451;p128"/>
          <p:cNvSpPr txBox="1"/>
          <p:nvPr>
            <p:ph type="title"/>
          </p:nvPr>
        </p:nvSpPr>
        <p:spPr>
          <a:xfrm>
            <a:off x="244353" y="200601"/>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452" name="Google Shape;3452;p128"/>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3453" name="Google Shape;3453;p12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3454" name="Google Shape;3454;p12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455" name="Google Shape;3455;p128"/>
          <p:cNvGrpSpPr/>
          <p:nvPr/>
        </p:nvGrpSpPr>
        <p:grpSpPr>
          <a:xfrm>
            <a:off x="8041174" y="4778597"/>
            <a:ext cx="598277" cy="170409"/>
            <a:chOff x="238125" y="1822850"/>
            <a:chExt cx="7080200" cy="2016675"/>
          </a:xfrm>
        </p:grpSpPr>
        <p:sp>
          <p:nvSpPr>
            <p:cNvPr id="3456" name="Google Shape;3456;p12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57" name="Google Shape;3457;p12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58" name="Google Shape;3458;p12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59" name="Google Shape;3459;p12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60" name="Google Shape;3460;p12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61" name="Google Shape;3461;p12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62" name="Google Shape;3462;p12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463" name="Google Shape;3463;p128"/>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64" name="Shape 3464"/>
        <p:cNvGrpSpPr/>
        <p:nvPr/>
      </p:nvGrpSpPr>
      <p:grpSpPr>
        <a:xfrm>
          <a:off x="0" y="0"/>
          <a:ext cx="0" cy="0"/>
          <a:chOff x="0" y="0"/>
          <a:chExt cx="0" cy="0"/>
        </a:xfrm>
      </p:grpSpPr>
      <p:sp>
        <p:nvSpPr>
          <p:cNvPr id="3465" name="Google Shape;3465;p129"/>
          <p:cNvSpPr txBox="1"/>
          <p:nvPr>
            <p:ph type="title"/>
          </p:nvPr>
        </p:nvSpPr>
        <p:spPr>
          <a:xfrm>
            <a:off x="244353" y="200601"/>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466" name="Google Shape;3466;p12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467" name="Google Shape;3467;p129"/>
          <p:cNvGrpSpPr/>
          <p:nvPr/>
        </p:nvGrpSpPr>
        <p:grpSpPr>
          <a:xfrm>
            <a:off x="8041174" y="4778597"/>
            <a:ext cx="598277" cy="170409"/>
            <a:chOff x="238125" y="1822850"/>
            <a:chExt cx="7080200" cy="2016675"/>
          </a:xfrm>
        </p:grpSpPr>
        <p:sp>
          <p:nvSpPr>
            <p:cNvPr id="3468" name="Google Shape;3468;p12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69" name="Google Shape;3469;p12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70" name="Google Shape;3470;p12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71" name="Google Shape;3471;p12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72" name="Google Shape;3472;p12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73" name="Google Shape;3473;p12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74" name="Google Shape;3474;p12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475" name="Google Shape;3475;p129"/>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X Power Statement" type="blank">
  <p:cSld name="BLANK">
    <p:bg>
      <p:bgPr>
        <a:solidFill>
          <a:schemeClr val="dk1"/>
        </a:solidFill>
      </p:bgPr>
    </p:bg>
    <p:spTree>
      <p:nvGrpSpPr>
        <p:cNvPr id="885" name="Shape 885"/>
        <p:cNvGrpSpPr/>
        <p:nvPr/>
      </p:nvGrpSpPr>
      <p:grpSpPr>
        <a:xfrm>
          <a:off x="0" y="0"/>
          <a:ext cx="0" cy="0"/>
          <a:chOff x="0" y="0"/>
          <a:chExt cx="0" cy="0"/>
        </a:xfrm>
      </p:grpSpPr>
      <p:sp>
        <p:nvSpPr>
          <p:cNvPr id="886" name="Google Shape;886;p8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887" name="Google Shape;887;p85"/>
          <p:cNvSpPr txBox="1"/>
          <p:nvPr/>
        </p:nvSpPr>
        <p:spPr>
          <a:xfrm>
            <a:off x="475268" y="463836"/>
            <a:ext cx="7749300" cy="41745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200"/>
              <a:buFont typeface="Arial"/>
              <a:buNone/>
            </a:pPr>
            <a:r>
              <a:rPr b="0" i="0" lang="en" sz="3200" u="none" cap="none" strike="noStrike">
                <a:solidFill>
                  <a:schemeClr val="lt1"/>
                </a:solidFill>
                <a:latin typeface="Inter ExtraBold"/>
                <a:ea typeface="Inter ExtraBold"/>
                <a:cs typeface="Inter ExtraBold"/>
                <a:sym typeface="Inter ExtraBold"/>
              </a:rPr>
              <a:t>Simplify </a:t>
            </a:r>
            <a:r>
              <a:rPr b="0" i="0" lang="en" sz="3200" u="none" cap="none" strike="noStrike">
                <a:solidFill>
                  <a:schemeClr val="accent3"/>
                </a:solidFill>
                <a:latin typeface="Inter ExtraBold"/>
                <a:ea typeface="Inter ExtraBold"/>
                <a:cs typeface="Inter ExtraBold"/>
                <a:sym typeface="Inter ExtraBold"/>
              </a:rPr>
              <a:t>your headaches </a:t>
            </a:r>
            <a:r>
              <a:rPr b="0" i="0" lang="en" sz="3200" u="none" cap="none" strike="noStrike">
                <a:solidFill>
                  <a:schemeClr val="accent2"/>
                </a:solidFill>
                <a:latin typeface="Inter ExtraBold"/>
                <a:ea typeface="Inter ExtraBold"/>
                <a:cs typeface="Inter ExtraBold"/>
                <a:sym typeface="Inter ExtraBold"/>
              </a:rPr>
              <a:t>• all the important tasks you know need to be done with detailed attention </a:t>
            </a:r>
            <a:r>
              <a:rPr b="0" i="0" lang="en" sz="3200" u="none" cap="none" strike="noStrike">
                <a:solidFill>
                  <a:schemeClr val="accent4"/>
                </a:solidFill>
                <a:latin typeface="Inter ExtraBold"/>
                <a:ea typeface="Inter ExtraBold"/>
                <a:cs typeface="Inter ExtraBold"/>
                <a:sym typeface="Inter ExtraBold"/>
              </a:rPr>
              <a:t>• but they take you away from your professional passions</a:t>
            </a:r>
            <a:r>
              <a:rPr b="0" i="0" lang="en" sz="3200" u="none" cap="none" strike="noStrike">
                <a:solidFill>
                  <a:schemeClr val="accent3"/>
                </a:solidFill>
                <a:latin typeface="Inter ExtraBold"/>
                <a:ea typeface="Inter ExtraBold"/>
                <a:cs typeface="Inter ExtraBold"/>
                <a:sym typeface="Inter ExtraBold"/>
              </a:rPr>
              <a:t> </a:t>
            </a:r>
            <a:r>
              <a:rPr b="0" i="0" lang="en" sz="3200" u="none" cap="none" strike="noStrike">
                <a:solidFill>
                  <a:schemeClr val="accent5"/>
                </a:solidFill>
                <a:latin typeface="Inter ExtraBold"/>
                <a:ea typeface="Inter ExtraBold"/>
                <a:cs typeface="Inter ExtraBold"/>
                <a:sym typeface="Inter ExtraBold"/>
              </a:rPr>
              <a:t>• your stretch goals • the things you love about your job </a:t>
            </a:r>
            <a:r>
              <a:rPr b="0" i="0" lang="en" sz="3200" u="none" cap="none" strike="noStrike">
                <a:solidFill>
                  <a:schemeClr val="accent3"/>
                </a:solidFill>
                <a:latin typeface="Inter ExtraBold"/>
                <a:ea typeface="Inter ExtraBold"/>
                <a:cs typeface="Inter ExtraBold"/>
                <a:sym typeface="Inter ExtraBold"/>
              </a:rPr>
              <a:t>• let WEX handle the snags so you can focus on the most important parts of </a:t>
            </a:r>
            <a:r>
              <a:rPr b="0" i="0" lang="en" sz="3200" u="none" cap="none" strike="noStrike">
                <a:solidFill>
                  <a:schemeClr val="lt1"/>
                </a:solidFill>
                <a:latin typeface="Inter ExtraBold"/>
                <a:ea typeface="Inter ExtraBold"/>
                <a:cs typeface="Inter ExtraBold"/>
                <a:sym typeface="Inter ExtraBold"/>
              </a:rPr>
              <a:t>your business.</a:t>
            </a:r>
            <a:endParaRPr b="0" i="0" sz="3200" u="none" cap="none" strike="noStrike">
              <a:solidFill>
                <a:schemeClr val="lt1"/>
              </a:solidFill>
              <a:latin typeface="Inter ExtraBold"/>
              <a:ea typeface="Inter ExtraBold"/>
              <a:cs typeface="Inter ExtraBold"/>
              <a:sym typeface="Inter ExtraBold"/>
            </a:endParaRPr>
          </a:p>
        </p:txBody>
      </p:sp>
      <p:sp>
        <p:nvSpPr>
          <p:cNvPr id="888" name="Google Shape;888;p8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889" name="Google Shape;889;p85"/>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sidebar">
  <p:cSld name="Title only w/sidebar">
    <p:spTree>
      <p:nvGrpSpPr>
        <p:cNvPr id="3476" name="Shape 3476"/>
        <p:cNvGrpSpPr/>
        <p:nvPr/>
      </p:nvGrpSpPr>
      <p:grpSpPr>
        <a:xfrm>
          <a:off x="0" y="0"/>
          <a:ext cx="0" cy="0"/>
          <a:chOff x="0" y="0"/>
          <a:chExt cx="0" cy="0"/>
        </a:xfrm>
      </p:grpSpPr>
      <p:sp>
        <p:nvSpPr>
          <p:cNvPr id="3477" name="Google Shape;3477;p130"/>
          <p:cNvSpPr/>
          <p:nvPr/>
        </p:nvSpPr>
        <p:spPr>
          <a:xfrm>
            <a:off x="0" y="0"/>
            <a:ext cx="6399000" cy="51435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78" name="Google Shape;3478;p130"/>
          <p:cNvSpPr txBox="1"/>
          <p:nvPr>
            <p:ph type="title"/>
          </p:nvPr>
        </p:nvSpPr>
        <p:spPr>
          <a:xfrm>
            <a:off x="244353" y="200601"/>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479" name="Google Shape;3479;p13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480" name="Google Shape;3480;p130"/>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3481" name="Shape 3481"/>
        <p:cNvGrpSpPr/>
        <p:nvPr/>
      </p:nvGrpSpPr>
      <p:grpSpPr>
        <a:xfrm>
          <a:off x="0" y="0"/>
          <a:ext cx="0" cy="0"/>
          <a:chOff x="0" y="0"/>
          <a:chExt cx="0" cy="0"/>
        </a:xfrm>
      </p:grpSpPr>
      <p:sp>
        <p:nvSpPr>
          <p:cNvPr id="3482" name="Google Shape;3482;p131"/>
          <p:cNvSpPr txBox="1"/>
          <p:nvPr>
            <p:ph type="title"/>
          </p:nvPr>
        </p:nvSpPr>
        <p:spPr>
          <a:xfrm>
            <a:off x="311700" y="245972"/>
            <a:ext cx="2808000" cy="904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483" name="Google Shape;3483;p13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484" name="Google Shape;3484;p131"/>
          <p:cNvSpPr txBox="1"/>
          <p:nvPr>
            <p:ph idx="1" type="body"/>
          </p:nvPr>
        </p:nvSpPr>
        <p:spPr>
          <a:xfrm>
            <a:off x="311700" y="1311825"/>
            <a:ext cx="3999900" cy="326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grpSp>
        <p:nvGrpSpPr>
          <p:cNvPr id="3485" name="Google Shape;3485;p131"/>
          <p:cNvGrpSpPr/>
          <p:nvPr/>
        </p:nvGrpSpPr>
        <p:grpSpPr>
          <a:xfrm>
            <a:off x="8041174" y="4778597"/>
            <a:ext cx="598277" cy="170409"/>
            <a:chOff x="238125" y="1822850"/>
            <a:chExt cx="7080200" cy="2016675"/>
          </a:xfrm>
        </p:grpSpPr>
        <p:sp>
          <p:nvSpPr>
            <p:cNvPr id="3486" name="Google Shape;3486;p13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87" name="Google Shape;3487;p13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88" name="Google Shape;3488;p13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89" name="Google Shape;3489;p13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90" name="Google Shape;3490;p13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91" name="Google Shape;3491;p13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92" name="Google Shape;3492;p13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493" name="Google Shape;3493;p131"/>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3494" name="Shape 3494"/>
        <p:cNvGrpSpPr/>
        <p:nvPr/>
      </p:nvGrpSpPr>
      <p:grpSpPr>
        <a:xfrm>
          <a:off x="0" y="0"/>
          <a:ext cx="0" cy="0"/>
          <a:chOff x="0" y="0"/>
          <a:chExt cx="0" cy="0"/>
        </a:xfrm>
      </p:grpSpPr>
      <p:sp>
        <p:nvSpPr>
          <p:cNvPr id="3495" name="Google Shape;3495;p13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799"/>
            </a:lvl1pPr>
            <a:lvl2pPr lvl="1" algn="l">
              <a:lnSpc>
                <a:spcPct val="100000"/>
              </a:lnSpc>
              <a:spcBef>
                <a:spcPts val="0"/>
              </a:spcBef>
              <a:spcAft>
                <a:spcPts val="0"/>
              </a:spcAft>
              <a:buSzPts val="4800"/>
              <a:buNone/>
              <a:defRPr sz="4799"/>
            </a:lvl2pPr>
            <a:lvl3pPr lvl="2" algn="l">
              <a:lnSpc>
                <a:spcPct val="100000"/>
              </a:lnSpc>
              <a:spcBef>
                <a:spcPts val="0"/>
              </a:spcBef>
              <a:spcAft>
                <a:spcPts val="0"/>
              </a:spcAft>
              <a:buSzPts val="4800"/>
              <a:buNone/>
              <a:defRPr sz="4799"/>
            </a:lvl3pPr>
            <a:lvl4pPr lvl="3" algn="l">
              <a:lnSpc>
                <a:spcPct val="100000"/>
              </a:lnSpc>
              <a:spcBef>
                <a:spcPts val="0"/>
              </a:spcBef>
              <a:spcAft>
                <a:spcPts val="0"/>
              </a:spcAft>
              <a:buSzPts val="4800"/>
              <a:buNone/>
              <a:defRPr sz="4799"/>
            </a:lvl4pPr>
            <a:lvl5pPr lvl="4" algn="l">
              <a:lnSpc>
                <a:spcPct val="100000"/>
              </a:lnSpc>
              <a:spcBef>
                <a:spcPts val="0"/>
              </a:spcBef>
              <a:spcAft>
                <a:spcPts val="0"/>
              </a:spcAft>
              <a:buSzPts val="4800"/>
              <a:buNone/>
              <a:defRPr sz="4799"/>
            </a:lvl5pPr>
            <a:lvl6pPr lvl="5" algn="l">
              <a:lnSpc>
                <a:spcPct val="100000"/>
              </a:lnSpc>
              <a:spcBef>
                <a:spcPts val="0"/>
              </a:spcBef>
              <a:spcAft>
                <a:spcPts val="0"/>
              </a:spcAft>
              <a:buSzPts val="4800"/>
              <a:buNone/>
              <a:defRPr sz="4799"/>
            </a:lvl6pPr>
            <a:lvl7pPr lvl="6" algn="l">
              <a:lnSpc>
                <a:spcPct val="100000"/>
              </a:lnSpc>
              <a:spcBef>
                <a:spcPts val="0"/>
              </a:spcBef>
              <a:spcAft>
                <a:spcPts val="0"/>
              </a:spcAft>
              <a:buSzPts val="4800"/>
              <a:buNone/>
              <a:defRPr sz="4799"/>
            </a:lvl7pPr>
            <a:lvl8pPr lvl="7" algn="l">
              <a:lnSpc>
                <a:spcPct val="100000"/>
              </a:lnSpc>
              <a:spcBef>
                <a:spcPts val="0"/>
              </a:spcBef>
              <a:spcAft>
                <a:spcPts val="0"/>
              </a:spcAft>
              <a:buSzPts val="4800"/>
              <a:buNone/>
              <a:defRPr sz="4799"/>
            </a:lvl8pPr>
            <a:lvl9pPr lvl="8" algn="l">
              <a:lnSpc>
                <a:spcPct val="100000"/>
              </a:lnSpc>
              <a:spcBef>
                <a:spcPts val="0"/>
              </a:spcBef>
              <a:spcAft>
                <a:spcPts val="0"/>
              </a:spcAft>
              <a:buSzPts val="4800"/>
              <a:buNone/>
              <a:defRPr sz="4799"/>
            </a:lvl9pPr>
          </a:lstStyle>
          <a:p/>
        </p:txBody>
      </p:sp>
      <p:sp>
        <p:nvSpPr>
          <p:cNvPr id="3496" name="Google Shape;3496;p132"/>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3497" name="Shape 3497"/>
        <p:cNvGrpSpPr/>
        <p:nvPr/>
      </p:nvGrpSpPr>
      <p:grpSpPr>
        <a:xfrm>
          <a:off x="0" y="0"/>
          <a:ext cx="0" cy="0"/>
          <a:chOff x="0" y="0"/>
          <a:chExt cx="0" cy="0"/>
        </a:xfrm>
      </p:grpSpPr>
      <p:sp>
        <p:nvSpPr>
          <p:cNvPr id="3498" name="Google Shape;3498;p133"/>
          <p:cNvSpPr/>
          <p:nvPr/>
        </p:nvSpPr>
        <p:spPr>
          <a:xfrm>
            <a:off x="4572000" y="-125"/>
            <a:ext cx="4572000" cy="5143500"/>
          </a:xfrm>
          <a:prstGeom prst="rect">
            <a:avLst/>
          </a:prstGeom>
          <a:solidFill>
            <a:schemeClr val="dk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99" name="Google Shape;3499;p133"/>
          <p:cNvSpPr txBox="1"/>
          <p:nvPr>
            <p:ph type="title"/>
          </p:nvPr>
        </p:nvSpPr>
        <p:spPr>
          <a:xfrm>
            <a:off x="265501" y="1233175"/>
            <a:ext cx="4045200" cy="14823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3600"/>
              <a:buNone/>
              <a:defRPr sz="3599"/>
            </a:lvl1pPr>
            <a:lvl2pPr lvl="1" algn="l">
              <a:lnSpc>
                <a:spcPct val="100000"/>
              </a:lnSpc>
              <a:spcBef>
                <a:spcPts val="0"/>
              </a:spcBef>
              <a:spcAft>
                <a:spcPts val="0"/>
              </a:spcAft>
              <a:buSzPts val="3600"/>
              <a:buNone/>
              <a:defRPr sz="3599"/>
            </a:lvl2pPr>
            <a:lvl3pPr lvl="2" algn="l">
              <a:lnSpc>
                <a:spcPct val="100000"/>
              </a:lnSpc>
              <a:spcBef>
                <a:spcPts val="0"/>
              </a:spcBef>
              <a:spcAft>
                <a:spcPts val="0"/>
              </a:spcAft>
              <a:buSzPts val="3600"/>
              <a:buNone/>
              <a:defRPr sz="3599"/>
            </a:lvl3pPr>
            <a:lvl4pPr lvl="3" algn="l">
              <a:lnSpc>
                <a:spcPct val="100000"/>
              </a:lnSpc>
              <a:spcBef>
                <a:spcPts val="0"/>
              </a:spcBef>
              <a:spcAft>
                <a:spcPts val="0"/>
              </a:spcAft>
              <a:buSzPts val="3600"/>
              <a:buNone/>
              <a:defRPr sz="3599"/>
            </a:lvl4pPr>
            <a:lvl5pPr lvl="4" algn="l">
              <a:lnSpc>
                <a:spcPct val="100000"/>
              </a:lnSpc>
              <a:spcBef>
                <a:spcPts val="0"/>
              </a:spcBef>
              <a:spcAft>
                <a:spcPts val="0"/>
              </a:spcAft>
              <a:buSzPts val="3600"/>
              <a:buNone/>
              <a:defRPr sz="3599"/>
            </a:lvl5pPr>
            <a:lvl6pPr lvl="5" algn="l">
              <a:lnSpc>
                <a:spcPct val="100000"/>
              </a:lnSpc>
              <a:spcBef>
                <a:spcPts val="0"/>
              </a:spcBef>
              <a:spcAft>
                <a:spcPts val="0"/>
              </a:spcAft>
              <a:buSzPts val="3600"/>
              <a:buNone/>
              <a:defRPr sz="3599"/>
            </a:lvl6pPr>
            <a:lvl7pPr lvl="6" algn="l">
              <a:lnSpc>
                <a:spcPct val="100000"/>
              </a:lnSpc>
              <a:spcBef>
                <a:spcPts val="0"/>
              </a:spcBef>
              <a:spcAft>
                <a:spcPts val="0"/>
              </a:spcAft>
              <a:buSzPts val="3600"/>
              <a:buNone/>
              <a:defRPr sz="3599"/>
            </a:lvl7pPr>
            <a:lvl8pPr lvl="7" algn="l">
              <a:lnSpc>
                <a:spcPct val="100000"/>
              </a:lnSpc>
              <a:spcBef>
                <a:spcPts val="0"/>
              </a:spcBef>
              <a:spcAft>
                <a:spcPts val="0"/>
              </a:spcAft>
              <a:buSzPts val="3600"/>
              <a:buNone/>
              <a:defRPr sz="3599"/>
            </a:lvl8pPr>
            <a:lvl9pPr lvl="8" algn="l">
              <a:lnSpc>
                <a:spcPct val="100000"/>
              </a:lnSpc>
              <a:spcBef>
                <a:spcPts val="0"/>
              </a:spcBef>
              <a:spcAft>
                <a:spcPts val="0"/>
              </a:spcAft>
              <a:buSzPts val="3600"/>
              <a:buNone/>
              <a:defRPr sz="3599"/>
            </a:lvl9pPr>
          </a:lstStyle>
          <a:p/>
        </p:txBody>
      </p:sp>
      <p:sp>
        <p:nvSpPr>
          <p:cNvPr id="3500" name="Google Shape;3500;p133"/>
          <p:cNvSpPr txBox="1"/>
          <p:nvPr>
            <p:ph idx="1" type="subTitle"/>
          </p:nvPr>
        </p:nvSpPr>
        <p:spPr>
          <a:xfrm>
            <a:off x="265501" y="2803075"/>
            <a:ext cx="4045200" cy="12351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1600"/>
              <a:buNone/>
              <a:defRPr>
                <a:solidFill>
                  <a:schemeClr val="dk2"/>
                </a:solidFill>
              </a:defRPr>
            </a:lvl1pPr>
            <a:lvl2pPr lvl="1" algn="l">
              <a:lnSpc>
                <a:spcPct val="100000"/>
              </a:lnSpc>
              <a:spcBef>
                <a:spcPts val="0"/>
              </a:spcBef>
              <a:spcAft>
                <a:spcPts val="0"/>
              </a:spcAft>
              <a:buClr>
                <a:schemeClr val="dk2"/>
              </a:buClr>
              <a:buSzPts val="1800"/>
              <a:buNone/>
              <a:defRPr sz="1799">
                <a:solidFill>
                  <a:schemeClr val="dk2"/>
                </a:solidFill>
              </a:defRPr>
            </a:lvl2pPr>
            <a:lvl3pPr lvl="2" algn="l">
              <a:lnSpc>
                <a:spcPct val="100000"/>
              </a:lnSpc>
              <a:spcBef>
                <a:spcPts val="0"/>
              </a:spcBef>
              <a:spcAft>
                <a:spcPts val="0"/>
              </a:spcAft>
              <a:buClr>
                <a:schemeClr val="dk2"/>
              </a:buClr>
              <a:buSzPts val="1800"/>
              <a:buNone/>
              <a:defRPr sz="1799">
                <a:solidFill>
                  <a:schemeClr val="dk2"/>
                </a:solidFill>
              </a:defRPr>
            </a:lvl3pPr>
            <a:lvl4pPr lvl="3" algn="l">
              <a:lnSpc>
                <a:spcPct val="100000"/>
              </a:lnSpc>
              <a:spcBef>
                <a:spcPts val="0"/>
              </a:spcBef>
              <a:spcAft>
                <a:spcPts val="0"/>
              </a:spcAft>
              <a:buClr>
                <a:schemeClr val="dk2"/>
              </a:buClr>
              <a:buSzPts val="1800"/>
              <a:buNone/>
              <a:defRPr sz="1799">
                <a:solidFill>
                  <a:schemeClr val="dk2"/>
                </a:solidFill>
              </a:defRPr>
            </a:lvl4pPr>
            <a:lvl5pPr lvl="4" algn="l">
              <a:lnSpc>
                <a:spcPct val="100000"/>
              </a:lnSpc>
              <a:spcBef>
                <a:spcPts val="0"/>
              </a:spcBef>
              <a:spcAft>
                <a:spcPts val="0"/>
              </a:spcAft>
              <a:buClr>
                <a:schemeClr val="dk2"/>
              </a:buClr>
              <a:buSzPts val="1800"/>
              <a:buNone/>
              <a:defRPr sz="1799">
                <a:solidFill>
                  <a:schemeClr val="dk2"/>
                </a:solidFill>
              </a:defRPr>
            </a:lvl5pPr>
            <a:lvl6pPr lvl="5" algn="l">
              <a:lnSpc>
                <a:spcPct val="100000"/>
              </a:lnSpc>
              <a:spcBef>
                <a:spcPts val="0"/>
              </a:spcBef>
              <a:spcAft>
                <a:spcPts val="0"/>
              </a:spcAft>
              <a:buClr>
                <a:schemeClr val="dk2"/>
              </a:buClr>
              <a:buSzPts val="1800"/>
              <a:buNone/>
              <a:defRPr sz="1799">
                <a:solidFill>
                  <a:schemeClr val="dk2"/>
                </a:solidFill>
              </a:defRPr>
            </a:lvl6pPr>
            <a:lvl7pPr lvl="6" algn="l">
              <a:lnSpc>
                <a:spcPct val="100000"/>
              </a:lnSpc>
              <a:spcBef>
                <a:spcPts val="0"/>
              </a:spcBef>
              <a:spcAft>
                <a:spcPts val="0"/>
              </a:spcAft>
              <a:buClr>
                <a:schemeClr val="dk2"/>
              </a:buClr>
              <a:buSzPts val="1800"/>
              <a:buNone/>
              <a:defRPr sz="1799">
                <a:solidFill>
                  <a:schemeClr val="dk2"/>
                </a:solidFill>
              </a:defRPr>
            </a:lvl7pPr>
            <a:lvl8pPr lvl="7" algn="l">
              <a:lnSpc>
                <a:spcPct val="100000"/>
              </a:lnSpc>
              <a:spcBef>
                <a:spcPts val="0"/>
              </a:spcBef>
              <a:spcAft>
                <a:spcPts val="0"/>
              </a:spcAft>
              <a:buClr>
                <a:schemeClr val="dk2"/>
              </a:buClr>
              <a:buSzPts val="1800"/>
              <a:buNone/>
              <a:defRPr sz="1799">
                <a:solidFill>
                  <a:schemeClr val="dk2"/>
                </a:solidFill>
              </a:defRPr>
            </a:lvl8pPr>
            <a:lvl9pPr lvl="8" algn="l">
              <a:lnSpc>
                <a:spcPct val="100000"/>
              </a:lnSpc>
              <a:spcBef>
                <a:spcPts val="0"/>
              </a:spcBef>
              <a:spcAft>
                <a:spcPts val="0"/>
              </a:spcAft>
              <a:buClr>
                <a:schemeClr val="dk2"/>
              </a:buClr>
              <a:buSzPts val="1800"/>
              <a:buNone/>
              <a:defRPr sz="1799">
                <a:solidFill>
                  <a:schemeClr val="dk2"/>
                </a:solidFill>
              </a:defRPr>
            </a:lvl9pPr>
          </a:lstStyle>
          <a:p/>
        </p:txBody>
      </p:sp>
      <p:sp>
        <p:nvSpPr>
          <p:cNvPr id="3501" name="Google Shape;3501;p133"/>
          <p:cNvSpPr txBox="1"/>
          <p:nvPr>
            <p:ph idx="2" type="body"/>
          </p:nvPr>
        </p:nvSpPr>
        <p:spPr>
          <a:xfrm>
            <a:off x="4939500" y="724076"/>
            <a:ext cx="3837000" cy="3695100"/>
          </a:xfrm>
          <a:prstGeom prst="rect">
            <a:avLst/>
          </a:prstGeom>
          <a:noFill/>
          <a:ln>
            <a:noFill/>
          </a:ln>
        </p:spPr>
        <p:txBody>
          <a:bodyPr anchorCtr="0" anchor="ctr" bIns="91425" lIns="91425" spcFirstLastPara="1" rIns="91425" wrap="square" tIns="91425">
            <a:normAutofit/>
          </a:bodyPr>
          <a:lstStyle>
            <a:lvl1pPr indent="-330200" lvl="0" marL="457200" algn="l">
              <a:lnSpc>
                <a:spcPct val="115000"/>
              </a:lnSpc>
              <a:spcBef>
                <a:spcPts val="0"/>
              </a:spcBef>
              <a:spcAft>
                <a:spcPts val="0"/>
              </a:spcAft>
              <a:buSzPts val="16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04800" lvl="2" marL="1371600" algn="l">
              <a:lnSpc>
                <a:spcPct val="115000"/>
              </a:lnSpc>
              <a:spcBef>
                <a:spcPts val="0"/>
              </a:spcBef>
              <a:spcAft>
                <a:spcPts val="0"/>
              </a:spcAft>
              <a:buClr>
                <a:schemeClr val="lt2"/>
              </a:buClr>
              <a:buSzPts val="1200"/>
              <a:buChar char="■"/>
              <a:defRPr>
                <a:solidFill>
                  <a:schemeClr val="lt1"/>
                </a:solidFill>
              </a:defRPr>
            </a:lvl3pPr>
            <a:lvl4pPr indent="-304800" lvl="3" marL="1828800" algn="l">
              <a:lnSpc>
                <a:spcPct val="115000"/>
              </a:lnSpc>
              <a:spcBef>
                <a:spcPts val="0"/>
              </a:spcBef>
              <a:spcAft>
                <a:spcPts val="0"/>
              </a:spcAft>
              <a:buClr>
                <a:schemeClr val="lt2"/>
              </a:buClr>
              <a:buSzPts val="1200"/>
              <a:buChar char="●"/>
              <a:defRPr>
                <a:solidFill>
                  <a:schemeClr val="lt1"/>
                </a:solidFill>
              </a:defRPr>
            </a:lvl4pPr>
            <a:lvl5pPr indent="-292100" lvl="4" marL="2286000" algn="l">
              <a:lnSpc>
                <a:spcPct val="115000"/>
              </a:lnSpc>
              <a:spcBef>
                <a:spcPts val="0"/>
              </a:spcBef>
              <a:spcAft>
                <a:spcPts val="0"/>
              </a:spcAft>
              <a:buClr>
                <a:schemeClr val="lt2"/>
              </a:buClr>
              <a:buSzPts val="1000"/>
              <a:buChar char="○"/>
              <a:defRPr>
                <a:solidFill>
                  <a:schemeClr val="lt1"/>
                </a:solidFill>
              </a:defRPr>
            </a:lvl5pPr>
            <a:lvl6pPr indent="-292100" lvl="5" marL="2743200" algn="l">
              <a:lnSpc>
                <a:spcPct val="115000"/>
              </a:lnSpc>
              <a:spcBef>
                <a:spcPts val="0"/>
              </a:spcBef>
              <a:spcAft>
                <a:spcPts val="0"/>
              </a:spcAft>
              <a:buClr>
                <a:schemeClr val="lt2"/>
              </a:buClr>
              <a:buSzPts val="1000"/>
              <a:buChar char="■"/>
              <a:defRPr>
                <a:solidFill>
                  <a:schemeClr val="lt1"/>
                </a:solidFill>
              </a:defRPr>
            </a:lvl6pPr>
            <a:lvl7pPr indent="-292100" lvl="6" marL="3200400" algn="l">
              <a:lnSpc>
                <a:spcPct val="115000"/>
              </a:lnSpc>
              <a:spcBef>
                <a:spcPts val="0"/>
              </a:spcBef>
              <a:spcAft>
                <a:spcPts val="0"/>
              </a:spcAft>
              <a:buClr>
                <a:schemeClr val="lt2"/>
              </a:buClr>
              <a:buSzPts val="1000"/>
              <a:buChar char="●"/>
              <a:defRPr>
                <a:solidFill>
                  <a:schemeClr val="lt1"/>
                </a:solidFill>
              </a:defRPr>
            </a:lvl7pPr>
            <a:lvl8pPr indent="-285750" lvl="7" marL="3657600" algn="l">
              <a:lnSpc>
                <a:spcPct val="115000"/>
              </a:lnSpc>
              <a:spcBef>
                <a:spcPts val="0"/>
              </a:spcBef>
              <a:spcAft>
                <a:spcPts val="0"/>
              </a:spcAft>
              <a:buClr>
                <a:schemeClr val="lt2"/>
              </a:buClr>
              <a:buSzPts val="900"/>
              <a:buChar char="○"/>
              <a:defRPr>
                <a:solidFill>
                  <a:schemeClr val="lt1"/>
                </a:solidFill>
              </a:defRPr>
            </a:lvl8pPr>
            <a:lvl9pPr indent="-285750" lvl="8" marL="4114800" algn="l">
              <a:lnSpc>
                <a:spcPct val="115000"/>
              </a:lnSpc>
              <a:spcBef>
                <a:spcPts val="0"/>
              </a:spcBef>
              <a:spcAft>
                <a:spcPts val="0"/>
              </a:spcAft>
              <a:buClr>
                <a:schemeClr val="lt2"/>
              </a:buClr>
              <a:buSzPts val="900"/>
              <a:buChar char="■"/>
              <a:defRPr>
                <a:solidFill>
                  <a:schemeClr val="lt1"/>
                </a:solidFill>
              </a:defRPr>
            </a:lvl9pPr>
          </a:lstStyle>
          <a:p/>
        </p:txBody>
      </p:sp>
      <p:sp>
        <p:nvSpPr>
          <p:cNvPr id="3502" name="Google Shape;3502;p13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503" name="Google Shape;3503;p133"/>
          <p:cNvGrpSpPr/>
          <p:nvPr/>
        </p:nvGrpSpPr>
        <p:grpSpPr>
          <a:xfrm>
            <a:off x="8041174" y="4778597"/>
            <a:ext cx="598277" cy="170409"/>
            <a:chOff x="238125" y="1822850"/>
            <a:chExt cx="7080200" cy="2016675"/>
          </a:xfrm>
        </p:grpSpPr>
        <p:sp>
          <p:nvSpPr>
            <p:cNvPr id="3504" name="Google Shape;3504;p13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05" name="Google Shape;3505;p13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06" name="Google Shape;3506;p13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07" name="Google Shape;3507;p13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08" name="Google Shape;3508;p13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09" name="Google Shape;3509;p13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10" name="Google Shape;3510;p13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511" name="Google Shape;3511;p133"/>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X Power Statement" type="blank">
  <p:cSld name="BLANK">
    <p:bg>
      <p:bgPr>
        <a:solidFill>
          <a:schemeClr val="dk1"/>
        </a:solidFill>
      </p:bgPr>
    </p:bg>
    <p:spTree>
      <p:nvGrpSpPr>
        <p:cNvPr id="3512" name="Shape 3512"/>
        <p:cNvGrpSpPr/>
        <p:nvPr/>
      </p:nvGrpSpPr>
      <p:grpSpPr>
        <a:xfrm>
          <a:off x="0" y="0"/>
          <a:ext cx="0" cy="0"/>
          <a:chOff x="0" y="0"/>
          <a:chExt cx="0" cy="0"/>
        </a:xfrm>
      </p:grpSpPr>
      <p:sp>
        <p:nvSpPr>
          <p:cNvPr id="3513" name="Google Shape;3513;p13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514" name="Google Shape;3514;p134"/>
          <p:cNvSpPr txBox="1"/>
          <p:nvPr/>
        </p:nvSpPr>
        <p:spPr>
          <a:xfrm>
            <a:off x="475268" y="463837"/>
            <a:ext cx="7749300" cy="4172221"/>
          </a:xfrm>
          <a:prstGeom prst="rect">
            <a:avLst/>
          </a:prstGeom>
          <a:noFill/>
          <a:ln>
            <a:noFill/>
          </a:ln>
        </p:spPr>
        <p:txBody>
          <a:bodyPr anchorCtr="0" anchor="t" bIns="91400" lIns="91400" spcFirstLastPara="1" rIns="91400" wrap="square" tIns="91400">
            <a:spAutoFit/>
          </a:bodyPr>
          <a:lstStyle/>
          <a:p>
            <a:pPr indent="0" lvl="0" marL="0" marR="0" rtl="0" algn="l">
              <a:lnSpc>
                <a:spcPct val="90000"/>
              </a:lnSpc>
              <a:spcBef>
                <a:spcPts val="0"/>
              </a:spcBef>
              <a:spcAft>
                <a:spcPts val="0"/>
              </a:spcAft>
              <a:buClr>
                <a:srgbClr val="000000"/>
              </a:buClr>
              <a:buSzPts val="3199"/>
              <a:buFont typeface="Arial"/>
              <a:buNone/>
            </a:pPr>
            <a:r>
              <a:rPr b="0" i="0" lang="en" sz="3199" u="none" cap="none" strike="noStrike">
                <a:solidFill>
                  <a:schemeClr val="lt1"/>
                </a:solidFill>
                <a:latin typeface="Inter ExtraBold"/>
                <a:ea typeface="Inter ExtraBold"/>
                <a:cs typeface="Inter ExtraBold"/>
                <a:sym typeface="Inter ExtraBold"/>
              </a:rPr>
              <a:t>Simplify </a:t>
            </a:r>
            <a:r>
              <a:rPr b="0" i="0" lang="en" sz="3199" u="none" cap="none" strike="noStrike">
                <a:solidFill>
                  <a:schemeClr val="accent3"/>
                </a:solidFill>
                <a:latin typeface="Inter ExtraBold"/>
                <a:ea typeface="Inter ExtraBold"/>
                <a:cs typeface="Inter ExtraBold"/>
                <a:sym typeface="Inter ExtraBold"/>
              </a:rPr>
              <a:t>your headaches </a:t>
            </a:r>
            <a:r>
              <a:rPr b="0" i="0" lang="en" sz="3199" u="none" cap="none" strike="noStrike">
                <a:solidFill>
                  <a:schemeClr val="accent2"/>
                </a:solidFill>
                <a:latin typeface="Inter ExtraBold"/>
                <a:ea typeface="Inter ExtraBold"/>
                <a:cs typeface="Inter ExtraBold"/>
                <a:sym typeface="Inter ExtraBold"/>
              </a:rPr>
              <a:t>• all the important tasks you know need to be done with detailed attention </a:t>
            </a:r>
            <a:r>
              <a:rPr b="0" i="0" lang="en" sz="3199" u="none" cap="none" strike="noStrike">
                <a:solidFill>
                  <a:schemeClr val="accent4"/>
                </a:solidFill>
                <a:latin typeface="Inter ExtraBold"/>
                <a:ea typeface="Inter ExtraBold"/>
                <a:cs typeface="Inter ExtraBold"/>
                <a:sym typeface="Inter ExtraBold"/>
              </a:rPr>
              <a:t>• but they take you away from your professional passions</a:t>
            </a:r>
            <a:r>
              <a:rPr b="0" i="0" lang="en" sz="3199" u="none" cap="none" strike="noStrike">
                <a:solidFill>
                  <a:schemeClr val="accent3"/>
                </a:solidFill>
                <a:latin typeface="Inter ExtraBold"/>
                <a:ea typeface="Inter ExtraBold"/>
                <a:cs typeface="Inter ExtraBold"/>
                <a:sym typeface="Inter ExtraBold"/>
              </a:rPr>
              <a:t> </a:t>
            </a:r>
            <a:r>
              <a:rPr b="0" i="0" lang="en" sz="3199" u="none" cap="none" strike="noStrike">
                <a:solidFill>
                  <a:schemeClr val="accent5"/>
                </a:solidFill>
                <a:latin typeface="Inter ExtraBold"/>
                <a:ea typeface="Inter ExtraBold"/>
                <a:cs typeface="Inter ExtraBold"/>
                <a:sym typeface="Inter ExtraBold"/>
              </a:rPr>
              <a:t>• your stretch goals • the things you love about your job </a:t>
            </a:r>
            <a:r>
              <a:rPr b="0" i="0" lang="en" sz="3199" u="none" cap="none" strike="noStrike">
                <a:solidFill>
                  <a:schemeClr val="accent3"/>
                </a:solidFill>
                <a:latin typeface="Inter ExtraBold"/>
                <a:ea typeface="Inter ExtraBold"/>
                <a:cs typeface="Inter ExtraBold"/>
                <a:sym typeface="Inter ExtraBold"/>
              </a:rPr>
              <a:t>• let WEX handle the snags so you can focus on the most important parts of </a:t>
            </a:r>
            <a:r>
              <a:rPr b="0" i="0" lang="en" sz="3199" u="none" cap="none" strike="noStrike">
                <a:solidFill>
                  <a:schemeClr val="lt1"/>
                </a:solidFill>
                <a:latin typeface="Inter ExtraBold"/>
                <a:ea typeface="Inter ExtraBold"/>
                <a:cs typeface="Inter ExtraBold"/>
                <a:sym typeface="Inter ExtraBold"/>
              </a:rPr>
              <a:t>your business.</a:t>
            </a:r>
            <a:endParaRPr b="0" i="0" sz="3199" u="none" cap="none" strike="noStrike">
              <a:solidFill>
                <a:schemeClr val="lt1"/>
              </a:solidFill>
              <a:latin typeface="Inter ExtraBold"/>
              <a:ea typeface="Inter ExtraBold"/>
              <a:cs typeface="Inter ExtraBold"/>
              <a:sym typeface="Inter ExtraBold"/>
            </a:endParaRPr>
          </a:p>
        </p:txBody>
      </p:sp>
      <p:grpSp>
        <p:nvGrpSpPr>
          <p:cNvPr id="3515" name="Google Shape;3515;p134"/>
          <p:cNvGrpSpPr/>
          <p:nvPr/>
        </p:nvGrpSpPr>
        <p:grpSpPr>
          <a:xfrm>
            <a:off x="8041174" y="4778597"/>
            <a:ext cx="598277" cy="170409"/>
            <a:chOff x="238125" y="1822850"/>
            <a:chExt cx="7080200" cy="2016675"/>
          </a:xfrm>
        </p:grpSpPr>
        <p:sp>
          <p:nvSpPr>
            <p:cNvPr id="3516" name="Google Shape;3516;p13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17" name="Google Shape;3517;p13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18" name="Google Shape;3518;p13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19" name="Google Shape;3519;p13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20" name="Google Shape;3520;p13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21" name="Google Shape;3521;p13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22" name="Google Shape;3522;p13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523" name="Google Shape;3523;p134"/>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Closing slide">
    <p:bg>
      <p:bgPr>
        <a:solidFill>
          <a:schemeClr val="dk1"/>
        </a:solidFill>
      </p:bgPr>
    </p:bg>
    <p:spTree>
      <p:nvGrpSpPr>
        <p:cNvPr id="3524" name="Shape 3524"/>
        <p:cNvGrpSpPr/>
        <p:nvPr/>
      </p:nvGrpSpPr>
      <p:grpSpPr>
        <a:xfrm>
          <a:off x="0" y="0"/>
          <a:ext cx="0" cy="0"/>
          <a:chOff x="0" y="0"/>
          <a:chExt cx="0" cy="0"/>
        </a:xfrm>
      </p:grpSpPr>
      <p:grpSp>
        <p:nvGrpSpPr>
          <p:cNvPr id="3525" name="Google Shape;3525;p135"/>
          <p:cNvGrpSpPr/>
          <p:nvPr/>
        </p:nvGrpSpPr>
        <p:grpSpPr>
          <a:xfrm>
            <a:off x="3689203" y="6"/>
            <a:ext cx="3697033" cy="5143642"/>
            <a:chOff x="1926275" y="238125"/>
            <a:chExt cx="3765950" cy="5239525"/>
          </a:xfrm>
        </p:grpSpPr>
        <p:sp>
          <p:nvSpPr>
            <p:cNvPr id="3526" name="Google Shape;3526;p135"/>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27" name="Google Shape;3527;p135"/>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28" name="Google Shape;3528;p135"/>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29" name="Google Shape;3529;p135"/>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0" name="Google Shape;3530;p135"/>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1" name="Google Shape;3531;p135"/>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2" name="Google Shape;3532;p135"/>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3" name="Google Shape;3533;p135"/>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4" name="Google Shape;3534;p135"/>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5" name="Google Shape;3535;p135"/>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6" name="Google Shape;3536;p135"/>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7" name="Google Shape;3537;p135"/>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8" name="Google Shape;3538;p135"/>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9" name="Google Shape;3539;p135"/>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0" name="Google Shape;3540;p135"/>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1" name="Google Shape;3541;p135"/>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2" name="Google Shape;3542;p135"/>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3" name="Google Shape;3543;p135"/>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4" name="Google Shape;3544;p135"/>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5" name="Google Shape;3545;p135"/>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6" name="Google Shape;3546;p135"/>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7" name="Google Shape;3547;p135"/>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8" name="Google Shape;3548;p135"/>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9" name="Google Shape;3549;p135"/>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0" name="Google Shape;3550;p135"/>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1" name="Google Shape;3551;p135"/>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2" name="Google Shape;3552;p135"/>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3" name="Google Shape;3553;p135"/>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4" name="Google Shape;3554;p135"/>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5" name="Google Shape;3555;p135"/>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6" name="Google Shape;3556;p135"/>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7" name="Google Shape;3557;p135"/>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8" name="Google Shape;3558;p135"/>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9" name="Google Shape;3559;p135"/>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0" name="Google Shape;3560;p135"/>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1" name="Google Shape;3561;p135"/>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2" name="Google Shape;3562;p135"/>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3" name="Google Shape;3563;p135"/>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4" name="Google Shape;3564;p135"/>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5" name="Google Shape;3565;p135"/>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6" name="Google Shape;3566;p135"/>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7" name="Google Shape;3567;p135"/>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8" name="Google Shape;3568;p135"/>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9" name="Google Shape;3569;p135"/>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0" name="Google Shape;3570;p135"/>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1" name="Google Shape;3571;p135"/>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2" name="Google Shape;3572;p135"/>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3" name="Google Shape;3573;p135"/>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4" name="Google Shape;3574;p135"/>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5" name="Google Shape;3575;p135"/>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6" name="Google Shape;3576;p135"/>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7" name="Google Shape;3577;p135"/>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8" name="Google Shape;3578;p135"/>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9" name="Google Shape;3579;p135"/>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80" name="Google Shape;3580;p135"/>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81" name="Google Shape;3581;p135"/>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82" name="Google Shape;3582;p135"/>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83" name="Google Shape;3583;p135"/>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84" name="Google Shape;3584;p135"/>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85" name="Google Shape;3585;p135"/>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586" name="Google Shape;3586;p135"/>
          <p:cNvSpPr/>
          <p:nvPr/>
        </p:nvSpPr>
        <p:spPr>
          <a:xfrm>
            <a:off x="0" y="0"/>
            <a:ext cx="5743500" cy="5143500"/>
          </a:xfrm>
          <a:prstGeom prst="homePlate">
            <a:avLst>
              <a:gd fmla="val 39813" name="adj"/>
            </a:avLst>
          </a:prstGeom>
          <a:solidFill>
            <a:srgbClr val="253746"/>
          </a:solidFill>
          <a:ln>
            <a:noFill/>
          </a:ln>
          <a:effectLst>
            <a:outerShdw blurRad="228600" rotWithShape="0" algn="bl" dir="10800000" dist="38100">
              <a:srgbClr val="000000">
                <a:alpha val="33333"/>
              </a:srgbClr>
            </a:outerShdw>
          </a:effectLst>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87" name="Google Shape;3587;p135"/>
          <p:cNvSpPr/>
          <p:nvPr/>
        </p:nvSpPr>
        <p:spPr>
          <a:xfrm>
            <a:off x="5338776" y="-4749"/>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rgbClr val="253746"/>
          </a:solidFill>
          <a:ln>
            <a:noFill/>
          </a:ln>
          <a:effectLst>
            <a:outerShdw blurRad="228600" rotWithShape="0" algn="bl" dir="10800000" dist="38100">
              <a:srgbClr val="000000">
                <a:alpha val="33333"/>
              </a:srgbClr>
            </a:outerShdw>
          </a:effectLst>
        </p:spPr>
      </p:sp>
      <p:sp>
        <p:nvSpPr>
          <p:cNvPr id="3588" name="Google Shape;3588;p135"/>
          <p:cNvSpPr txBox="1"/>
          <p:nvPr/>
        </p:nvSpPr>
        <p:spPr>
          <a:xfrm>
            <a:off x="340275" y="951651"/>
            <a:ext cx="3804900" cy="854400"/>
          </a:xfrm>
          <a:prstGeom prst="rect">
            <a:avLst/>
          </a:prstGeom>
          <a:noFill/>
          <a:ln>
            <a:noFill/>
          </a:ln>
        </p:spPr>
        <p:txBody>
          <a:bodyPr anchorCtr="0" anchor="t" bIns="91400" lIns="91400" spcFirstLastPara="1" rIns="91400" wrap="square" tIns="91400">
            <a:noAutofit/>
          </a:bodyPr>
          <a:lstStyle/>
          <a:p>
            <a:pPr indent="0" lvl="0" marL="0" marR="0" rtl="0" algn="l">
              <a:lnSpc>
                <a:spcPct val="100000"/>
              </a:lnSpc>
              <a:spcBef>
                <a:spcPts val="0"/>
              </a:spcBef>
              <a:spcAft>
                <a:spcPts val="0"/>
              </a:spcAft>
              <a:buClr>
                <a:srgbClr val="000000"/>
              </a:buClr>
              <a:buSzPts val="2199"/>
              <a:buFont typeface="Arial"/>
              <a:buNone/>
            </a:pPr>
            <a:r>
              <a:rPr b="0" i="0" lang="en" sz="2199" u="none" cap="none" strike="noStrike">
                <a:solidFill>
                  <a:srgbClr val="FFFFFF"/>
                </a:solidFill>
                <a:latin typeface="Inter ExtraBold"/>
                <a:ea typeface="Inter ExtraBold"/>
                <a:cs typeface="Inter ExtraBold"/>
                <a:sym typeface="Inter ExtraBold"/>
              </a:rPr>
              <a:t>Simplify the business </a:t>
            </a:r>
            <a:br>
              <a:rPr b="0" i="0" lang="en" sz="2199" u="none" cap="none" strike="noStrike">
                <a:solidFill>
                  <a:srgbClr val="FFFFFF"/>
                </a:solidFill>
                <a:latin typeface="Inter ExtraBold"/>
                <a:ea typeface="Inter ExtraBold"/>
                <a:cs typeface="Inter ExtraBold"/>
                <a:sym typeface="Inter ExtraBold"/>
              </a:rPr>
            </a:br>
            <a:r>
              <a:rPr b="0" i="0" lang="en" sz="2199" u="none" cap="none" strike="noStrike">
                <a:solidFill>
                  <a:srgbClr val="FFFFFF"/>
                </a:solidFill>
                <a:latin typeface="Inter ExtraBold"/>
                <a:ea typeface="Inter ExtraBold"/>
                <a:cs typeface="Inter ExtraBold"/>
                <a:sym typeface="Inter ExtraBold"/>
              </a:rPr>
              <a:t>of running your business.</a:t>
            </a:r>
            <a:endParaRPr b="0" i="0" sz="2199" u="none" cap="none" strike="noStrike">
              <a:solidFill>
                <a:srgbClr val="FFFFFF"/>
              </a:solidFill>
              <a:latin typeface="Inter ExtraBold"/>
              <a:ea typeface="Inter ExtraBold"/>
              <a:cs typeface="Inter ExtraBold"/>
              <a:sym typeface="Inter ExtraBold"/>
            </a:endParaRPr>
          </a:p>
        </p:txBody>
      </p:sp>
      <p:grpSp>
        <p:nvGrpSpPr>
          <p:cNvPr id="3589" name="Google Shape;3589;p135"/>
          <p:cNvGrpSpPr/>
          <p:nvPr/>
        </p:nvGrpSpPr>
        <p:grpSpPr>
          <a:xfrm>
            <a:off x="7612256" y="4190288"/>
            <a:ext cx="1219210" cy="347271"/>
            <a:chOff x="238125" y="1822850"/>
            <a:chExt cx="7080200" cy="2016675"/>
          </a:xfrm>
        </p:grpSpPr>
        <p:sp>
          <p:nvSpPr>
            <p:cNvPr id="3590" name="Google Shape;3590;p13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91" name="Google Shape;3591;p13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92" name="Google Shape;3592;p13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93" name="Google Shape;3593;p13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94" name="Google Shape;3594;p13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95" name="Google Shape;3595;p13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96" name="Google Shape;3596;p13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597" name="Google Shape;3597;p135"/>
          <p:cNvSpPr txBox="1"/>
          <p:nvPr/>
        </p:nvSpPr>
        <p:spPr>
          <a:xfrm>
            <a:off x="7653845" y="4665341"/>
            <a:ext cx="1257300" cy="292313"/>
          </a:xfrm>
          <a:prstGeom prst="rect">
            <a:avLst/>
          </a:prstGeom>
          <a:noFill/>
          <a:ln>
            <a:noFill/>
          </a:ln>
        </p:spPr>
        <p:txBody>
          <a:bodyPr anchorCtr="0" anchor="t" bIns="91400" lIns="91400" spcFirstLastPara="1" rIns="91400" wrap="square" tIns="91400">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©2022, WEX Inc.</a:t>
            </a:r>
            <a:endParaRPr b="0" i="0" sz="700" u="none" cap="none" strike="noStrike">
              <a:solidFill>
                <a:schemeClr val="dk2"/>
              </a:solidFill>
              <a:latin typeface="Inter Medium"/>
              <a:ea typeface="Inter Medium"/>
              <a:cs typeface="Inter Medium"/>
              <a:sym typeface="Inter Medium"/>
            </a:endParaRPr>
          </a:p>
        </p:txBody>
      </p:sp>
      <p:sp>
        <p:nvSpPr>
          <p:cNvPr id="3598" name="Google Shape;3598;p135"/>
          <p:cNvSpPr txBox="1"/>
          <p:nvPr/>
        </p:nvSpPr>
        <p:spPr>
          <a:xfrm>
            <a:off x="340275"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white">
  <p:cSld name="Closing slide w/logo_white">
    <p:bg>
      <p:bgPr>
        <a:solidFill>
          <a:schemeClr val="dk1"/>
        </a:solidFill>
      </p:bgPr>
    </p:bg>
    <p:spTree>
      <p:nvGrpSpPr>
        <p:cNvPr id="3599" name="Shape 3599"/>
        <p:cNvGrpSpPr/>
        <p:nvPr/>
      </p:nvGrpSpPr>
      <p:grpSpPr>
        <a:xfrm>
          <a:off x="0" y="0"/>
          <a:ext cx="0" cy="0"/>
          <a:chOff x="0" y="0"/>
          <a:chExt cx="0" cy="0"/>
        </a:xfrm>
      </p:grpSpPr>
      <p:grpSp>
        <p:nvGrpSpPr>
          <p:cNvPr id="3600" name="Google Shape;3600;p136"/>
          <p:cNvGrpSpPr/>
          <p:nvPr/>
        </p:nvGrpSpPr>
        <p:grpSpPr>
          <a:xfrm>
            <a:off x="3698728" y="6"/>
            <a:ext cx="3697033" cy="5143642"/>
            <a:chOff x="1926275" y="238125"/>
            <a:chExt cx="3765950" cy="5239525"/>
          </a:xfrm>
        </p:grpSpPr>
        <p:sp>
          <p:nvSpPr>
            <p:cNvPr id="3601" name="Google Shape;3601;p136"/>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02" name="Google Shape;3602;p136"/>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03" name="Google Shape;3603;p136"/>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04" name="Google Shape;3604;p136"/>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05" name="Google Shape;3605;p136"/>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06" name="Google Shape;3606;p136"/>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07" name="Google Shape;3607;p136"/>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08" name="Google Shape;3608;p136"/>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09" name="Google Shape;3609;p136"/>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0" name="Google Shape;3610;p136"/>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1" name="Google Shape;3611;p136"/>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2" name="Google Shape;3612;p136"/>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3" name="Google Shape;3613;p136"/>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4" name="Google Shape;3614;p136"/>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5" name="Google Shape;3615;p136"/>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6" name="Google Shape;3616;p136"/>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7" name="Google Shape;3617;p136"/>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8" name="Google Shape;3618;p136"/>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9" name="Google Shape;3619;p136"/>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0" name="Google Shape;3620;p136"/>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1" name="Google Shape;3621;p136"/>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2" name="Google Shape;3622;p136"/>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3" name="Google Shape;3623;p136"/>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4" name="Google Shape;3624;p136"/>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5" name="Google Shape;3625;p136"/>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6" name="Google Shape;3626;p136"/>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7" name="Google Shape;3627;p136"/>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8" name="Google Shape;3628;p136"/>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9" name="Google Shape;3629;p136"/>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0" name="Google Shape;3630;p136"/>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1" name="Google Shape;3631;p136"/>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2" name="Google Shape;3632;p136"/>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3" name="Google Shape;3633;p136"/>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4" name="Google Shape;3634;p136"/>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5" name="Google Shape;3635;p136"/>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6" name="Google Shape;3636;p136"/>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7" name="Google Shape;3637;p136"/>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8" name="Google Shape;3638;p136"/>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9" name="Google Shape;3639;p136"/>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0" name="Google Shape;3640;p136"/>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1" name="Google Shape;3641;p136"/>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2" name="Google Shape;3642;p136"/>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3" name="Google Shape;3643;p136"/>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4" name="Google Shape;3644;p136"/>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5" name="Google Shape;3645;p136"/>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6" name="Google Shape;3646;p136"/>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7" name="Google Shape;3647;p136"/>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8" name="Google Shape;3648;p136"/>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9" name="Google Shape;3649;p136"/>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0" name="Google Shape;3650;p136"/>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1" name="Google Shape;3651;p136"/>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2" name="Google Shape;3652;p136"/>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3" name="Google Shape;3653;p136"/>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4" name="Google Shape;3654;p136"/>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5" name="Google Shape;3655;p136"/>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6" name="Google Shape;3656;p136"/>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7" name="Google Shape;3657;p136"/>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8" name="Google Shape;3658;p136"/>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9" name="Google Shape;3659;p136"/>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60" name="Google Shape;3660;p136"/>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661" name="Google Shape;3661;p136"/>
          <p:cNvSpPr/>
          <p:nvPr/>
        </p:nvSpPr>
        <p:spPr>
          <a:xfrm>
            <a:off x="0" y="0"/>
            <a:ext cx="5743500" cy="5143500"/>
          </a:xfrm>
          <a:prstGeom prst="homePlate">
            <a:avLst>
              <a:gd fmla="val 39813" name="adj"/>
            </a:avLst>
          </a:prstGeom>
          <a:solidFill>
            <a:schemeClr val="dk1"/>
          </a:solidFill>
          <a:ln>
            <a:noFill/>
          </a:ln>
          <a:effectLst>
            <a:outerShdw blurRad="228600" rotWithShape="0" algn="bl" dir="10800000" dist="38100">
              <a:srgbClr val="000000">
                <a:alpha val="33333"/>
              </a:srgbClr>
            </a:outerShdw>
          </a:effectLst>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62" name="Google Shape;3662;p136"/>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663" name="Google Shape;3663;p136"/>
          <p:cNvGrpSpPr/>
          <p:nvPr/>
        </p:nvGrpSpPr>
        <p:grpSpPr>
          <a:xfrm>
            <a:off x="1285922" y="2144123"/>
            <a:ext cx="2868897" cy="817157"/>
            <a:chOff x="238125" y="1822850"/>
            <a:chExt cx="7080200" cy="2016675"/>
          </a:xfrm>
        </p:grpSpPr>
        <p:sp>
          <p:nvSpPr>
            <p:cNvPr id="3664" name="Google Shape;3664;p13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65" name="Google Shape;3665;p13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66" name="Google Shape;3666;p13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67" name="Google Shape;3667;p13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68" name="Google Shape;3668;p13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69" name="Google Shape;3669;p13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70" name="Google Shape;3670;p13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671" name="Google Shape;3671;p136"/>
          <p:cNvSpPr/>
          <p:nvPr/>
        </p:nvSpPr>
        <p:spPr>
          <a:xfrm>
            <a:off x="5338776" y="-4749"/>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dk1"/>
          </a:solidFill>
          <a:ln>
            <a:noFill/>
          </a:ln>
          <a:effectLst>
            <a:outerShdw blurRad="228600" rotWithShape="0" algn="bl" dir="10800000" dist="38100">
              <a:srgbClr val="000000">
                <a:alpha val="33333"/>
              </a:srgbClr>
            </a:outerShdw>
          </a:effectLst>
        </p:spPr>
      </p:sp>
      <p:sp>
        <p:nvSpPr>
          <p:cNvPr id="3672" name="Google Shape;3672;p136"/>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slate">
  <p:cSld name="Closing slide w/logo_slate">
    <p:spTree>
      <p:nvGrpSpPr>
        <p:cNvPr id="3673" name="Shape 3673"/>
        <p:cNvGrpSpPr/>
        <p:nvPr/>
      </p:nvGrpSpPr>
      <p:grpSpPr>
        <a:xfrm>
          <a:off x="0" y="0"/>
          <a:ext cx="0" cy="0"/>
          <a:chOff x="0" y="0"/>
          <a:chExt cx="0" cy="0"/>
        </a:xfrm>
      </p:grpSpPr>
      <p:grpSp>
        <p:nvGrpSpPr>
          <p:cNvPr id="3674" name="Google Shape;3674;p137"/>
          <p:cNvGrpSpPr/>
          <p:nvPr/>
        </p:nvGrpSpPr>
        <p:grpSpPr>
          <a:xfrm>
            <a:off x="3698728" y="6"/>
            <a:ext cx="3697033" cy="5143642"/>
            <a:chOff x="1926275" y="238125"/>
            <a:chExt cx="3765950" cy="5239525"/>
          </a:xfrm>
        </p:grpSpPr>
        <p:sp>
          <p:nvSpPr>
            <p:cNvPr id="3675" name="Google Shape;3675;p137"/>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76" name="Google Shape;3676;p137"/>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77" name="Google Shape;3677;p137"/>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78" name="Google Shape;3678;p137"/>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79" name="Google Shape;3679;p137"/>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0" name="Google Shape;3680;p137"/>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1" name="Google Shape;3681;p137"/>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2" name="Google Shape;3682;p137"/>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3" name="Google Shape;3683;p137"/>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4" name="Google Shape;3684;p137"/>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5" name="Google Shape;3685;p137"/>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6" name="Google Shape;3686;p137"/>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7" name="Google Shape;3687;p137"/>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8" name="Google Shape;3688;p137"/>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9" name="Google Shape;3689;p137"/>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0" name="Google Shape;3690;p137"/>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1" name="Google Shape;3691;p137"/>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2" name="Google Shape;3692;p137"/>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3" name="Google Shape;3693;p137"/>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4" name="Google Shape;3694;p137"/>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5" name="Google Shape;3695;p137"/>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6" name="Google Shape;3696;p137"/>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7" name="Google Shape;3697;p137"/>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8" name="Google Shape;3698;p137"/>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9" name="Google Shape;3699;p137"/>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0" name="Google Shape;3700;p137"/>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1" name="Google Shape;3701;p137"/>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2" name="Google Shape;3702;p137"/>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3" name="Google Shape;3703;p137"/>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4" name="Google Shape;3704;p137"/>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5" name="Google Shape;3705;p137"/>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6" name="Google Shape;3706;p137"/>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7" name="Google Shape;3707;p137"/>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8" name="Google Shape;3708;p137"/>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9" name="Google Shape;3709;p137"/>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0" name="Google Shape;3710;p137"/>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1" name="Google Shape;3711;p137"/>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2" name="Google Shape;3712;p137"/>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3" name="Google Shape;3713;p137"/>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4" name="Google Shape;3714;p137"/>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5" name="Google Shape;3715;p137"/>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6" name="Google Shape;3716;p137"/>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7" name="Google Shape;3717;p137"/>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8" name="Google Shape;3718;p137"/>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9" name="Google Shape;3719;p137"/>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0" name="Google Shape;3720;p137"/>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1" name="Google Shape;3721;p137"/>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2" name="Google Shape;3722;p137"/>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3" name="Google Shape;3723;p137"/>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4" name="Google Shape;3724;p137"/>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5" name="Google Shape;3725;p137"/>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6" name="Google Shape;3726;p137"/>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7" name="Google Shape;3727;p137"/>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8" name="Google Shape;3728;p137"/>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9" name="Google Shape;3729;p137"/>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0" name="Google Shape;3730;p137"/>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1" name="Google Shape;3731;p137"/>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2" name="Google Shape;3732;p137"/>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3" name="Google Shape;3733;p137"/>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4" name="Google Shape;3734;p137"/>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735" name="Google Shape;3735;p137"/>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13333"/>
              </a:srgbClr>
            </a:outerShdw>
          </a:effectLst>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6" name="Google Shape;3736;p13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737" name="Google Shape;3737;p137"/>
          <p:cNvGrpSpPr/>
          <p:nvPr/>
        </p:nvGrpSpPr>
        <p:grpSpPr>
          <a:xfrm>
            <a:off x="1285922" y="2144123"/>
            <a:ext cx="2868897" cy="817157"/>
            <a:chOff x="238125" y="1822850"/>
            <a:chExt cx="7080200" cy="2016675"/>
          </a:xfrm>
        </p:grpSpPr>
        <p:sp>
          <p:nvSpPr>
            <p:cNvPr id="3738" name="Google Shape;3738;p13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9" name="Google Shape;3739;p13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0" name="Google Shape;3740;p13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1" name="Google Shape;3741;p13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2" name="Google Shape;3742;p13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3" name="Google Shape;3743;p13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4" name="Google Shape;3744;p13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745" name="Google Shape;3745;p137"/>
          <p:cNvSpPr/>
          <p:nvPr/>
        </p:nvSpPr>
        <p:spPr>
          <a:xfrm>
            <a:off x="5338776" y="-4749"/>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13333"/>
              </a:srgbClr>
            </a:outerShdw>
          </a:effectLst>
        </p:spPr>
      </p:sp>
      <p:sp>
        <p:nvSpPr>
          <p:cNvPr id="3746" name="Google Shape;3746;p137"/>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red">
  <p:cSld name="Closing slide w/logo_red">
    <p:bg>
      <p:bgPr>
        <a:solidFill>
          <a:schemeClr val="accent1"/>
        </a:solidFill>
      </p:bgPr>
    </p:bg>
    <p:spTree>
      <p:nvGrpSpPr>
        <p:cNvPr id="3747" name="Shape 3747"/>
        <p:cNvGrpSpPr/>
        <p:nvPr/>
      </p:nvGrpSpPr>
      <p:grpSpPr>
        <a:xfrm>
          <a:off x="0" y="0"/>
          <a:ext cx="0" cy="0"/>
          <a:chOff x="0" y="0"/>
          <a:chExt cx="0" cy="0"/>
        </a:xfrm>
      </p:grpSpPr>
      <p:sp>
        <p:nvSpPr>
          <p:cNvPr id="3748" name="Google Shape;3748;p138"/>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33333"/>
              </a:srgbClr>
            </a:outerShdw>
          </a:effectLst>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9" name="Google Shape;3749;p13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750" name="Google Shape;3750;p138"/>
          <p:cNvGrpSpPr/>
          <p:nvPr/>
        </p:nvGrpSpPr>
        <p:grpSpPr>
          <a:xfrm>
            <a:off x="1285922" y="2144123"/>
            <a:ext cx="2868897" cy="817157"/>
            <a:chOff x="238125" y="1822850"/>
            <a:chExt cx="7080200" cy="2016675"/>
          </a:xfrm>
        </p:grpSpPr>
        <p:sp>
          <p:nvSpPr>
            <p:cNvPr id="3751" name="Google Shape;3751;p13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2" name="Google Shape;3752;p13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3" name="Google Shape;3753;p13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4" name="Google Shape;3754;p13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5" name="Google Shape;3755;p13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6" name="Google Shape;3756;p13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7" name="Google Shape;3757;p13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758" name="Google Shape;3758;p138"/>
          <p:cNvSpPr/>
          <p:nvPr/>
        </p:nvSpPr>
        <p:spPr>
          <a:xfrm>
            <a:off x="5338776" y="-4749"/>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33333"/>
              </a:srgbClr>
            </a:outerShdw>
          </a:effectLst>
        </p:spPr>
      </p:sp>
      <p:sp>
        <p:nvSpPr>
          <p:cNvPr id="3759" name="Google Shape;3759;p138"/>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Slate Blue Arrow">
  <p:cSld name="Slide - Slate Blue Arrow">
    <p:bg>
      <p:bgPr>
        <a:blipFill>
          <a:blip r:embed="rId2">
            <a:alphaModFix/>
          </a:blip>
          <a:stretch>
            <a:fillRect/>
          </a:stretch>
        </a:blipFill>
      </p:bgPr>
    </p:bg>
    <p:spTree>
      <p:nvGrpSpPr>
        <p:cNvPr id="3760" name="Shape 3760"/>
        <p:cNvGrpSpPr/>
        <p:nvPr/>
      </p:nvGrpSpPr>
      <p:grpSpPr>
        <a:xfrm>
          <a:off x="0" y="0"/>
          <a:ext cx="0" cy="0"/>
          <a:chOff x="0" y="0"/>
          <a:chExt cx="0" cy="0"/>
        </a:xfrm>
      </p:grpSpPr>
      <p:sp>
        <p:nvSpPr>
          <p:cNvPr id="3761" name="Google Shape;3761;g280e6f0b55c_0_30"/>
          <p:cNvSpPr/>
          <p:nvPr/>
        </p:nvSpPr>
        <p:spPr>
          <a:xfrm>
            <a:off x="4201297" y="0"/>
            <a:ext cx="3811800" cy="5143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3762" name="Google Shape;3762;g280e6f0b55c_0_30"/>
          <p:cNvSpPr txBox="1"/>
          <p:nvPr>
            <p:ph idx="1" type="body"/>
          </p:nvPr>
        </p:nvSpPr>
        <p:spPr>
          <a:xfrm>
            <a:off x="874835" y="1258745"/>
            <a:ext cx="7394400" cy="2985900"/>
          </a:xfrm>
          <a:prstGeom prst="rect">
            <a:avLst/>
          </a:prstGeom>
          <a:noFill/>
          <a:ln>
            <a:noFill/>
          </a:ln>
        </p:spPr>
        <p:txBody>
          <a:bodyPr anchorCtr="0" anchor="t" bIns="34275" lIns="68575" spcFirstLastPara="1" rIns="68575" wrap="square" tIns="34275">
            <a:normAutofit/>
          </a:bodyPr>
          <a:lstStyle>
            <a:lvl1pPr indent="-323850" lvl="0" marL="457200" algn="l">
              <a:lnSpc>
                <a:spcPct val="90000"/>
              </a:lnSpc>
              <a:spcBef>
                <a:spcPts val="800"/>
              </a:spcBef>
              <a:spcAft>
                <a:spcPts val="0"/>
              </a:spcAft>
              <a:buClr>
                <a:schemeClr val="lt1"/>
              </a:buClr>
              <a:buSzPts val="1500"/>
              <a:buChar char="•"/>
              <a:defRPr b="0" i="0" sz="1500">
                <a:latin typeface="Inter"/>
                <a:ea typeface="Inter"/>
                <a:cs typeface="Inter"/>
                <a:sym typeface="Inter"/>
              </a:defRPr>
            </a:lvl1pPr>
            <a:lvl2pPr indent="-317500" lvl="1" marL="914400" algn="l">
              <a:lnSpc>
                <a:spcPct val="90000"/>
              </a:lnSpc>
              <a:spcBef>
                <a:spcPts val="400"/>
              </a:spcBef>
              <a:spcAft>
                <a:spcPts val="0"/>
              </a:spcAft>
              <a:buClr>
                <a:schemeClr val="lt1"/>
              </a:buClr>
              <a:buSzPts val="1400"/>
              <a:buChar char="•"/>
              <a:defRPr b="0" i="0" sz="1400">
                <a:latin typeface="Inter"/>
                <a:ea typeface="Inter"/>
                <a:cs typeface="Inter"/>
                <a:sym typeface="Inter"/>
              </a:defRPr>
            </a:lvl2pPr>
            <a:lvl3pPr indent="-304800" lvl="2" marL="1371600" algn="l">
              <a:lnSpc>
                <a:spcPct val="90000"/>
              </a:lnSpc>
              <a:spcBef>
                <a:spcPts val="400"/>
              </a:spcBef>
              <a:spcAft>
                <a:spcPts val="0"/>
              </a:spcAft>
              <a:buClr>
                <a:schemeClr val="lt1"/>
              </a:buClr>
              <a:buSzPts val="1200"/>
              <a:buChar char="•"/>
              <a:defRPr b="0" i="0" sz="1200">
                <a:latin typeface="Inter"/>
                <a:ea typeface="Inter"/>
                <a:cs typeface="Inter"/>
                <a:sym typeface="Inter"/>
              </a:defRPr>
            </a:lvl3pPr>
            <a:lvl4pPr indent="-298450" lvl="3" marL="1828800" algn="l">
              <a:lnSpc>
                <a:spcPct val="90000"/>
              </a:lnSpc>
              <a:spcBef>
                <a:spcPts val="400"/>
              </a:spcBef>
              <a:spcAft>
                <a:spcPts val="0"/>
              </a:spcAft>
              <a:buClr>
                <a:schemeClr val="lt1"/>
              </a:buClr>
              <a:buSzPts val="1100"/>
              <a:buChar char="•"/>
              <a:defRPr b="0" i="0" sz="1100">
                <a:latin typeface="Inter"/>
                <a:ea typeface="Inter"/>
                <a:cs typeface="Inter"/>
                <a:sym typeface="Inter"/>
              </a:defRPr>
            </a:lvl4pPr>
            <a:lvl5pPr indent="-298450" lvl="4" marL="2286000" algn="l">
              <a:lnSpc>
                <a:spcPct val="90000"/>
              </a:lnSpc>
              <a:spcBef>
                <a:spcPts val="400"/>
              </a:spcBef>
              <a:spcAft>
                <a:spcPts val="0"/>
              </a:spcAft>
              <a:buClr>
                <a:schemeClr val="lt1"/>
              </a:buClr>
              <a:buSzPts val="1100"/>
              <a:buChar char="•"/>
              <a:defRPr b="0" i="0" sz="1100">
                <a:latin typeface="Inter"/>
                <a:ea typeface="Inter"/>
                <a:cs typeface="Inter"/>
                <a:sym typeface="Inte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763" name="Google Shape;3763;g280e6f0b55c_0_30"/>
          <p:cNvSpPr txBox="1"/>
          <p:nvPr>
            <p:ph type="ctrTitle"/>
          </p:nvPr>
        </p:nvSpPr>
        <p:spPr>
          <a:xfrm>
            <a:off x="874835" y="423549"/>
            <a:ext cx="7394400" cy="5691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lt1"/>
              </a:buClr>
              <a:buSzPts val="3000"/>
              <a:buFont typeface="Inter Black"/>
              <a:buNone/>
              <a:defRPr sz="30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slate">
  <p:cSld name="BLANK_1_2">
    <p:spTree>
      <p:nvGrpSpPr>
        <p:cNvPr id="890" name="Shape 890"/>
        <p:cNvGrpSpPr/>
        <p:nvPr/>
      </p:nvGrpSpPr>
      <p:grpSpPr>
        <a:xfrm>
          <a:off x="0" y="0"/>
          <a:ext cx="0" cy="0"/>
          <a:chOff x="0" y="0"/>
          <a:chExt cx="0" cy="0"/>
        </a:xfrm>
      </p:grpSpPr>
      <p:grpSp>
        <p:nvGrpSpPr>
          <p:cNvPr id="891" name="Google Shape;891;p86"/>
          <p:cNvGrpSpPr/>
          <p:nvPr/>
        </p:nvGrpSpPr>
        <p:grpSpPr>
          <a:xfrm>
            <a:off x="3698727" y="6"/>
            <a:ext cx="3697033" cy="5143642"/>
            <a:chOff x="1926275" y="238125"/>
            <a:chExt cx="3765950" cy="5239525"/>
          </a:xfrm>
        </p:grpSpPr>
        <p:sp>
          <p:nvSpPr>
            <p:cNvPr id="892" name="Google Shape;892;p86"/>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 name="Google Shape;893;p86"/>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 name="Google Shape;894;p86"/>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 name="Google Shape;895;p86"/>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6" name="Google Shape;896;p86"/>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7" name="Google Shape;897;p86"/>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 name="Google Shape;898;p86"/>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9" name="Google Shape;899;p86"/>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 name="Google Shape;900;p86"/>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 name="Google Shape;901;p86"/>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 name="Google Shape;902;p86"/>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3" name="Google Shape;903;p86"/>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 name="Google Shape;904;p86"/>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 name="Google Shape;905;p86"/>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6" name="Google Shape;906;p86"/>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 name="Google Shape;907;p86"/>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8" name="Google Shape;908;p86"/>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 name="Google Shape;909;p86"/>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 name="Google Shape;910;p86"/>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1" name="Google Shape;911;p86"/>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2" name="Google Shape;912;p86"/>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3" name="Google Shape;913;p86"/>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 name="Google Shape;914;p86"/>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5" name="Google Shape;915;p86"/>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6" name="Google Shape;916;p86"/>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7" name="Google Shape;917;p86"/>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8" name="Google Shape;918;p86"/>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9" name="Google Shape;919;p86"/>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 name="Google Shape;920;p86"/>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 name="Google Shape;921;p86"/>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2" name="Google Shape;922;p86"/>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3" name="Google Shape;923;p86"/>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4" name="Google Shape;924;p86"/>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5" name="Google Shape;925;p86"/>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6" name="Google Shape;926;p86"/>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 name="Google Shape;927;p86"/>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8" name="Google Shape;928;p86"/>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9" name="Google Shape;929;p86"/>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0" name="Google Shape;930;p86"/>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1" name="Google Shape;931;p86"/>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2" name="Google Shape;932;p86"/>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3" name="Google Shape;933;p86"/>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4" name="Google Shape;934;p86"/>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5" name="Google Shape;935;p86"/>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6" name="Google Shape;936;p86"/>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7" name="Google Shape;937;p86"/>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8" name="Google Shape;938;p86"/>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9" name="Google Shape;939;p86"/>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0" name="Google Shape;940;p86"/>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1" name="Google Shape;941;p86"/>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2" name="Google Shape;942;p86"/>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3" name="Google Shape;943;p86"/>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4" name="Google Shape;944;p86"/>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5" name="Google Shape;945;p86"/>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6" name="Google Shape;946;p86"/>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7" name="Google Shape;947;p86"/>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8" name="Google Shape;948;p86"/>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9" name="Google Shape;949;p86"/>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0" name="Google Shape;950;p86"/>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1" name="Google Shape;951;p86"/>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52" name="Google Shape;952;p86"/>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1333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3" name="Google Shape;953;p86"/>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954" name="Google Shape;954;p86"/>
          <p:cNvGrpSpPr/>
          <p:nvPr/>
        </p:nvGrpSpPr>
        <p:grpSpPr>
          <a:xfrm>
            <a:off x="1285921" y="2144122"/>
            <a:ext cx="2868897" cy="817157"/>
            <a:chOff x="238125" y="1822850"/>
            <a:chExt cx="7080200" cy="2016675"/>
          </a:xfrm>
        </p:grpSpPr>
        <p:sp>
          <p:nvSpPr>
            <p:cNvPr id="955" name="Google Shape;955;p8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6" name="Google Shape;956;p8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7" name="Google Shape;957;p8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8" name="Google Shape;958;p8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9" name="Google Shape;959;p8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0" name="Google Shape;960;p8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1" name="Google Shape;961;p8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62" name="Google Shape;962;p86"/>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13333"/>
              </a:srgbClr>
            </a:outerShdw>
          </a:effectLst>
        </p:spPr>
      </p:sp>
      <p:sp>
        <p:nvSpPr>
          <p:cNvPr id="963" name="Google Shape;963;p8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_Grey">
  <p:cSld name="Title Only_Grey">
    <p:bg>
      <p:bgPr>
        <a:solidFill>
          <a:schemeClr val="accent1"/>
        </a:solidFill>
      </p:bgPr>
    </p:bg>
    <p:spTree>
      <p:nvGrpSpPr>
        <p:cNvPr id="3769" name="Shape 3769"/>
        <p:cNvGrpSpPr/>
        <p:nvPr/>
      </p:nvGrpSpPr>
      <p:grpSpPr>
        <a:xfrm>
          <a:off x="0" y="0"/>
          <a:ext cx="0" cy="0"/>
          <a:chOff x="0" y="0"/>
          <a:chExt cx="0" cy="0"/>
        </a:xfrm>
      </p:grpSpPr>
      <p:sp>
        <p:nvSpPr>
          <p:cNvPr id="3770" name="Google Shape;3770;p192"/>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771" name="Google Shape;3771;p192"/>
          <p:cNvSpPr txBox="1"/>
          <p:nvPr>
            <p:ph type="title"/>
          </p:nvPr>
        </p:nvSpPr>
        <p:spPr>
          <a:xfrm>
            <a:off x="413099" y="301210"/>
            <a:ext cx="8317802" cy="50305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FFFFFF"/>
              </a:buClr>
              <a:buSzPts val="2812"/>
              <a:buFont typeface="Inter Black"/>
              <a:buNone/>
              <a:defRPr>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772" name="Google Shape;3772;p192"/>
          <p:cNvSpPr txBox="1"/>
          <p:nvPr>
            <p:ph idx="1"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lt1"/>
              </a:buClr>
              <a:buSzPts val="1687"/>
              <a:buFont typeface="Inter"/>
              <a:buNone/>
              <a:defRPr b="0" sz="1687">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y Blue Title_No photo" type="title">
  <p:cSld name="TITLE">
    <p:bg>
      <p:bgPr>
        <a:blipFill>
          <a:blip r:embed="rId2">
            <a:alphaModFix/>
          </a:blip>
          <a:stretch>
            <a:fillRect/>
          </a:stretch>
        </a:blipFill>
      </p:bgPr>
    </p:bg>
    <p:spTree>
      <p:nvGrpSpPr>
        <p:cNvPr id="3773" name="Shape 3773"/>
        <p:cNvGrpSpPr/>
        <p:nvPr/>
      </p:nvGrpSpPr>
      <p:grpSpPr>
        <a:xfrm>
          <a:off x="0" y="0"/>
          <a:ext cx="0" cy="0"/>
          <a:chOff x="0" y="0"/>
          <a:chExt cx="0" cy="0"/>
        </a:xfrm>
      </p:grpSpPr>
      <p:sp>
        <p:nvSpPr>
          <p:cNvPr id="3774" name="Google Shape;3774;p223"/>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775" name="Google Shape;3775;p223"/>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66"/>
              <a:buFont typeface="Inter"/>
              <a:buNone/>
              <a:defRPr b="0" sz="1266">
                <a:solidFill>
                  <a:schemeClr val="lt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Grey Blue Title_No photo">
  <p:cSld name="1_Grey Blue Title_No photo">
    <p:bg>
      <p:bgPr>
        <a:blipFill>
          <a:blip r:embed="rId2">
            <a:alphaModFix/>
          </a:blip>
          <a:stretch>
            <a:fillRect/>
          </a:stretch>
        </a:blipFill>
      </p:bgPr>
    </p:bg>
    <p:spTree>
      <p:nvGrpSpPr>
        <p:cNvPr id="3776" name="Shape 3776"/>
        <p:cNvGrpSpPr/>
        <p:nvPr/>
      </p:nvGrpSpPr>
      <p:grpSpPr>
        <a:xfrm>
          <a:off x="0" y="0"/>
          <a:ext cx="0" cy="0"/>
          <a:chOff x="0" y="0"/>
          <a:chExt cx="0" cy="0"/>
        </a:xfrm>
      </p:grpSpPr>
      <p:sp>
        <p:nvSpPr>
          <p:cNvPr id="3777" name="Google Shape;3777;p224"/>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778" name="Google Shape;3778;p224"/>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66"/>
              <a:buFont typeface="Inter"/>
              <a:buNone/>
              <a:defRPr b="0" sz="1266">
                <a:solidFill>
                  <a:schemeClr val="lt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Grey Blue Title_No photo">
  <p:cSld name="2_Grey Blue Title_No photo">
    <p:bg>
      <p:bgPr>
        <a:blipFill>
          <a:blip r:embed="rId2">
            <a:alphaModFix/>
          </a:blip>
          <a:stretch>
            <a:fillRect/>
          </a:stretch>
        </a:blipFill>
      </p:bgPr>
    </p:bg>
    <p:spTree>
      <p:nvGrpSpPr>
        <p:cNvPr id="3779" name="Shape 3779"/>
        <p:cNvGrpSpPr/>
        <p:nvPr/>
      </p:nvGrpSpPr>
      <p:grpSpPr>
        <a:xfrm>
          <a:off x="0" y="0"/>
          <a:ext cx="0" cy="0"/>
          <a:chOff x="0" y="0"/>
          <a:chExt cx="0" cy="0"/>
        </a:xfrm>
      </p:grpSpPr>
      <p:sp>
        <p:nvSpPr>
          <p:cNvPr id="3780" name="Google Shape;3780;p225"/>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781" name="Google Shape;3781;p225"/>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66"/>
              <a:buFont typeface="Inter"/>
              <a:buNone/>
              <a:defRPr b="0" sz="1266">
                <a:solidFill>
                  <a:schemeClr val="lt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Grey Blue Title_No photo">
  <p:cSld name="3_Grey Blue Title_No photo">
    <p:bg>
      <p:bgPr>
        <a:blipFill>
          <a:blip r:embed="rId2">
            <a:alphaModFix/>
          </a:blip>
          <a:stretch>
            <a:fillRect/>
          </a:stretch>
        </a:blipFill>
      </p:bgPr>
    </p:bg>
    <p:spTree>
      <p:nvGrpSpPr>
        <p:cNvPr id="3782" name="Shape 3782"/>
        <p:cNvGrpSpPr/>
        <p:nvPr/>
      </p:nvGrpSpPr>
      <p:grpSpPr>
        <a:xfrm>
          <a:off x="0" y="0"/>
          <a:ext cx="0" cy="0"/>
          <a:chOff x="0" y="0"/>
          <a:chExt cx="0" cy="0"/>
        </a:xfrm>
      </p:grpSpPr>
      <p:sp>
        <p:nvSpPr>
          <p:cNvPr id="3783" name="Google Shape;3783;p226"/>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784" name="Google Shape;3784;p226"/>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66"/>
              <a:buFont typeface="Inter"/>
              <a:buNone/>
              <a:defRPr b="0" sz="1266">
                <a:solidFill>
                  <a:schemeClr val="lt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t 1 Title_No Photo">
  <p:cSld name="Opt 1 Title_No Photo">
    <p:bg>
      <p:bgPr>
        <a:blipFill>
          <a:blip r:embed="rId2">
            <a:alphaModFix/>
          </a:blip>
          <a:stretch>
            <a:fillRect/>
          </a:stretch>
        </a:blipFill>
      </p:bgPr>
    </p:bg>
    <p:spTree>
      <p:nvGrpSpPr>
        <p:cNvPr id="3785" name="Shape 3785"/>
        <p:cNvGrpSpPr/>
        <p:nvPr/>
      </p:nvGrpSpPr>
      <p:grpSpPr>
        <a:xfrm>
          <a:off x="0" y="0"/>
          <a:ext cx="0" cy="0"/>
          <a:chOff x="0" y="0"/>
          <a:chExt cx="0" cy="0"/>
        </a:xfrm>
      </p:grpSpPr>
      <p:sp>
        <p:nvSpPr>
          <p:cNvPr id="3786" name="Google Shape;3786;p227"/>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3787" name="Google Shape;3787;p227"/>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788" name="Google Shape;3788;p227"/>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pt 1 Title_No Photo">
  <p:cSld name="1_Opt 1 Title_No Photo">
    <p:bg>
      <p:bgPr>
        <a:blipFill>
          <a:blip r:embed="rId2">
            <a:alphaModFix/>
          </a:blip>
          <a:stretch>
            <a:fillRect/>
          </a:stretch>
        </a:blipFill>
      </p:bgPr>
    </p:bg>
    <p:spTree>
      <p:nvGrpSpPr>
        <p:cNvPr id="3789" name="Shape 3789"/>
        <p:cNvGrpSpPr/>
        <p:nvPr/>
      </p:nvGrpSpPr>
      <p:grpSpPr>
        <a:xfrm>
          <a:off x="0" y="0"/>
          <a:ext cx="0" cy="0"/>
          <a:chOff x="0" y="0"/>
          <a:chExt cx="0" cy="0"/>
        </a:xfrm>
      </p:grpSpPr>
      <p:sp>
        <p:nvSpPr>
          <p:cNvPr id="3790" name="Google Shape;3790;p228"/>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3791" name="Google Shape;3791;p228"/>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792" name="Google Shape;3792;p228"/>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pt 1 Title_No Photo">
  <p:cSld name="2_Opt 1 Title_No Photo">
    <p:bg>
      <p:bgPr>
        <a:blipFill>
          <a:blip r:embed="rId2">
            <a:alphaModFix/>
          </a:blip>
          <a:stretch>
            <a:fillRect/>
          </a:stretch>
        </a:blipFill>
      </p:bgPr>
    </p:bg>
    <p:spTree>
      <p:nvGrpSpPr>
        <p:cNvPr id="3793" name="Shape 3793"/>
        <p:cNvGrpSpPr/>
        <p:nvPr/>
      </p:nvGrpSpPr>
      <p:grpSpPr>
        <a:xfrm>
          <a:off x="0" y="0"/>
          <a:ext cx="0" cy="0"/>
          <a:chOff x="0" y="0"/>
          <a:chExt cx="0" cy="0"/>
        </a:xfrm>
      </p:grpSpPr>
      <p:sp>
        <p:nvSpPr>
          <p:cNvPr id="3794" name="Google Shape;3794;p229"/>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3795" name="Google Shape;3795;p229"/>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796" name="Google Shape;3796;p229"/>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pt 1 Title_No Photo">
  <p:cSld name="3_Opt 1 Title_No Photo">
    <p:bg>
      <p:bgPr>
        <a:blipFill>
          <a:blip r:embed="rId2">
            <a:alphaModFix/>
          </a:blip>
          <a:stretch>
            <a:fillRect/>
          </a:stretch>
        </a:blipFill>
      </p:bgPr>
    </p:bg>
    <p:spTree>
      <p:nvGrpSpPr>
        <p:cNvPr id="3797" name="Shape 3797"/>
        <p:cNvGrpSpPr/>
        <p:nvPr/>
      </p:nvGrpSpPr>
      <p:grpSpPr>
        <a:xfrm>
          <a:off x="0" y="0"/>
          <a:ext cx="0" cy="0"/>
          <a:chOff x="0" y="0"/>
          <a:chExt cx="0" cy="0"/>
        </a:xfrm>
      </p:grpSpPr>
      <p:sp>
        <p:nvSpPr>
          <p:cNvPr id="3798" name="Google Shape;3798;p230"/>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3799" name="Google Shape;3799;p230"/>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00" name="Google Shape;3800;p230"/>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Opt 1 Title_No Photo">
  <p:cSld name="4_Opt 1 Title_No Photo">
    <p:bg>
      <p:bgPr>
        <a:blipFill>
          <a:blip r:embed="rId2">
            <a:alphaModFix/>
          </a:blip>
          <a:stretch>
            <a:fillRect/>
          </a:stretch>
        </a:blipFill>
      </p:bgPr>
    </p:bg>
    <p:spTree>
      <p:nvGrpSpPr>
        <p:cNvPr id="3801" name="Shape 3801"/>
        <p:cNvGrpSpPr/>
        <p:nvPr/>
      </p:nvGrpSpPr>
      <p:grpSpPr>
        <a:xfrm>
          <a:off x="0" y="0"/>
          <a:ext cx="0" cy="0"/>
          <a:chOff x="0" y="0"/>
          <a:chExt cx="0" cy="0"/>
        </a:xfrm>
      </p:grpSpPr>
      <p:sp>
        <p:nvSpPr>
          <p:cNvPr id="3802" name="Google Shape;3802;p231"/>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3803" name="Google Shape;3803;p231"/>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04" name="Google Shape;3804;p231"/>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64" name="Shape 964"/>
        <p:cNvGrpSpPr/>
        <p:nvPr/>
      </p:nvGrpSpPr>
      <p:grpSpPr>
        <a:xfrm>
          <a:off x="0" y="0"/>
          <a:ext cx="0" cy="0"/>
          <a:chOff x="0" y="0"/>
          <a:chExt cx="0" cy="0"/>
        </a:xfrm>
      </p:grpSpPr>
      <p:sp>
        <p:nvSpPr>
          <p:cNvPr id="965" name="Google Shape;965;p80"/>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66" name="Google Shape;966;p8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967" name="Google Shape;967;p80"/>
          <p:cNvGrpSpPr/>
          <p:nvPr/>
        </p:nvGrpSpPr>
        <p:grpSpPr>
          <a:xfrm>
            <a:off x="8041173" y="4778596"/>
            <a:ext cx="598277" cy="170409"/>
            <a:chOff x="238125" y="1822850"/>
            <a:chExt cx="7080200" cy="2016675"/>
          </a:xfrm>
        </p:grpSpPr>
        <p:sp>
          <p:nvSpPr>
            <p:cNvPr id="968" name="Google Shape;968;p8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9" name="Google Shape;969;p8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0" name="Google Shape;970;p8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1" name="Google Shape;971;p8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2" name="Google Shape;972;p8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3" name="Google Shape;973;p8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4" name="Google Shape;974;p8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75" name="Google Shape;975;p8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Opt 1 Title_No Photo">
  <p:cSld name="5_Opt 1 Title_No Photo">
    <p:bg>
      <p:bgPr>
        <a:blipFill>
          <a:blip r:embed="rId2">
            <a:alphaModFix/>
          </a:blip>
          <a:stretch>
            <a:fillRect/>
          </a:stretch>
        </a:blipFill>
      </p:bgPr>
    </p:bg>
    <p:spTree>
      <p:nvGrpSpPr>
        <p:cNvPr id="3805" name="Shape 3805"/>
        <p:cNvGrpSpPr/>
        <p:nvPr/>
      </p:nvGrpSpPr>
      <p:grpSpPr>
        <a:xfrm>
          <a:off x="0" y="0"/>
          <a:ext cx="0" cy="0"/>
          <a:chOff x="0" y="0"/>
          <a:chExt cx="0" cy="0"/>
        </a:xfrm>
      </p:grpSpPr>
      <p:sp>
        <p:nvSpPr>
          <p:cNvPr id="3806" name="Google Shape;3806;p232"/>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3807" name="Google Shape;3807;p232"/>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08" name="Google Shape;3808;p232"/>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Opt 1 Title_No Photo">
  <p:cSld name="6_Opt 1 Title_No Photo">
    <p:bg>
      <p:bgPr>
        <a:blipFill>
          <a:blip r:embed="rId2">
            <a:alphaModFix/>
          </a:blip>
          <a:stretch>
            <a:fillRect/>
          </a:stretch>
        </a:blipFill>
      </p:bgPr>
    </p:bg>
    <p:spTree>
      <p:nvGrpSpPr>
        <p:cNvPr id="3809" name="Shape 3809"/>
        <p:cNvGrpSpPr/>
        <p:nvPr/>
      </p:nvGrpSpPr>
      <p:grpSpPr>
        <a:xfrm>
          <a:off x="0" y="0"/>
          <a:ext cx="0" cy="0"/>
          <a:chOff x="0" y="0"/>
          <a:chExt cx="0" cy="0"/>
        </a:xfrm>
      </p:grpSpPr>
      <p:sp>
        <p:nvSpPr>
          <p:cNvPr id="3810" name="Google Shape;3810;p233"/>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3811" name="Google Shape;3811;p233"/>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12" name="Google Shape;3812;p233"/>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Opt 1 Title_No Photo">
  <p:cSld name="7_Opt 1 Title_No Photo">
    <p:bg>
      <p:bgPr>
        <a:blipFill>
          <a:blip r:embed="rId2">
            <a:alphaModFix/>
          </a:blip>
          <a:stretch>
            <a:fillRect/>
          </a:stretch>
        </a:blipFill>
      </p:bgPr>
    </p:bg>
    <p:spTree>
      <p:nvGrpSpPr>
        <p:cNvPr id="3813" name="Shape 3813"/>
        <p:cNvGrpSpPr/>
        <p:nvPr/>
      </p:nvGrpSpPr>
      <p:grpSpPr>
        <a:xfrm>
          <a:off x="0" y="0"/>
          <a:ext cx="0" cy="0"/>
          <a:chOff x="0" y="0"/>
          <a:chExt cx="0" cy="0"/>
        </a:xfrm>
      </p:grpSpPr>
      <p:sp>
        <p:nvSpPr>
          <p:cNvPr id="3814" name="Google Shape;3814;p234"/>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3815" name="Google Shape;3815;p234"/>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16" name="Google Shape;3816;p234"/>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Opt 1 Title_No Photo">
  <p:cSld name="8_Opt 1 Title_No Photo">
    <p:bg>
      <p:bgPr>
        <a:blipFill>
          <a:blip r:embed="rId2">
            <a:alphaModFix/>
          </a:blip>
          <a:stretch>
            <a:fillRect/>
          </a:stretch>
        </a:blipFill>
      </p:bgPr>
    </p:bg>
    <p:spTree>
      <p:nvGrpSpPr>
        <p:cNvPr id="3817" name="Shape 3817"/>
        <p:cNvGrpSpPr/>
        <p:nvPr/>
      </p:nvGrpSpPr>
      <p:grpSpPr>
        <a:xfrm>
          <a:off x="0" y="0"/>
          <a:ext cx="0" cy="0"/>
          <a:chOff x="0" y="0"/>
          <a:chExt cx="0" cy="0"/>
        </a:xfrm>
      </p:grpSpPr>
      <p:sp>
        <p:nvSpPr>
          <p:cNvPr id="3818" name="Google Shape;3818;p235"/>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3819" name="Google Shape;3819;p235"/>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20" name="Google Shape;3820;p235"/>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Opt 1 Title_No Photo">
  <p:cSld name="9_Opt 1 Title_No Photo">
    <p:bg>
      <p:bgPr>
        <a:blipFill>
          <a:blip r:embed="rId2">
            <a:alphaModFix/>
          </a:blip>
          <a:stretch>
            <a:fillRect/>
          </a:stretch>
        </a:blipFill>
      </p:bgPr>
    </p:bg>
    <p:spTree>
      <p:nvGrpSpPr>
        <p:cNvPr id="3821" name="Shape 3821"/>
        <p:cNvGrpSpPr/>
        <p:nvPr/>
      </p:nvGrpSpPr>
      <p:grpSpPr>
        <a:xfrm>
          <a:off x="0" y="0"/>
          <a:ext cx="0" cy="0"/>
          <a:chOff x="0" y="0"/>
          <a:chExt cx="0" cy="0"/>
        </a:xfrm>
      </p:grpSpPr>
      <p:sp>
        <p:nvSpPr>
          <p:cNvPr id="3822" name="Google Shape;3822;p236"/>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3823" name="Google Shape;3823;p236"/>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24" name="Google Shape;3824;p236"/>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ontent">
    <p:spTree>
      <p:nvGrpSpPr>
        <p:cNvPr id="3825" name="Shape 3825"/>
        <p:cNvGrpSpPr/>
        <p:nvPr/>
      </p:nvGrpSpPr>
      <p:grpSpPr>
        <a:xfrm>
          <a:off x="0" y="0"/>
          <a:ext cx="0" cy="0"/>
          <a:chOff x="0" y="0"/>
          <a:chExt cx="0" cy="0"/>
        </a:xfrm>
      </p:grpSpPr>
      <p:sp>
        <p:nvSpPr>
          <p:cNvPr id="3826" name="Google Shape;3826;p237"/>
          <p:cNvSpPr txBox="1"/>
          <p:nvPr>
            <p:ph type="title"/>
          </p:nvPr>
        </p:nvSpPr>
        <p:spPr>
          <a:xfrm>
            <a:off x="413099" y="301210"/>
            <a:ext cx="8317802" cy="50305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27" name="Google Shape;3827;p237"/>
          <p:cNvSpPr txBox="1"/>
          <p:nvPr>
            <p:ph idx="1"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28" name="Google Shape;3828;p237"/>
          <p:cNvSpPr txBox="1"/>
          <p:nvPr>
            <p:ph idx="2" type="body"/>
          </p:nvPr>
        </p:nvSpPr>
        <p:spPr>
          <a:xfrm>
            <a:off x="413545" y="1366243"/>
            <a:ext cx="8317750" cy="2752575"/>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a:lvl1pPr>
            <a:lvl2pPr indent="-228600" lvl="1" marL="914400" algn="l">
              <a:lnSpc>
                <a:spcPct val="100000"/>
              </a:lnSpc>
              <a:spcBef>
                <a:spcPts val="633"/>
              </a:spcBef>
              <a:spcAft>
                <a:spcPts val="0"/>
              </a:spcAft>
              <a:buClr>
                <a:schemeClr val="dk2"/>
              </a:buClr>
              <a:buSzPts val="1266"/>
              <a:buFont typeface="Inter"/>
              <a:buNone/>
              <a:defRPr/>
            </a:lvl2pPr>
            <a:lvl3pPr indent="-228600" lvl="2" marL="1371600" algn="l">
              <a:lnSpc>
                <a:spcPct val="100000"/>
              </a:lnSpc>
              <a:spcBef>
                <a:spcPts val="633"/>
              </a:spcBef>
              <a:spcAft>
                <a:spcPts val="0"/>
              </a:spcAft>
              <a:buClr>
                <a:schemeClr val="dk2"/>
              </a:buClr>
              <a:buSzPts val="984"/>
              <a:buFont typeface="Inter"/>
              <a:buNone/>
              <a:defRPr/>
            </a:lvl3pPr>
            <a:lvl4pPr indent="-228600" lvl="3" marL="1828800" algn="l">
              <a:lnSpc>
                <a:spcPct val="100000"/>
              </a:lnSpc>
              <a:spcBef>
                <a:spcPts val="633"/>
              </a:spcBef>
              <a:spcAft>
                <a:spcPts val="0"/>
              </a:spcAft>
              <a:buClr>
                <a:schemeClr val="dk2"/>
              </a:buClr>
              <a:buSzPts val="844"/>
              <a:buFont typeface="Inter"/>
              <a:buNone/>
              <a:defRPr/>
            </a:lvl4pPr>
            <a:lvl5pPr indent="-228600" lvl="4" marL="2286000" algn="l">
              <a:lnSpc>
                <a:spcPct val="100000"/>
              </a:lnSpc>
              <a:spcBef>
                <a:spcPts val="633"/>
              </a:spcBef>
              <a:spcAft>
                <a:spcPts val="0"/>
              </a:spcAft>
              <a:buClr>
                <a:schemeClr val="dk2"/>
              </a:buClr>
              <a:buSzPts val="844"/>
              <a:buFont typeface="Inter"/>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29" name="Google Shape;3829;p237"/>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ed Content">
  <p:cSld name="Bulleted Content">
    <p:spTree>
      <p:nvGrpSpPr>
        <p:cNvPr id="3830" name="Shape 3830"/>
        <p:cNvGrpSpPr/>
        <p:nvPr/>
      </p:nvGrpSpPr>
      <p:grpSpPr>
        <a:xfrm>
          <a:off x="0" y="0"/>
          <a:ext cx="0" cy="0"/>
          <a:chOff x="0" y="0"/>
          <a:chExt cx="0" cy="0"/>
        </a:xfrm>
      </p:grpSpPr>
      <p:sp>
        <p:nvSpPr>
          <p:cNvPr id="3831" name="Google Shape;3831;p238"/>
          <p:cNvSpPr txBox="1"/>
          <p:nvPr>
            <p:ph type="title"/>
          </p:nvPr>
        </p:nvSpPr>
        <p:spPr>
          <a:xfrm>
            <a:off x="413099" y="301210"/>
            <a:ext cx="8317802" cy="50305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32" name="Google Shape;3832;p238"/>
          <p:cNvSpPr txBox="1"/>
          <p:nvPr>
            <p:ph idx="1"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33" name="Google Shape;3833;p238"/>
          <p:cNvSpPr txBox="1"/>
          <p:nvPr>
            <p:ph idx="2" type="body"/>
          </p:nvPr>
        </p:nvSpPr>
        <p:spPr>
          <a:xfrm>
            <a:off x="413545" y="1366243"/>
            <a:ext cx="8317750" cy="2752575"/>
          </a:xfrm>
          <a:prstGeom prst="rect">
            <a:avLst/>
          </a:prstGeom>
          <a:noFill/>
          <a:ln>
            <a:noFill/>
          </a:ln>
        </p:spPr>
        <p:txBody>
          <a:bodyPr anchorCtr="0" anchor="t" bIns="45700" lIns="91425" spcFirstLastPara="1" rIns="91425" wrap="square" tIns="45700">
            <a:noAutofit/>
          </a:bodyPr>
          <a:lstStyle>
            <a:lvl1pPr indent="-335724" lvl="0" marL="457200" algn="l">
              <a:lnSpc>
                <a:spcPct val="100000"/>
              </a:lnSpc>
              <a:spcBef>
                <a:spcPts val="0"/>
              </a:spcBef>
              <a:spcAft>
                <a:spcPts val="0"/>
              </a:spcAft>
              <a:buClr>
                <a:schemeClr val="dk2"/>
              </a:buClr>
              <a:buSzPts val="1687"/>
              <a:buFont typeface="Arial"/>
              <a:buChar char="•"/>
              <a:defRPr b="0"/>
            </a:lvl1pPr>
            <a:lvl2pPr indent="-308991" lvl="1" marL="914400" algn="l">
              <a:lnSpc>
                <a:spcPct val="100000"/>
              </a:lnSpc>
              <a:spcBef>
                <a:spcPts val="352"/>
              </a:spcBef>
              <a:spcAft>
                <a:spcPts val="0"/>
              </a:spcAft>
              <a:buClr>
                <a:schemeClr val="dk2"/>
              </a:buClr>
              <a:buSzPts val="1266"/>
              <a:buFont typeface="Arial"/>
              <a:buChar char="•"/>
              <a:defRPr/>
            </a:lvl2pPr>
            <a:lvl3pPr indent="-291083" lvl="2" marL="1371600" algn="l">
              <a:lnSpc>
                <a:spcPct val="100000"/>
              </a:lnSpc>
              <a:spcBef>
                <a:spcPts val="352"/>
              </a:spcBef>
              <a:spcAft>
                <a:spcPts val="0"/>
              </a:spcAft>
              <a:buClr>
                <a:schemeClr val="dk2"/>
              </a:buClr>
              <a:buSzPts val="984"/>
              <a:buFont typeface="Arial"/>
              <a:buChar char="•"/>
              <a:defRPr/>
            </a:lvl3pPr>
            <a:lvl4pPr indent="-282194" lvl="3" marL="1828800" algn="l">
              <a:lnSpc>
                <a:spcPct val="100000"/>
              </a:lnSpc>
              <a:spcBef>
                <a:spcPts val="352"/>
              </a:spcBef>
              <a:spcAft>
                <a:spcPts val="0"/>
              </a:spcAft>
              <a:buClr>
                <a:schemeClr val="dk2"/>
              </a:buClr>
              <a:buSzPts val="844"/>
              <a:buFont typeface="Arial"/>
              <a:buChar char="•"/>
              <a:defRPr/>
            </a:lvl4pPr>
            <a:lvl5pPr indent="-282194" lvl="4" marL="2286000" algn="l">
              <a:lnSpc>
                <a:spcPct val="100000"/>
              </a:lnSpc>
              <a:spcBef>
                <a:spcPts val="352"/>
              </a:spcBef>
              <a:spcAft>
                <a:spcPts val="0"/>
              </a:spcAft>
              <a:buClr>
                <a:schemeClr val="dk2"/>
              </a:buClr>
              <a:buSzPts val="844"/>
              <a:buFont typeface="Arial"/>
              <a:buChar char="•"/>
              <a:defRPr/>
            </a:lvl5pPr>
            <a:lvl6pPr indent="-228600" lvl="5" marL="2743200" algn="ctr">
              <a:lnSpc>
                <a:spcPct val="100000"/>
              </a:lnSpc>
              <a:spcBef>
                <a:spcPts val="352"/>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34" name="Google Shape;3834;p238"/>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ntent">
  <p:cSld name="2 Content">
    <p:spTree>
      <p:nvGrpSpPr>
        <p:cNvPr id="3835" name="Shape 3835"/>
        <p:cNvGrpSpPr/>
        <p:nvPr/>
      </p:nvGrpSpPr>
      <p:grpSpPr>
        <a:xfrm>
          <a:off x="0" y="0"/>
          <a:ext cx="0" cy="0"/>
          <a:chOff x="0" y="0"/>
          <a:chExt cx="0" cy="0"/>
        </a:xfrm>
      </p:grpSpPr>
      <p:sp>
        <p:nvSpPr>
          <p:cNvPr id="3836" name="Google Shape;3836;p239"/>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37" name="Google Shape;3837;p239"/>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838" name="Google Shape;3838;p239"/>
          <p:cNvSpPr txBox="1"/>
          <p:nvPr>
            <p:ph idx="1" type="body"/>
          </p:nvPr>
        </p:nvSpPr>
        <p:spPr>
          <a:xfrm>
            <a:off x="413544" y="1366243"/>
            <a:ext cx="4138784"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a:lvl1pPr>
            <a:lvl2pPr indent="-228600" lvl="1" marL="914400" algn="l">
              <a:lnSpc>
                <a:spcPct val="100000"/>
              </a:lnSpc>
              <a:spcBef>
                <a:spcPts val="633"/>
              </a:spcBef>
              <a:spcAft>
                <a:spcPts val="0"/>
              </a:spcAft>
              <a:buClr>
                <a:schemeClr val="dk2"/>
              </a:buClr>
              <a:buSzPts val="1266"/>
              <a:buFont typeface="Inter"/>
              <a:buNone/>
              <a:defRPr/>
            </a:lvl2pPr>
            <a:lvl3pPr indent="-228600" lvl="2" marL="1371600" algn="l">
              <a:lnSpc>
                <a:spcPct val="100000"/>
              </a:lnSpc>
              <a:spcBef>
                <a:spcPts val="633"/>
              </a:spcBef>
              <a:spcAft>
                <a:spcPts val="0"/>
              </a:spcAft>
              <a:buClr>
                <a:schemeClr val="dk2"/>
              </a:buClr>
              <a:buSzPts val="984"/>
              <a:buFont typeface="Inter"/>
              <a:buNone/>
              <a:defRPr/>
            </a:lvl3pPr>
            <a:lvl4pPr indent="-228600" lvl="3" marL="1828800" algn="l">
              <a:lnSpc>
                <a:spcPct val="100000"/>
              </a:lnSpc>
              <a:spcBef>
                <a:spcPts val="633"/>
              </a:spcBef>
              <a:spcAft>
                <a:spcPts val="0"/>
              </a:spcAft>
              <a:buClr>
                <a:schemeClr val="dk2"/>
              </a:buClr>
              <a:buSzPts val="844"/>
              <a:buFont typeface="Inter"/>
              <a:buNone/>
              <a:defRPr/>
            </a:lvl4pPr>
            <a:lvl5pPr indent="-228600" lvl="4" marL="2286000" algn="l">
              <a:lnSpc>
                <a:spcPct val="100000"/>
              </a:lnSpc>
              <a:spcBef>
                <a:spcPts val="633"/>
              </a:spcBef>
              <a:spcAft>
                <a:spcPts val="0"/>
              </a:spcAft>
              <a:buClr>
                <a:schemeClr val="dk2"/>
              </a:buClr>
              <a:buSzPts val="844"/>
              <a:buFont typeface="Inter"/>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39" name="Google Shape;3839;p239"/>
          <p:cNvSpPr txBox="1"/>
          <p:nvPr>
            <p:ph idx="2" type="body"/>
          </p:nvPr>
        </p:nvSpPr>
        <p:spPr>
          <a:xfrm>
            <a:off x="4593347" y="1366243"/>
            <a:ext cx="4138784"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a:lvl1pPr>
            <a:lvl2pPr indent="-228600" lvl="1" marL="914400" algn="l">
              <a:lnSpc>
                <a:spcPct val="100000"/>
              </a:lnSpc>
              <a:spcBef>
                <a:spcPts val="633"/>
              </a:spcBef>
              <a:spcAft>
                <a:spcPts val="0"/>
              </a:spcAft>
              <a:buClr>
                <a:schemeClr val="dk2"/>
              </a:buClr>
              <a:buSzPts val="1266"/>
              <a:buFont typeface="Inter"/>
              <a:buNone/>
              <a:defRPr/>
            </a:lvl2pPr>
            <a:lvl3pPr indent="-228600" lvl="2" marL="1371600" algn="l">
              <a:lnSpc>
                <a:spcPct val="100000"/>
              </a:lnSpc>
              <a:spcBef>
                <a:spcPts val="633"/>
              </a:spcBef>
              <a:spcAft>
                <a:spcPts val="0"/>
              </a:spcAft>
              <a:buClr>
                <a:schemeClr val="dk2"/>
              </a:buClr>
              <a:buSzPts val="984"/>
              <a:buFont typeface="Inter"/>
              <a:buNone/>
              <a:defRPr/>
            </a:lvl3pPr>
            <a:lvl4pPr indent="-228600" lvl="3" marL="1828800" algn="l">
              <a:lnSpc>
                <a:spcPct val="100000"/>
              </a:lnSpc>
              <a:spcBef>
                <a:spcPts val="633"/>
              </a:spcBef>
              <a:spcAft>
                <a:spcPts val="0"/>
              </a:spcAft>
              <a:buClr>
                <a:schemeClr val="dk2"/>
              </a:buClr>
              <a:buSzPts val="844"/>
              <a:buFont typeface="Inter"/>
              <a:buNone/>
              <a:defRPr/>
            </a:lvl4pPr>
            <a:lvl5pPr indent="-228600" lvl="4" marL="2286000" algn="l">
              <a:lnSpc>
                <a:spcPct val="100000"/>
              </a:lnSpc>
              <a:spcBef>
                <a:spcPts val="633"/>
              </a:spcBef>
              <a:spcAft>
                <a:spcPts val="0"/>
              </a:spcAft>
              <a:buClr>
                <a:schemeClr val="dk2"/>
              </a:buClr>
              <a:buSzPts val="844"/>
              <a:buFont typeface="Inter"/>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40" name="Google Shape;3840;p239"/>
          <p:cNvSpPr txBox="1"/>
          <p:nvPr>
            <p:ph idx="3"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ulleted Content">
  <p:cSld name="2 Bulleted Content">
    <p:spTree>
      <p:nvGrpSpPr>
        <p:cNvPr id="3841" name="Shape 3841"/>
        <p:cNvGrpSpPr/>
        <p:nvPr/>
      </p:nvGrpSpPr>
      <p:grpSpPr>
        <a:xfrm>
          <a:off x="0" y="0"/>
          <a:ext cx="0" cy="0"/>
          <a:chOff x="0" y="0"/>
          <a:chExt cx="0" cy="0"/>
        </a:xfrm>
      </p:grpSpPr>
      <p:sp>
        <p:nvSpPr>
          <p:cNvPr id="3842" name="Google Shape;3842;p240"/>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43" name="Google Shape;3843;p240"/>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844" name="Google Shape;3844;p240"/>
          <p:cNvSpPr txBox="1"/>
          <p:nvPr>
            <p:ph idx="1" type="body"/>
          </p:nvPr>
        </p:nvSpPr>
        <p:spPr>
          <a:xfrm>
            <a:off x="413544" y="1366243"/>
            <a:ext cx="4138784" cy="2752576"/>
          </a:xfrm>
          <a:prstGeom prst="rect">
            <a:avLst/>
          </a:prstGeom>
          <a:noFill/>
          <a:ln>
            <a:noFill/>
          </a:ln>
        </p:spPr>
        <p:txBody>
          <a:bodyPr anchorCtr="0" anchor="t" bIns="45700" lIns="91425" spcFirstLastPara="1" rIns="91425" wrap="square" tIns="45700">
            <a:noAutofit/>
          </a:bodyPr>
          <a:lstStyle>
            <a:lvl1pPr indent="-335724" lvl="0" marL="457200" algn="l">
              <a:lnSpc>
                <a:spcPct val="100000"/>
              </a:lnSpc>
              <a:spcBef>
                <a:spcPts val="0"/>
              </a:spcBef>
              <a:spcAft>
                <a:spcPts val="0"/>
              </a:spcAft>
              <a:buClr>
                <a:schemeClr val="dk2"/>
              </a:buClr>
              <a:buSzPts val="1687"/>
              <a:buFont typeface="Arial"/>
              <a:buChar char="•"/>
              <a:defRPr b="0"/>
            </a:lvl1pPr>
            <a:lvl2pPr indent="-308991" lvl="1" marL="914400" algn="l">
              <a:lnSpc>
                <a:spcPct val="100000"/>
              </a:lnSpc>
              <a:spcBef>
                <a:spcPts val="352"/>
              </a:spcBef>
              <a:spcAft>
                <a:spcPts val="0"/>
              </a:spcAft>
              <a:buClr>
                <a:schemeClr val="dk2"/>
              </a:buClr>
              <a:buSzPts val="1266"/>
              <a:buFont typeface="Arial"/>
              <a:buChar char="•"/>
              <a:defRPr/>
            </a:lvl2pPr>
            <a:lvl3pPr indent="-291083" lvl="2" marL="1371600" algn="l">
              <a:lnSpc>
                <a:spcPct val="100000"/>
              </a:lnSpc>
              <a:spcBef>
                <a:spcPts val="352"/>
              </a:spcBef>
              <a:spcAft>
                <a:spcPts val="0"/>
              </a:spcAft>
              <a:buClr>
                <a:schemeClr val="dk2"/>
              </a:buClr>
              <a:buSzPts val="984"/>
              <a:buFont typeface="Arial"/>
              <a:buChar char="•"/>
              <a:defRPr/>
            </a:lvl3pPr>
            <a:lvl4pPr indent="-282194" lvl="3" marL="1828800" algn="l">
              <a:lnSpc>
                <a:spcPct val="100000"/>
              </a:lnSpc>
              <a:spcBef>
                <a:spcPts val="352"/>
              </a:spcBef>
              <a:spcAft>
                <a:spcPts val="0"/>
              </a:spcAft>
              <a:buClr>
                <a:schemeClr val="dk2"/>
              </a:buClr>
              <a:buSzPts val="844"/>
              <a:buFont typeface="Arial"/>
              <a:buChar char="•"/>
              <a:defRPr/>
            </a:lvl4pPr>
            <a:lvl5pPr indent="-282194" lvl="4" marL="2286000" algn="l">
              <a:lnSpc>
                <a:spcPct val="100000"/>
              </a:lnSpc>
              <a:spcBef>
                <a:spcPts val="352"/>
              </a:spcBef>
              <a:spcAft>
                <a:spcPts val="0"/>
              </a:spcAft>
              <a:buClr>
                <a:schemeClr val="dk2"/>
              </a:buClr>
              <a:buSzPts val="844"/>
              <a:buFont typeface="Arial"/>
              <a:buChar char="•"/>
              <a:defRPr/>
            </a:lvl5pPr>
            <a:lvl6pPr indent="-228600" lvl="5" marL="2743200" algn="ctr">
              <a:lnSpc>
                <a:spcPct val="100000"/>
              </a:lnSpc>
              <a:spcBef>
                <a:spcPts val="352"/>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45" name="Google Shape;3845;p240"/>
          <p:cNvSpPr txBox="1"/>
          <p:nvPr>
            <p:ph idx="2" type="body"/>
          </p:nvPr>
        </p:nvSpPr>
        <p:spPr>
          <a:xfrm>
            <a:off x="4593347" y="1366243"/>
            <a:ext cx="4138784" cy="2752576"/>
          </a:xfrm>
          <a:prstGeom prst="rect">
            <a:avLst/>
          </a:prstGeom>
          <a:noFill/>
          <a:ln>
            <a:noFill/>
          </a:ln>
        </p:spPr>
        <p:txBody>
          <a:bodyPr anchorCtr="0" anchor="t" bIns="45700" lIns="91425" spcFirstLastPara="1" rIns="91425" wrap="square" tIns="45700">
            <a:noAutofit/>
          </a:bodyPr>
          <a:lstStyle>
            <a:lvl1pPr indent="-335724" lvl="0" marL="457200" algn="l">
              <a:lnSpc>
                <a:spcPct val="100000"/>
              </a:lnSpc>
              <a:spcBef>
                <a:spcPts val="0"/>
              </a:spcBef>
              <a:spcAft>
                <a:spcPts val="0"/>
              </a:spcAft>
              <a:buClr>
                <a:schemeClr val="dk2"/>
              </a:buClr>
              <a:buSzPts val="1687"/>
              <a:buFont typeface="Arial"/>
              <a:buChar char="•"/>
              <a:defRPr b="0"/>
            </a:lvl1pPr>
            <a:lvl2pPr indent="-308991" lvl="1" marL="914400" algn="l">
              <a:lnSpc>
                <a:spcPct val="100000"/>
              </a:lnSpc>
              <a:spcBef>
                <a:spcPts val="352"/>
              </a:spcBef>
              <a:spcAft>
                <a:spcPts val="0"/>
              </a:spcAft>
              <a:buClr>
                <a:schemeClr val="dk2"/>
              </a:buClr>
              <a:buSzPts val="1266"/>
              <a:buFont typeface="Arial"/>
              <a:buChar char="•"/>
              <a:defRPr/>
            </a:lvl2pPr>
            <a:lvl3pPr indent="-291083" lvl="2" marL="1371600" algn="l">
              <a:lnSpc>
                <a:spcPct val="100000"/>
              </a:lnSpc>
              <a:spcBef>
                <a:spcPts val="352"/>
              </a:spcBef>
              <a:spcAft>
                <a:spcPts val="0"/>
              </a:spcAft>
              <a:buClr>
                <a:schemeClr val="dk2"/>
              </a:buClr>
              <a:buSzPts val="984"/>
              <a:buFont typeface="Arial"/>
              <a:buChar char="•"/>
              <a:defRPr/>
            </a:lvl3pPr>
            <a:lvl4pPr indent="-282194" lvl="3" marL="1828800" algn="l">
              <a:lnSpc>
                <a:spcPct val="100000"/>
              </a:lnSpc>
              <a:spcBef>
                <a:spcPts val="352"/>
              </a:spcBef>
              <a:spcAft>
                <a:spcPts val="0"/>
              </a:spcAft>
              <a:buClr>
                <a:schemeClr val="dk2"/>
              </a:buClr>
              <a:buSzPts val="844"/>
              <a:buFont typeface="Arial"/>
              <a:buChar char="•"/>
              <a:defRPr/>
            </a:lvl4pPr>
            <a:lvl5pPr indent="-282194" lvl="4" marL="2286000" algn="l">
              <a:lnSpc>
                <a:spcPct val="100000"/>
              </a:lnSpc>
              <a:spcBef>
                <a:spcPts val="352"/>
              </a:spcBef>
              <a:spcAft>
                <a:spcPts val="0"/>
              </a:spcAft>
              <a:buClr>
                <a:schemeClr val="dk2"/>
              </a:buClr>
              <a:buSzPts val="844"/>
              <a:buFont typeface="Arial"/>
              <a:buChar char="•"/>
              <a:defRPr/>
            </a:lvl5pPr>
            <a:lvl6pPr indent="-228600" lvl="5" marL="2743200" algn="ctr">
              <a:lnSpc>
                <a:spcPct val="100000"/>
              </a:lnSpc>
              <a:spcBef>
                <a:spcPts val="352"/>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46" name="Google Shape;3846;p240"/>
          <p:cNvSpPr txBox="1"/>
          <p:nvPr>
            <p:ph idx="3"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ntent Rectangles">
  <p:cSld name="2 Content Rectangles">
    <p:spTree>
      <p:nvGrpSpPr>
        <p:cNvPr id="3847" name="Shape 3847"/>
        <p:cNvGrpSpPr/>
        <p:nvPr/>
      </p:nvGrpSpPr>
      <p:grpSpPr>
        <a:xfrm>
          <a:off x="0" y="0"/>
          <a:ext cx="0" cy="0"/>
          <a:chOff x="0" y="0"/>
          <a:chExt cx="0" cy="0"/>
        </a:xfrm>
      </p:grpSpPr>
      <p:sp>
        <p:nvSpPr>
          <p:cNvPr id="3848" name="Google Shape;3848;p241"/>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49" name="Google Shape;3849;p241"/>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850" name="Google Shape;3850;p241"/>
          <p:cNvSpPr txBox="1"/>
          <p:nvPr>
            <p:ph idx="1" type="body"/>
          </p:nvPr>
        </p:nvSpPr>
        <p:spPr>
          <a:xfrm>
            <a:off x="413544" y="1366243"/>
            <a:ext cx="4138784" cy="2752576"/>
          </a:xfrm>
          <a:prstGeom prst="rect">
            <a:avLst/>
          </a:prstGeom>
          <a:solidFill>
            <a:schemeClr val="dk1"/>
          </a:solidFill>
          <a:ln>
            <a:noFill/>
          </a:ln>
        </p:spPr>
        <p:txBody>
          <a:bodyPr anchorCtr="0" anchor="t" bIns="365750" lIns="365750" spcFirstLastPara="1" rIns="365750" wrap="square" tIns="365750">
            <a:noAutofit/>
          </a:bodyPr>
          <a:lstStyle>
            <a:lvl1pPr indent="-228600" lvl="0" marL="457200" algn="l">
              <a:lnSpc>
                <a:spcPct val="100000"/>
              </a:lnSpc>
              <a:spcBef>
                <a:spcPts val="0"/>
              </a:spcBef>
              <a:spcAft>
                <a:spcPts val="0"/>
              </a:spcAft>
              <a:buClr>
                <a:schemeClr val="lt1"/>
              </a:buClr>
              <a:buSzPts val="1687"/>
              <a:buFont typeface="Inter"/>
              <a:buNone/>
              <a:defRPr>
                <a:solidFill>
                  <a:schemeClr val="lt1"/>
                </a:solidFill>
              </a:defRPr>
            </a:lvl1pPr>
            <a:lvl2pPr indent="-228600" lvl="1" marL="914400" algn="l">
              <a:lnSpc>
                <a:spcPct val="100000"/>
              </a:lnSpc>
              <a:spcBef>
                <a:spcPts val="633"/>
              </a:spcBef>
              <a:spcAft>
                <a:spcPts val="0"/>
              </a:spcAft>
              <a:buClr>
                <a:schemeClr val="lt1"/>
              </a:buClr>
              <a:buSzPts val="1266"/>
              <a:buFont typeface="Inter"/>
              <a:buNone/>
              <a:defRPr>
                <a:solidFill>
                  <a:schemeClr val="lt1"/>
                </a:solidFill>
              </a:defRPr>
            </a:lvl2pPr>
            <a:lvl3pPr indent="-228600" lvl="2" marL="1371600" algn="l">
              <a:lnSpc>
                <a:spcPct val="100000"/>
              </a:lnSpc>
              <a:spcBef>
                <a:spcPts val="633"/>
              </a:spcBef>
              <a:spcAft>
                <a:spcPts val="0"/>
              </a:spcAft>
              <a:buClr>
                <a:schemeClr val="lt1"/>
              </a:buClr>
              <a:buSzPts val="984"/>
              <a:buFont typeface="Inter"/>
              <a:buNone/>
              <a:defRPr>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51" name="Google Shape;3851;p241"/>
          <p:cNvSpPr txBox="1"/>
          <p:nvPr>
            <p:ph idx="2" type="body"/>
          </p:nvPr>
        </p:nvSpPr>
        <p:spPr>
          <a:xfrm>
            <a:off x="4593347" y="1366243"/>
            <a:ext cx="4138784" cy="2752576"/>
          </a:xfrm>
          <a:prstGeom prst="rect">
            <a:avLst/>
          </a:prstGeom>
          <a:solidFill>
            <a:schemeClr val="dk1"/>
          </a:solidFill>
          <a:ln>
            <a:noFill/>
          </a:ln>
        </p:spPr>
        <p:txBody>
          <a:bodyPr anchorCtr="0" anchor="t" bIns="365750" lIns="365750" spcFirstLastPara="1" rIns="365750" wrap="square" tIns="365750">
            <a:noAutofit/>
          </a:bodyPr>
          <a:lstStyle>
            <a:lvl1pPr indent="-228600" lvl="0" marL="457200" algn="l">
              <a:lnSpc>
                <a:spcPct val="100000"/>
              </a:lnSpc>
              <a:spcBef>
                <a:spcPts val="0"/>
              </a:spcBef>
              <a:spcAft>
                <a:spcPts val="0"/>
              </a:spcAft>
              <a:buClr>
                <a:schemeClr val="lt1"/>
              </a:buClr>
              <a:buSzPts val="1687"/>
              <a:buFont typeface="Inter"/>
              <a:buNone/>
              <a:defRPr>
                <a:solidFill>
                  <a:schemeClr val="lt1"/>
                </a:solidFill>
              </a:defRPr>
            </a:lvl1pPr>
            <a:lvl2pPr indent="-228600" lvl="1" marL="914400" algn="l">
              <a:lnSpc>
                <a:spcPct val="100000"/>
              </a:lnSpc>
              <a:spcBef>
                <a:spcPts val="633"/>
              </a:spcBef>
              <a:spcAft>
                <a:spcPts val="0"/>
              </a:spcAft>
              <a:buClr>
                <a:schemeClr val="lt1"/>
              </a:buClr>
              <a:buSzPts val="1266"/>
              <a:buFont typeface="Inter"/>
              <a:buNone/>
              <a:defRPr>
                <a:solidFill>
                  <a:schemeClr val="lt1"/>
                </a:solidFill>
              </a:defRPr>
            </a:lvl2pPr>
            <a:lvl3pPr indent="-228600" lvl="2" marL="1371600" algn="l">
              <a:lnSpc>
                <a:spcPct val="100000"/>
              </a:lnSpc>
              <a:spcBef>
                <a:spcPts val="633"/>
              </a:spcBef>
              <a:spcAft>
                <a:spcPts val="0"/>
              </a:spcAft>
              <a:buClr>
                <a:schemeClr val="lt1"/>
              </a:buClr>
              <a:buSzPts val="984"/>
              <a:buFont typeface="Inter"/>
              <a:buNone/>
              <a:defRPr>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52" name="Google Shape;3852;p241"/>
          <p:cNvSpPr txBox="1"/>
          <p:nvPr>
            <p:ph idx="3"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76" name="Shape 976"/>
        <p:cNvGrpSpPr/>
        <p:nvPr/>
      </p:nvGrpSpPr>
      <p:grpSpPr>
        <a:xfrm>
          <a:off x="0" y="0"/>
          <a:ext cx="0" cy="0"/>
          <a:chOff x="0" y="0"/>
          <a:chExt cx="0" cy="0"/>
        </a:xfrm>
      </p:grpSpPr>
      <p:sp>
        <p:nvSpPr>
          <p:cNvPr id="977" name="Google Shape;977;p109"/>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8" name="Google Shape;978;p10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sp>
        <p:nvSpPr>
          <p:cNvPr id="979" name="Google Shape;979;p10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1600"/>
              <a:buNone/>
              <a:defRPr>
                <a:solidFill>
                  <a:schemeClr val="dk2"/>
                </a:solidFill>
              </a:defRPr>
            </a:lvl1pPr>
            <a:lvl2pPr lvl="1" algn="l">
              <a:lnSpc>
                <a:spcPct val="100000"/>
              </a:lnSpc>
              <a:spcBef>
                <a:spcPts val="0"/>
              </a:spcBef>
              <a:spcAft>
                <a:spcPts val="0"/>
              </a:spcAft>
              <a:buClr>
                <a:schemeClr val="dk2"/>
              </a:buClr>
              <a:buSzPts val="1800"/>
              <a:buNone/>
              <a:defRPr sz="1800">
                <a:solidFill>
                  <a:schemeClr val="dk2"/>
                </a:solidFill>
              </a:defRPr>
            </a:lvl2pPr>
            <a:lvl3pPr lvl="2" algn="l">
              <a:lnSpc>
                <a:spcPct val="100000"/>
              </a:lnSpc>
              <a:spcBef>
                <a:spcPts val="0"/>
              </a:spcBef>
              <a:spcAft>
                <a:spcPts val="0"/>
              </a:spcAft>
              <a:buClr>
                <a:schemeClr val="dk2"/>
              </a:buClr>
              <a:buSzPts val="1800"/>
              <a:buNone/>
              <a:defRPr sz="1800">
                <a:solidFill>
                  <a:schemeClr val="dk2"/>
                </a:solidFill>
              </a:defRPr>
            </a:lvl3pPr>
            <a:lvl4pPr lvl="3" algn="l">
              <a:lnSpc>
                <a:spcPct val="100000"/>
              </a:lnSpc>
              <a:spcBef>
                <a:spcPts val="0"/>
              </a:spcBef>
              <a:spcAft>
                <a:spcPts val="0"/>
              </a:spcAft>
              <a:buClr>
                <a:schemeClr val="dk2"/>
              </a:buClr>
              <a:buSzPts val="1800"/>
              <a:buNone/>
              <a:defRPr sz="1800">
                <a:solidFill>
                  <a:schemeClr val="dk2"/>
                </a:solidFill>
              </a:defRPr>
            </a:lvl4pPr>
            <a:lvl5pPr lvl="4" algn="l">
              <a:lnSpc>
                <a:spcPct val="100000"/>
              </a:lnSpc>
              <a:spcBef>
                <a:spcPts val="0"/>
              </a:spcBef>
              <a:spcAft>
                <a:spcPts val="0"/>
              </a:spcAft>
              <a:buClr>
                <a:schemeClr val="dk2"/>
              </a:buClr>
              <a:buSzPts val="1800"/>
              <a:buNone/>
              <a:defRPr sz="1800">
                <a:solidFill>
                  <a:schemeClr val="dk2"/>
                </a:solidFill>
              </a:defRPr>
            </a:lvl5pPr>
            <a:lvl6pPr lvl="5" algn="l">
              <a:lnSpc>
                <a:spcPct val="100000"/>
              </a:lnSpc>
              <a:spcBef>
                <a:spcPts val="0"/>
              </a:spcBef>
              <a:spcAft>
                <a:spcPts val="0"/>
              </a:spcAft>
              <a:buClr>
                <a:schemeClr val="dk2"/>
              </a:buClr>
              <a:buSzPts val="1800"/>
              <a:buNone/>
              <a:defRPr sz="1800">
                <a:solidFill>
                  <a:schemeClr val="dk2"/>
                </a:solidFill>
              </a:defRPr>
            </a:lvl6pPr>
            <a:lvl7pPr lvl="6" algn="l">
              <a:lnSpc>
                <a:spcPct val="100000"/>
              </a:lnSpc>
              <a:spcBef>
                <a:spcPts val="0"/>
              </a:spcBef>
              <a:spcAft>
                <a:spcPts val="0"/>
              </a:spcAft>
              <a:buClr>
                <a:schemeClr val="dk2"/>
              </a:buClr>
              <a:buSzPts val="1800"/>
              <a:buNone/>
              <a:defRPr sz="1800">
                <a:solidFill>
                  <a:schemeClr val="dk2"/>
                </a:solidFill>
              </a:defRPr>
            </a:lvl7pPr>
            <a:lvl8pPr lvl="7" algn="l">
              <a:lnSpc>
                <a:spcPct val="100000"/>
              </a:lnSpc>
              <a:spcBef>
                <a:spcPts val="0"/>
              </a:spcBef>
              <a:spcAft>
                <a:spcPts val="0"/>
              </a:spcAft>
              <a:buClr>
                <a:schemeClr val="dk2"/>
              </a:buClr>
              <a:buSzPts val="1800"/>
              <a:buNone/>
              <a:defRPr sz="1800">
                <a:solidFill>
                  <a:schemeClr val="dk2"/>
                </a:solidFill>
              </a:defRPr>
            </a:lvl8pPr>
            <a:lvl9pPr lvl="8" algn="l">
              <a:lnSpc>
                <a:spcPct val="100000"/>
              </a:lnSpc>
              <a:spcBef>
                <a:spcPts val="0"/>
              </a:spcBef>
              <a:spcAft>
                <a:spcPts val="0"/>
              </a:spcAft>
              <a:buClr>
                <a:schemeClr val="dk2"/>
              </a:buClr>
              <a:buSzPts val="1800"/>
              <a:buNone/>
              <a:defRPr sz="1800">
                <a:solidFill>
                  <a:schemeClr val="dk2"/>
                </a:solidFill>
              </a:defRPr>
            </a:lvl9pPr>
          </a:lstStyle>
          <a:p/>
        </p:txBody>
      </p:sp>
      <p:sp>
        <p:nvSpPr>
          <p:cNvPr id="980" name="Google Shape;980;p10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30200" lvl="0" marL="457200" algn="l">
              <a:lnSpc>
                <a:spcPct val="115000"/>
              </a:lnSpc>
              <a:spcBef>
                <a:spcPts val="0"/>
              </a:spcBef>
              <a:spcAft>
                <a:spcPts val="0"/>
              </a:spcAft>
              <a:buSzPts val="16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04800" lvl="2" marL="1371600" algn="l">
              <a:lnSpc>
                <a:spcPct val="115000"/>
              </a:lnSpc>
              <a:spcBef>
                <a:spcPts val="0"/>
              </a:spcBef>
              <a:spcAft>
                <a:spcPts val="0"/>
              </a:spcAft>
              <a:buClr>
                <a:schemeClr val="lt2"/>
              </a:buClr>
              <a:buSzPts val="1200"/>
              <a:buChar char="■"/>
              <a:defRPr>
                <a:solidFill>
                  <a:schemeClr val="lt1"/>
                </a:solidFill>
              </a:defRPr>
            </a:lvl3pPr>
            <a:lvl4pPr indent="-304800" lvl="3" marL="1828800" algn="l">
              <a:lnSpc>
                <a:spcPct val="115000"/>
              </a:lnSpc>
              <a:spcBef>
                <a:spcPts val="0"/>
              </a:spcBef>
              <a:spcAft>
                <a:spcPts val="0"/>
              </a:spcAft>
              <a:buClr>
                <a:schemeClr val="lt2"/>
              </a:buClr>
              <a:buSzPts val="1200"/>
              <a:buChar char="●"/>
              <a:defRPr>
                <a:solidFill>
                  <a:schemeClr val="lt1"/>
                </a:solidFill>
              </a:defRPr>
            </a:lvl4pPr>
            <a:lvl5pPr indent="-292100" lvl="4" marL="2286000" algn="l">
              <a:lnSpc>
                <a:spcPct val="115000"/>
              </a:lnSpc>
              <a:spcBef>
                <a:spcPts val="0"/>
              </a:spcBef>
              <a:spcAft>
                <a:spcPts val="0"/>
              </a:spcAft>
              <a:buClr>
                <a:schemeClr val="lt2"/>
              </a:buClr>
              <a:buSzPts val="1000"/>
              <a:buChar char="○"/>
              <a:defRPr>
                <a:solidFill>
                  <a:schemeClr val="lt1"/>
                </a:solidFill>
              </a:defRPr>
            </a:lvl5pPr>
            <a:lvl6pPr indent="-292100" lvl="5" marL="2743200" algn="l">
              <a:lnSpc>
                <a:spcPct val="115000"/>
              </a:lnSpc>
              <a:spcBef>
                <a:spcPts val="0"/>
              </a:spcBef>
              <a:spcAft>
                <a:spcPts val="0"/>
              </a:spcAft>
              <a:buClr>
                <a:schemeClr val="lt2"/>
              </a:buClr>
              <a:buSzPts val="1000"/>
              <a:buChar char="■"/>
              <a:defRPr>
                <a:solidFill>
                  <a:schemeClr val="lt1"/>
                </a:solidFill>
              </a:defRPr>
            </a:lvl6pPr>
            <a:lvl7pPr indent="-292100" lvl="6" marL="3200400" algn="l">
              <a:lnSpc>
                <a:spcPct val="115000"/>
              </a:lnSpc>
              <a:spcBef>
                <a:spcPts val="0"/>
              </a:spcBef>
              <a:spcAft>
                <a:spcPts val="0"/>
              </a:spcAft>
              <a:buClr>
                <a:schemeClr val="lt2"/>
              </a:buClr>
              <a:buSzPts val="1000"/>
              <a:buChar char="●"/>
              <a:defRPr>
                <a:solidFill>
                  <a:schemeClr val="lt1"/>
                </a:solidFill>
              </a:defRPr>
            </a:lvl7pPr>
            <a:lvl8pPr indent="-285750" lvl="7" marL="3657600" algn="l">
              <a:lnSpc>
                <a:spcPct val="115000"/>
              </a:lnSpc>
              <a:spcBef>
                <a:spcPts val="0"/>
              </a:spcBef>
              <a:spcAft>
                <a:spcPts val="0"/>
              </a:spcAft>
              <a:buClr>
                <a:schemeClr val="lt2"/>
              </a:buClr>
              <a:buSzPts val="900"/>
              <a:buChar char="○"/>
              <a:defRPr>
                <a:solidFill>
                  <a:schemeClr val="lt1"/>
                </a:solidFill>
              </a:defRPr>
            </a:lvl8pPr>
            <a:lvl9pPr indent="-285750" lvl="8" marL="4114800" algn="l">
              <a:lnSpc>
                <a:spcPct val="115000"/>
              </a:lnSpc>
              <a:spcBef>
                <a:spcPts val="0"/>
              </a:spcBef>
              <a:spcAft>
                <a:spcPts val="0"/>
              </a:spcAft>
              <a:buClr>
                <a:schemeClr val="lt2"/>
              </a:buClr>
              <a:buSzPts val="900"/>
              <a:buChar char="■"/>
              <a:defRPr>
                <a:solidFill>
                  <a:schemeClr val="lt1"/>
                </a:solidFill>
              </a:defRPr>
            </a:lvl9pPr>
          </a:lstStyle>
          <a:p/>
        </p:txBody>
      </p:sp>
      <p:sp>
        <p:nvSpPr>
          <p:cNvPr id="981" name="Google Shape;981;p10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982" name="Google Shape;982;p109"/>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983" name="Google Shape;983;p109"/>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ulleted Content Rectangles">
  <p:cSld name="2 Bulleted Content Rectangles">
    <p:spTree>
      <p:nvGrpSpPr>
        <p:cNvPr id="3853" name="Shape 3853"/>
        <p:cNvGrpSpPr/>
        <p:nvPr/>
      </p:nvGrpSpPr>
      <p:grpSpPr>
        <a:xfrm>
          <a:off x="0" y="0"/>
          <a:ext cx="0" cy="0"/>
          <a:chOff x="0" y="0"/>
          <a:chExt cx="0" cy="0"/>
        </a:xfrm>
      </p:grpSpPr>
      <p:sp>
        <p:nvSpPr>
          <p:cNvPr id="3854" name="Google Shape;3854;p242"/>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55" name="Google Shape;3855;p242"/>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856" name="Google Shape;3856;p242"/>
          <p:cNvSpPr txBox="1"/>
          <p:nvPr>
            <p:ph idx="1" type="body"/>
          </p:nvPr>
        </p:nvSpPr>
        <p:spPr>
          <a:xfrm>
            <a:off x="413544" y="1366243"/>
            <a:ext cx="4138784" cy="2752576"/>
          </a:xfrm>
          <a:prstGeom prst="rect">
            <a:avLst/>
          </a:prstGeom>
          <a:solidFill>
            <a:schemeClr val="accent1"/>
          </a:solidFill>
          <a:ln>
            <a:noFill/>
          </a:ln>
        </p:spPr>
        <p:txBody>
          <a:bodyPr anchorCtr="0" anchor="t" bIns="365750" lIns="365750" spcFirstLastPara="1" rIns="365750" wrap="square" tIns="365750">
            <a:noAutofit/>
          </a:bodyPr>
          <a:lstStyle>
            <a:lvl1pPr indent="-335724" lvl="0" marL="457200" algn="l">
              <a:lnSpc>
                <a:spcPct val="100000"/>
              </a:lnSpc>
              <a:spcBef>
                <a:spcPts val="0"/>
              </a:spcBef>
              <a:spcAft>
                <a:spcPts val="0"/>
              </a:spcAft>
              <a:buClr>
                <a:schemeClr val="lt1"/>
              </a:buClr>
              <a:buSzPts val="1687"/>
              <a:buFont typeface="Arial"/>
              <a:buChar char="•"/>
              <a:defRPr b="0">
                <a:solidFill>
                  <a:schemeClr val="lt1"/>
                </a:solidFill>
              </a:defRPr>
            </a:lvl1pPr>
            <a:lvl2pPr indent="-308991" lvl="1" marL="914400" algn="l">
              <a:lnSpc>
                <a:spcPct val="100000"/>
              </a:lnSpc>
              <a:spcBef>
                <a:spcPts val="352"/>
              </a:spcBef>
              <a:spcAft>
                <a:spcPts val="0"/>
              </a:spcAft>
              <a:buClr>
                <a:schemeClr val="lt1"/>
              </a:buClr>
              <a:buSzPts val="1266"/>
              <a:buFont typeface="Arial"/>
              <a:buChar char="•"/>
              <a:defRPr>
                <a:solidFill>
                  <a:schemeClr val="lt1"/>
                </a:solidFill>
              </a:defRPr>
            </a:lvl2pPr>
            <a:lvl3pPr indent="-291083" lvl="2" marL="1371600" algn="l">
              <a:lnSpc>
                <a:spcPct val="100000"/>
              </a:lnSpc>
              <a:spcBef>
                <a:spcPts val="352"/>
              </a:spcBef>
              <a:spcAft>
                <a:spcPts val="0"/>
              </a:spcAft>
              <a:buClr>
                <a:schemeClr val="lt1"/>
              </a:buClr>
              <a:buSzPts val="984"/>
              <a:buFont typeface="Arial"/>
              <a:buChar char="•"/>
              <a:defRPr>
                <a:solidFill>
                  <a:schemeClr val="lt1"/>
                </a:solidFill>
              </a:defRPr>
            </a:lvl3pPr>
            <a:lvl4pPr indent="-282194" lvl="3" marL="1828800" algn="l">
              <a:lnSpc>
                <a:spcPct val="100000"/>
              </a:lnSpc>
              <a:spcBef>
                <a:spcPts val="352"/>
              </a:spcBef>
              <a:spcAft>
                <a:spcPts val="0"/>
              </a:spcAft>
              <a:buClr>
                <a:schemeClr val="lt1"/>
              </a:buClr>
              <a:buSzPts val="844"/>
              <a:buFont typeface="Arial"/>
              <a:buChar char="•"/>
              <a:defRPr>
                <a:solidFill>
                  <a:schemeClr val="lt1"/>
                </a:solidFill>
              </a:defRPr>
            </a:lvl4pPr>
            <a:lvl5pPr indent="-282194" lvl="4" marL="2286000" algn="l">
              <a:lnSpc>
                <a:spcPct val="100000"/>
              </a:lnSpc>
              <a:spcBef>
                <a:spcPts val="352"/>
              </a:spcBef>
              <a:spcAft>
                <a:spcPts val="0"/>
              </a:spcAft>
              <a:buClr>
                <a:schemeClr val="lt1"/>
              </a:buClr>
              <a:buSzPts val="844"/>
              <a:buFont typeface="Arial"/>
              <a:buChar char="•"/>
              <a:defRPr>
                <a:solidFill>
                  <a:schemeClr val="lt1"/>
                </a:solidFill>
              </a:defRPr>
            </a:lvl5pPr>
            <a:lvl6pPr indent="-228600" lvl="5" marL="2743200" algn="ctr">
              <a:lnSpc>
                <a:spcPct val="100000"/>
              </a:lnSpc>
              <a:spcBef>
                <a:spcPts val="352"/>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57" name="Google Shape;3857;p242"/>
          <p:cNvSpPr txBox="1"/>
          <p:nvPr>
            <p:ph idx="2" type="body"/>
          </p:nvPr>
        </p:nvSpPr>
        <p:spPr>
          <a:xfrm>
            <a:off x="4593347" y="1366243"/>
            <a:ext cx="4138784" cy="2752576"/>
          </a:xfrm>
          <a:prstGeom prst="rect">
            <a:avLst/>
          </a:prstGeom>
          <a:solidFill>
            <a:schemeClr val="dk1"/>
          </a:solidFill>
          <a:ln>
            <a:noFill/>
          </a:ln>
        </p:spPr>
        <p:txBody>
          <a:bodyPr anchorCtr="0" anchor="t" bIns="365750" lIns="365750" spcFirstLastPara="1" rIns="365750" wrap="square" tIns="365750">
            <a:noAutofit/>
          </a:bodyPr>
          <a:lstStyle>
            <a:lvl1pPr indent="-335724" lvl="0" marL="457200" algn="l">
              <a:lnSpc>
                <a:spcPct val="100000"/>
              </a:lnSpc>
              <a:spcBef>
                <a:spcPts val="0"/>
              </a:spcBef>
              <a:spcAft>
                <a:spcPts val="0"/>
              </a:spcAft>
              <a:buClr>
                <a:schemeClr val="lt1"/>
              </a:buClr>
              <a:buSzPts val="1687"/>
              <a:buFont typeface="Arial"/>
              <a:buChar char="•"/>
              <a:defRPr b="0">
                <a:solidFill>
                  <a:schemeClr val="lt1"/>
                </a:solidFill>
              </a:defRPr>
            </a:lvl1pPr>
            <a:lvl2pPr indent="-308991" lvl="1" marL="914400" algn="l">
              <a:lnSpc>
                <a:spcPct val="100000"/>
              </a:lnSpc>
              <a:spcBef>
                <a:spcPts val="352"/>
              </a:spcBef>
              <a:spcAft>
                <a:spcPts val="0"/>
              </a:spcAft>
              <a:buClr>
                <a:schemeClr val="lt1"/>
              </a:buClr>
              <a:buSzPts val="1266"/>
              <a:buFont typeface="Arial"/>
              <a:buChar char="•"/>
              <a:defRPr>
                <a:solidFill>
                  <a:schemeClr val="lt1"/>
                </a:solidFill>
              </a:defRPr>
            </a:lvl2pPr>
            <a:lvl3pPr indent="-291083" lvl="2" marL="1371600" algn="l">
              <a:lnSpc>
                <a:spcPct val="100000"/>
              </a:lnSpc>
              <a:spcBef>
                <a:spcPts val="352"/>
              </a:spcBef>
              <a:spcAft>
                <a:spcPts val="0"/>
              </a:spcAft>
              <a:buClr>
                <a:schemeClr val="lt1"/>
              </a:buClr>
              <a:buSzPts val="984"/>
              <a:buFont typeface="Arial"/>
              <a:buChar char="•"/>
              <a:defRPr>
                <a:solidFill>
                  <a:schemeClr val="lt1"/>
                </a:solidFill>
              </a:defRPr>
            </a:lvl3pPr>
            <a:lvl4pPr indent="-282194" lvl="3" marL="1828800" algn="l">
              <a:lnSpc>
                <a:spcPct val="100000"/>
              </a:lnSpc>
              <a:spcBef>
                <a:spcPts val="352"/>
              </a:spcBef>
              <a:spcAft>
                <a:spcPts val="0"/>
              </a:spcAft>
              <a:buClr>
                <a:schemeClr val="lt1"/>
              </a:buClr>
              <a:buSzPts val="844"/>
              <a:buFont typeface="Arial"/>
              <a:buChar char="•"/>
              <a:defRPr>
                <a:solidFill>
                  <a:schemeClr val="lt1"/>
                </a:solidFill>
              </a:defRPr>
            </a:lvl4pPr>
            <a:lvl5pPr indent="-282194" lvl="4" marL="2286000" algn="l">
              <a:lnSpc>
                <a:spcPct val="100000"/>
              </a:lnSpc>
              <a:spcBef>
                <a:spcPts val="352"/>
              </a:spcBef>
              <a:spcAft>
                <a:spcPts val="0"/>
              </a:spcAft>
              <a:buClr>
                <a:schemeClr val="lt1"/>
              </a:buClr>
              <a:buSzPts val="844"/>
              <a:buFont typeface="Arial"/>
              <a:buChar char="•"/>
              <a:defRPr>
                <a:solidFill>
                  <a:schemeClr val="lt1"/>
                </a:solidFill>
              </a:defRPr>
            </a:lvl5pPr>
            <a:lvl6pPr indent="-228600" lvl="5" marL="2743200" algn="ctr">
              <a:lnSpc>
                <a:spcPct val="100000"/>
              </a:lnSpc>
              <a:spcBef>
                <a:spcPts val="352"/>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58" name="Google Shape;3858;p242"/>
          <p:cNvSpPr txBox="1"/>
          <p:nvPr>
            <p:ph idx="3"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3859" name="Shape 3859"/>
        <p:cNvGrpSpPr/>
        <p:nvPr/>
      </p:nvGrpSpPr>
      <p:grpSpPr>
        <a:xfrm>
          <a:off x="0" y="0"/>
          <a:ext cx="0" cy="0"/>
          <a:chOff x="0" y="0"/>
          <a:chExt cx="0" cy="0"/>
        </a:xfrm>
      </p:grpSpPr>
      <p:sp>
        <p:nvSpPr>
          <p:cNvPr id="3860" name="Google Shape;3860;p243"/>
          <p:cNvSpPr txBox="1"/>
          <p:nvPr>
            <p:ph idx="1" type="body"/>
          </p:nvPr>
        </p:nvSpPr>
        <p:spPr>
          <a:xfrm>
            <a:off x="411870" y="1366243"/>
            <a:ext cx="4138783" cy="512563"/>
          </a:xfrm>
          <a:prstGeom prst="rect">
            <a:avLst/>
          </a:prstGeom>
          <a:solidFill>
            <a:srgbClr val="FFFFFF"/>
          </a:solidFill>
          <a:ln>
            <a:noFill/>
          </a:ln>
        </p:spPr>
        <p:txBody>
          <a:bodyPr anchorCtr="0" anchor="b" bIns="45700" lIns="91425" spcFirstLastPara="1" rIns="91425" wrap="square" tIns="45700">
            <a:noAutofit/>
          </a:bodyPr>
          <a:lstStyle>
            <a:lvl1pPr indent="-228600" lvl="0" marL="457200" algn="l">
              <a:lnSpc>
                <a:spcPct val="90000"/>
              </a:lnSpc>
              <a:spcBef>
                <a:spcPts val="0"/>
              </a:spcBef>
              <a:spcAft>
                <a:spcPts val="0"/>
              </a:spcAft>
              <a:buClr>
                <a:schemeClr val="dk2"/>
              </a:buClr>
              <a:buSzPts val="1969"/>
              <a:buFont typeface="Inter"/>
              <a:buNone/>
              <a:defRPr b="1" sz="1969">
                <a:solidFill>
                  <a:schemeClr val="dk2"/>
                </a:solidFill>
              </a:defRPr>
            </a:lvl1pPr>
            <a:lvl2pPr indent="-228600" lvl="1" marL="914400" algn="l">
              <a:lnSpc>
                <a:spcPct val="100000"/>
              </a:lnSpc>
              <a:spcBef>
                <a:spcPts val="633"/>
              </a:spcBef>
              <a:spcAft>
                <a:spcPts val="0"/>
              </a:spcAft>
              <a:buClr>
                <a:schemeClr val="dk2"/>
              </a:buClr>
              <a:buSzPts val="1499"/>
              <a:buFont typeface="Inter"/>
              <a:buNone/>
              <a:defRPr b="1" sz="1499"/>
            </a:lvl2pPr>
            <a:lvl3pPr indent="-228600" lvl="2" marL="1371600" algn="l">
              <a:lnSpc>
                <a:spcPct val="100000"/>
              </a:lnSpc>
              <a:spcBef>
                <a:spcPts val="633"/>
              </a:spcBef>
              <a:spcAft>
                <a:spcPts val="0"/>
              </a:spcAft>
              <a:buClr>
                <a:schemeClr val="dk2"/>
              </a:buClr>
              <a:buSzPts val="1349"/>
              <a:buFont typeface="Inter"/>
              <a:buNone/>
              <a:defRPr b="1" sz="1349"/>
            </a:lvl3pPr>
            <a:lvl4pPr indent="-228600" lvl="3" marL="1828800" algn="l">
              <a:lnSpc>
                <a:spcPct val="100000"/>
              </a:lnSpc>
              <a:spcBef>
                <a:spcPts val="633"/>
              </a:spcBef>
              <a:spcAft>
                <a:spcPts val="0"/>
              </a:spcAft>
              <a:buClr>
                <a:schemeClr val="dk2"/>
              </a:buClr>
              <a:buSzPts val="1200"/>
              <a:buFont typeface="Inter"/>
              <a:buNone/>
              <a:defRPr b="1" sz="1200"/>
            </a:lvl4pPr>
            <a:lvl5pPr indent="-228600" lvl="4" marL="2286000" algn="l">
              <a:lnSpc>
                <a:spcPct val="100000"/>
              </a:lnSpc>
              <a:spcBef>
                <a:spcPts val="633"/>
              </a:spcBef>
              <a:spcAft>
                <a:spcPts val="0"/>
              </a:spcAft>
              <a:buClr>
                <a:schemeClr val="dk2"/>
              </a:buClr>
              <a:buSzPts val="1200"/>
              <a:buFont typeface="Inter"/>
              <a:buNone/>
              <a:defRPr b="1" sz="1200"/>
            </a:lvl5pPr>
            <a:lvl6pPr indent="-228600" lvl="5" marL="2743200" algn="ctr">
              <a:lnSpc>
                <a:spcPct val="100000"/>
              </a:lnSpc>
              <a:spcBef>
                <a:spcPts val="633"/>
              </a:spcBef>
              <a:spcAft>
                <a:spcPts val="0"/>
              </a:spcAft>
              <a:buClr>
                <a:srgbClr val="000000"/>
              </a:buClr>
              <a:buSzPts val="1200"/>
              <a:buFont typeface="Calibri"/>
              <a:buNone/>
              <a:defRPr b="1" sz="1200"/>
            </a:lvl6pPr>
            <a:lvl7pPr indent="-228600" lvl="6" marL="3200400" algn="ctr">
              <a:lnSpc>
                <a:spcPct val="100000"/>
              </a:lnSpc>
              <a:spcBef>
                <a:spcPts val="0"/>
              </a:spcBef>
              <a:spcAft>
                <a:spcPts val="0"/>
              </a:spcAft>
              <a:buClr>
                <a:srgbClr val="000000"/>
              </a:buClr>
              <a:buSzPts val="1200"/>
              <a:buFont typeface="Calibri"/>
              <a:buNone/>
              <a:defRPr b="1" sz="1200"/>
            </a:lvl7pPr>
            <a:lvl8pPr indent="-228600" lvl="7" marL="3657600" algn="ctr">
              <a:lnSpc>
                <a:spcPct val="100000"/>
              </a:lnSpc>
              <a:spcBef>
                <a:spcPts val="0"/>
              </a:spcBef>
              <a:spcAft>
                <a:spcPts val="0"/>
              </a:spcAft>
              <a:buClr>
                <a:srgbClr val="000000"/>
              </a:buClr>
              <a:buSzPts val="1200"/>
              <a:buFont typeface="Calibri"/>
              <a:buNone/>
              <a:defRPr b="1" sz="1200"/>
            </a:lvl8pPr>
            <a:lvl9pPr indent="-228600" lvl="8" marL="4114800" algn="ctr">
              <a:lnSpc>
                <a:spcPct val="100000"/>
              </a:lnSpc>
              <a:spcBef>
                <a:spcPts val="0"/>
              </a:spcBef>
              <a:spcAft>
                <a:spcPts val="0"/>
              </a:spcAft>
              <a:buClr>
                <a:srgbClr val="000000"/>
              </a:buClr>
              <a:buSzPts val="1200"/>
              <a:buFont typeface="Calibri"/>
              <a:buNone/>
              <a:defRPr b="1" sz="1200"/>
            </a:lvl9pPr>
          </a:lstStyle>
          <a:p/>
        </p:txBody>
      </p:sp>
      <p:sp>
        <p:nvSpPr>
          <p:cNvPr id="3861" name="Google Shape;3861;p243"/>
          <p:cNvSpPr txBox="1"/>
          <p:nvPr>
            <p:ph idx="2" type="body"/>
          </p:nvPr>
        </p:nvSpPr>
        <p:spPr>
          <a:xfrm>
            <a:off x="4593348" y="1366243"/>
            <a:ext cx="4137946" cy="512563"/>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0"/>
              </a:spcBef>
              <a:spcAft>
                <a:spcPts val="0"/>
              </a:spcAft>
              <a:buClr>
                <a:schemeClr val="dk2"/>
              </a:buClr>
              <a:buSzPts val="1969"/>
              <a:buFont typeface="Inter"/>
              <a:buNone/>
              <a:defRPr b="1" sz="1969">
                <a:solidFill>
                  <a:schemeClr val="dk2"/>
                </a:solidFill>
              </a:defRPr>
            </a:lvl1pPr>
            <a:lvl2pPr indent="-228600" lvl="1" marL="914400" algn="l">
              <a:lnSpc>
                <a:spcPct val="100000"/>
              </a:lnSpc>
              <a:spcBef>
                <a:spcPts val="633"/>
              </a:spcBef>
              <a:spcAft>
                <a:spcPts val="0"/>
              </a:spcAft>
              <a:buClr>
                <a:schemeClr val="dk2"/>
              </a:buClr>
              <a:buSzPts val="1499"/>
              <a:buFont typeface="Inter"/>
              <a:buNone/>
              <a:defRPr b="1" sz="1499"/>
            </a:lvl2pPr>
            <a:lvl3pPr indent="-228600" lvl="2" marL="1371600" algn="l">
              <a:lnSpc>
                <a:spcPct val="100000"/>
              </a:lnSpc>
              <a:spcBef>
                <a:spcPts val="633"/>
              </a:spcBef>
              <a:spcAft>
                <a:spcPts val="0"/>
              </a:spcAft>
              <a:buClr>
                <a:schemeClr val="dk2"/>
              </a:buClr>
              <a:buSzPts val="1349"/>
              <a:buFont typeface="Inter"/>
              <a:buNone/>
              <a:defRPr b="1" sz="1349"/>
            </a:lvl3pPr>
            <a:lvl4pPr indent="-228600" lvl="3" marL="1828800" algn="l">
              <a:lnSpc>
                <a:spcPct val="100000"/>
              </a:lnSpc>
              <a:spcBef>
                <a:spcPts val="633"/>
              </a:spcBef>
              <a:spcAft>
                <a:spcPts val="0"/>
              </a:spcAft>
              <a:buClr>
                <a:schemeClr val="dk2"/>
              </a:buClr>
              <a:buSzPts val="1200"/>
              <a:buFont typeface="Inter"/>
              <a:buNone/>
              <a:defRPr b="1" sz="1200"/>
            </a:lvl4pPr>
            <a:lvl5pPr indent="-228600" lvl="4" marL="2286000" algn="l">
              <a:lnSpc>
                <a:spcPct val="100000"/>
              </a:lnSpc>
              <a:spcBef>
                <a:spcPts val="633"/>
              </a:spcBef>
              <a:spcAft>
                <a:spcPts val="0"/>
              </a:spcAft>
              <a:buClr>
                <a:schemeClr val="dk2"/>
              </a:buClr>
              <a:buSzPts val="1200"/>
              <a:buFont typeface="Inter"/>
              <a:buNone/>
              <a:defRPr b="1" sz="1200"/>
            </a:lvl5pPr>
            <a:lvl6pPr indent="-228600" lvl="5" marL="2743200" algn="ctr">
              <a:lnSpc>
                <a:spcPct val="100000"/>
              </a:lnSpc>
              <a:spcBef>
                <a:spcPts val="633"/>
              </a:spcBef>
              <a:spcAft>
                <a:spcPts val="0"/>
              </a:spcAft>
              <a:buClr>
                <a:srgbClr val="000000"/>
              </a:buClr>
              <a:buSzPts val="1200"/>
              <a:buFont typeface="Calibri"/>
              <a:buNone/>
              <a:defRPr b="1" sz="1200"/>
            </a:lvl6pPr>
            <a:lvl7pPr indent="-228600" lvl="6" marL="3200400" algn="ctr">
              <a:lnSpc>
                <a:spcPct val="100000"/>
              </a:lnSpc>
              <a:spcBef>
                <a:spcPts val="0"/>
              </a:spcBef>
              <a:spcAft>
                <a:spcPts val="0"/>
              </a:spcAft>
              <a:buClr>
                <a:srgbClr val="000000"/>
              </a:buClr>
              <a:buSzPts val="1200"/>
              <a:buFont typeface="Calibri"/>
              <a:buNone/>
              <a:defRPr b="1" sz="1200"/>
            </a:lvl7pPr>
            <a:lvl8pPr indent="-228600" lvl="7" marL="3657600" algn="ctr">
              <a:lnSpc>
                <a:spcPct val="100000"/>
              </a:lnSpc>
              <a:spcBef>
                <a:spcPts val="0"/>
              </a:spcBef>
              <a:spcAft>
                <a:spcPts val="0"/>
              </a:spcAft>
              <a:buClr>
                <a:srgbClr val="000000"/>
              </a:buClr>
              <a:buSzPts val="1200"/>
              <a:buFont typeface="Calibri"/>
              <a:buNone/>
              <a:defRPr b="1" sz="1200"/>
            </a:lvl8pPr>
            <a:lvl9pPr indent="-228600" lvl="8" marL="4114800" algn="ctr">
              <a:lnSpc>
                <a:spcPct val="100000"/>
              </a:lnSpc>
              <a:spcBef>
                <a:spcPts val="0"/>
              </a:spcBef>
              <a:spcAft>
                <a:spcPts val="0"/>
              </a:spcAft>
              <a:buClr>
                <a:srgbClr val="000000"/>
              </a:buClr>
              <a:buSzPts val="1200"/>
              <a:buFont typeface="Calibri"/>
              <a:buNone/>
              <a:defRPr b="1" sz="1200"/>
            </a:lvl9pPr>
          </a:lstStyle>
          <a:p/>
        </p:txBody>
      </p:sp>
      <p:sp>
        <p:nvSpPr>
          <p:cNvPr id="3862" name="Google Shape;3862;p243"/>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863" name="Google Shape;3863;p243"/>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64" name="Google Shape;3864;p243"/>
          <p:cNvSpPr txBox="1"/>
          <p:nvPr>
            <p:ph idx="3" type="body"/>
          </p:nvPr>
        </p:nvSpPr>
        <p:spPr>
          <a:xfrm>
            <a:off x="413544" y="1973182"/>
            <a:ext cx="4138784" cy="2145637"/>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a:lvl1pPr>
            <a:lvl2pPr indent="-228600" lvl="1" marL="914400" algn="l">
              <a:lnSpc>
                <a:spcPct val="100000"/>
              </a:lnSpc>
              <a:spcBef>
                <a:spcPts val="633"/>
              </a:spcBef>
              <a:spcAft>
                <a:spcPts val="0"/>
              </a:spcAft>
              <a:buClr>
                <a:schemeClr val="dk2"/>
              </a:buClr>
              <a:buSzPts val="1266"/>
              <a:buFont typeface="Inter"/>
              <a:buNone/>
              <a:defRPr/>
            </a:lvl2pPr>
            <a:lvl3pPr indent="-228600" lvl="2" marL="1371600" algn="l">
              <a:lnSpc>
                <a:spcPct val="100000"/>
              </a:lnSpc>
              <a:spcBef>
                <a:spcPts val="633"/>
              </a:spcBef>
              <a:spcAft>
                <a:spcPts val="0"/>
              </a:spcAft>
              <a:buClr>
                <a:schemeClr val="dk2"/>
              </a:buClr>
              <a:buSzPts val="984"/>
              <a:buFont typeface="Inter"/>
              <a:buNone/>
              <a:defRPr/>
            </a:lvl3pPr>
            <a:lvl4pPr indent="-228600" lvl="3" marL="1828800" algn="l">
              <a:lnSpc>
                <a:spcPct val="100000"/>
              </a:lnSpc>
              <a:spcBef>
                <a:spcPts val="633"/>
              </a:spcBef>
              <a:spcAft>
                <a:spcPts val="0"/>
              </a:spcAft>
              <a:buClr>
                <a:schemeClr val="dk2"/>
              </a:buClr>
              <a:buSzPts val="844"/>
              <a:buFont typeface="Inter"/>
              <a:buNone/>
              <a:defRPr/>
            </a:lvl4pPr>
            <a:lvl5pPr indent="-228600" lvl="4" marL="2286000" algn="l">
              <a:lnSpc>
                <a:spcPct val="100000"/>
              </a:lnSpc>
              <a:spcBef>
                <a:spcPts val="633"/>
              </a:spcBef>
              <a:spcAft>
                <a:spcPts val="0"/>
              </a:spcAft>
              <a:buClr>
                <a:schemeClr val="dk2"/>
              </a:buClr>
              <a:buSzPts val="844"/>
              <a:buFont typeface="Inter"/>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65" name="Google Shape;3865;p243"/>
          <p:cNvSpPr txBox="1"/>
          <p:nvPr>
            <p:ph idx="4" type="body"/>
          </p:nvPr>
        </p:nvSpPr>
        <p:spPr>
          <a:xfrm>
            <a:off x="4593348" y="1973182"/>
            <a:ext cx="4137946" cy="2145637"/>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a:lvl1pPr>
            <a:lvl2pPr indent="-228600" lvl="1" marL="914400" algn="l">
              <a:lnSpc>
                <a:spcPct val="100000"/>
              </a:lnSpc>
              <a:spcBef>
                <a:spcPts val="633"/>
              </a:spcBef>
              <a:spcAft>
                <a:spcPts val="0"/>
              </a:spcAft>
              <a:buClr>
                <a:schemeClr val="dk2"/>
              </a:buClr>
              <a:buSzPts val="1266"/>
              <a:buFont typeface="Inter"/>
              <a:buNone/>
              <a:defRPr/>
            </a:lvl2pPr>
            <a:lvl3pPr indent="-228600" lvl="2" marL="1371600" algn="l">
              <a:lnSpc>
                <a:spcPct val="100000"/>
              </a:lnSpc>
              <a:spcBef>
                <a:spcPts val="633"/>
              </a:spcBef>
              <a:spcAft>
                <a:spcPts val="0"/>
              </a:spcAft>
              <a:buClr>
                <a:schemeClr val="dk2"/>
              </a:buClr>
              <a:buSzPts val="984"/>
              <a:buFont typeface="Inter"/>
              <a:buNone/>
              <a:defRPr/>
            </a:lvl3pPr>
            <a:lvl4pPr indent="-228600" lvl="3" marL="1828800" algn="l">
              <a:lnSpc>
                <a:spcPct val="100000"/>
              </a:lnSpc>
              <a:spcBef>
                <a:spcPts val="633"/>
              </a:spcBef>
              <a:spcAft>
                <a:spcPts val="0"/>
              </a:spcAft>
              <a:buClr>
                <a:schemeClr val="dk2"/>
              </a:buClr>
              <a:buSzPts val="844"/>
              <a:buFont typeface="Inter"/>
              <a:buNone/>
              <a:defRPr/>
            </a:lvl4pPr>
            <a:lvl5pPr indent="-228600" lvl="4" marL="2286000" algn="l">
              <a:lnSpc>
                <a:spcPct val="100000"/>
              </a:lnSpc>
              <a:spcBef>
                <a:spcPts val="633"/>
              </a:spcBef>
              <a:spcAft>
                <a:spcPts val="0"/>
              </a:spcAft>
              <a:buClr>
                <a:schemeClr val="dk2"/>
              </a:buClr>
              <a:buSzPts val="844"/>
              <a:buFont typeface="Inter"/>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66" name="Google Shape;3866;p243"/>
          <p:cNvSpPr txBox="1"/>
          <p:nvPr>
            <p:ph idx="5"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ntent">
  <p:cSld name="3 Content">
    <p:spTree>
      <p:nvGrpSpPr>
        <p:cNvPr id="3867" name="Shape 3867"/>
        <p:cNvGrpSpPr/>
        <p:nvPr/>
      </p:nvGrpSpPr>
      <p:grpSpPr>
        <a:xfrm>
          <a:off x="0" y="0"/>
          <a:ext cx="0" cy="0"/>
          <a:chOff x="0" y="0"/>
          <a:chExt cx="0" cy="0"/>
        </a:xfrm>
      </p:grpSpPr>
      <p:sp>
        <p:nvSpPr>
          <p:cNvPr id="3868" name="Google Shape;3868;p244"/>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69" name="Google Shape;3869;p244"/>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870" name="Google Shape;3870;p244"/>
          <p:cNvSpPr txBox="1"/>
          <p:nvPr>
            <p:ph idx="1" type="body"/>
          </p:nvPr>
        </p:nvSpPr>
        <p:spPr>
          <a:xfrm>
            <a:off x="413544" y="1366243"/>
            <a:ext cx="274187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476"/>
              <a:buFont typeface="Inter"/>
              <a:buNone/>
              <a:defRPr sz="1476"/>
            </a:lvl1pPr>
            <a:lvl2pPr indent="-228600" lvl="1" marL="914400" algn="l">
              <a:lnSpc>
                <a:spcPct val="100000"/>
              </a:lnSpc>
              <a:spcBef>
                <a:spcPts val="633"/>
              </a:spcBef>
              <a:spcAft>
                <a:spcPts val="0"/>
              </a:spcAft>
              <a:buClr>
                <a:schemeClr val="dk2"/>
              </a:buClr>
              <a:buSzPts val="949"/>
              <a:buFont typeface="Inter"/>
              <a:buNone/>
              <a:defRPr sz="949"/>
            </a:lvl2pPr>
            <a:lvl3pPr indent="-228600" lvl="2" marL="1371600" algn="l">
              <a:lnSpc>
                <a:spcPct val="100000"/>
              </a:lnSpc>
              <a:spcBef>
                <a:spcPts val="633"/>
              </a:spcBef>
              <a:spcAft>
                <a:spcPts val="0"/>
              </a:spcAft>
              <a:buClr>
                <a:schemeClr val="dk2"/>
              </a:buClr>
              <a:buSzPts val="949"/>
              <a:buFont typeface="Inter"/>
              <a:buNone/>
              <a:defRPr sz="949"/>
            </a:lvl3pPr>
            <a:lvl4pPr indent="-228600" lvl="3" marL="1828800" algn="l">
              <a:lnSpc>
                <a:spcPct val="100000"/>
              </a:lnSpc>
              <a:spcBef>
                <a:spcPts val="633"/>
              </a:spcBef>
              <a:spcAft>
                <a:spcPts val="0"/>
              </a:spcAft>
              <a:buClr>
                <a:schemeClr val="dk2"/>
              </a:buClr>
              <a:buSzPts val="844"/>
              <a:buFont typeface="Inter"/>
              <a:buNone/>
              <a:defRPr sz="843"/>
            </a:lvl4pPr>
            <a:lvl5pPr indent="-228600" lvl="4" marL="2286000" algn="l">
              <a:lnSpc>
                <a:spcPct val="100000"/>
              </a:lnSpc>
              <a:spcBef>
                <a:spcPts val="633"/>
              </a:spcBef>
              <a:spcAft>
                <a:spcPts val="0"/>
              </a:spcAft>
              <a:buClr>
                <a:schemeClr val="dk2"/>
              </a:buClr>
              <a:buSzPts val="844"/>
              <a:buFont typeface="Inter"/>
              <a:buNone/>
              <a:defRPr sz="84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71" name="Google Shape;3871;p244"/>
          <p:cNvSpPr txBox="1"/>
          <p:nvPr>
            <p:ph idx="2" type="body"/>
          </p:nvPr>
        </p:nvSpPr>
        <p:spPr>
          <a:xfrm>
            <a:off x="3199521" y="1366243"/>
            <a:ext cx="274244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476"/>
              <a:buFont typeface="Inter"/>
              <a:buNone/>
              <a:defRPr sz="1476"/>
            </a:lvl1pPr>
            <a:lvl2pPr indent="-228600" lvl="1" marL="914400" algn="l">
              <a:lnSpc>
                <a:spcPct val="100000"/>
              </a:lnSpc>
              <a:spcBef>
                <a:spcPts val="633"/>
              </a:spcBef>
              <a:spcAft>
                <a:spcPts val="0"/>
              </a:spcAft>
              <a:buClr>
                <a:schemeClr val="dk2"/>
              </a:buClr>
              <a:buSzPts val="949"/>
              <a:buFont typeface="Inter"/>
              <a:buNone/>
              <a:defRPr sz="949"/>
            </a:lvl2pPr>
            <a:lvl3pPr indent="-228600" lvl="2" marL="1371600" algn="l">
              <a:lnSpc>
                <a:spcPct val="100000"/>
              </a:lnSpc>
              <a:spcBef>
                <a:spcPts val="633"/>
              </a:spcBef>
              <a:spcAft>
                <a:spcPts val="0"/>
              </a:spcAft>
              <a:buClr>
                <a:schemeClr val="dk2"/>
              </a:buClr>
              <a:buSzPts val="949"/>
              <a:buFont typeface="Inter"/>
              <a:buNone/>
              <a:defRPr sz="949"/>
            </a:lvl3pPr>
            <a:lvl4pPr indent="-228600" lvl="3" marL="1828800" algn="l">
              <a:lnSpc>
                <a:spcPct val="100000"/>
              </a:lnSpc>
              <a:spcBef>
                <a:spcPts val="633"/>
              </a:spcBef>
              <a:spcAft>
                <a:spcPts val="0"/>
              </a:spcAft>
              <a:buClr>
                <a:schemeClr val="dk2"/>
              </a:buClr>
              <a:buSzPts val="844"/>
              <a:buFont typeface="Inter"/>
              <a:buNone/>
              <a:defRPr sz="843"/>
            </a:lvl4pPr>
            <a:lvl5pPr indent="-228600" lvl="4" marL="2286000" algn="l">
              <a:lnSpc>
                <a:spcPct val="100000"/>
              </a:lnSpc>
              <a:spcBef>
                <a:spcPts val="633"/>
              </a:spcBef>
              <a:spcAft>
                <a:spcPts val="0"/>
              </a:spcAft>
              <a:buClr>
                <a:schemeClr val="dk2"/>
              </a:buClr>
              <a:buSzPts val="844"/>
              <a:buFont typeface="Inter"/>
              <a:buNone/>
              <a:defRPr sz="84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72" name="Google Shape;3872;p244"/>
          <p:cNvSpPr txBox="1"/>
          <p:nvPr>
            <p:ph idx="3" type="body"/>
          </p:nvPr>
        </p:nvSpPr>
        <p:spPr>
          <a:xfrm>
            <a:off x="5987174" y="1366243"/>
            <a:ext cx="2744121"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476"/>
              <a:buFont typeface="Inter"/>
              <a:buNone/>
              <a:defRPr sz="1476"/>
            </a:lvl1pPr>
            <a:lvl2pPr indent="-228600" lvl="1" marL="914400" algn="l">
              <a:lnSpc>
                <a:spcPct val="100000"/>
              </a:lnSpc>
              <a:spcBef>
                <a:spcPts val="633"/>
              </a:spcBef>
              <a:spcAft>
                <a:spcPts val="0"/>
              </a:spcAft>
              <a:buClr>
                <a:schemeClr val="dk2"/>
              </a:buClr>
              <a:buSzPts val="949"/>
              <a:buFont typeface="Inter"/>
              <a:buNone/>
              <a:defRPr sz="949"/>
            </a:lvl2pPr>
            <a:lvl3pPr indent="-228600" lvl="2" marL="1371600" algn="l">
              <a:lnSpc>
                <a:spcPct val="100000"/>
              </a:lnSpc>
              <a:spcBef>
                <a:spcPts val="633"/>
              </a:spcBef>
              <a:spcAft>
                <a:spcPts val="0"/>
              </a:spcAft>
              <a:buClr>
                <a:schemeClr val="dk2"/>
              </a:buClr>
              <a:buSzPts val="949"/>
              <a:buFont typeface="Inter"/>
              <a:buNone/>
              <a:defRPr sz="949"/>
            </a:lvl3pPr>
            <a:lvl4pPr indent="-228600" lvl="3" marL="1828800" algn="l">
              <a:lnSpc>
                <a:spcPct val="100000"/>
              </a:lnSpc>
              <a:spcBef>
                <a:spcPts val="633"/>
              </a:spcBef>
              <a:spcAft>
                <a:spcPts val="0"/>
              </a:spcAft>
              <a:buClr>
                <a:schemeClr val="dk2"/>
              </a:buClr>
              <a:buSzPts val="844"/>
              <a:buFont typeface="Inter"/>
              <a:buNone/>
              <a:defRPr sz="843"/>
            </a:lvl4pPr>
            <a:lvl5pPr indent="-228600" lvl="4" marL="2286000" algn="l">
              <a:lnSpc>
                <a:spcPct val="100000"/>
              </a:lnSpc>
              <a:spcBef>
                <a:spcPts val="633"/>
              </a:spcBef>
              <a:spcAft>
                <a:spcPts val="0"/>
              </a:spcAft>
              <a:buClr>
                <a:schemeClr val="dk2"/>
              </a:buClr>
              <a:buSzPts val="844"/>
              <a:buFont typeface="Inter"/>
              <a:buNone/>
              <a:defRPr sz="84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73" name="Google Shape;3873;p244"/>
          <p:cNvSpPr txBox="1"/>
          <p:nvPr>
            <p:ph idx="4"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ntent Rectangles">
  <p:cSld name="3 Content Rectangles">
    <p:spTree>
      <p:nvGrpSpPr>
        <p:cNvPr id="3874" name="Shape 3874"/>
        <p:cNvGrpSpPr/>
        <p:nvPr/>
      </p:nvGrpSpPr>
      <p:grpSpPr>
        <a:xfrm>
          <a:off x="0" y="0"/>
          <a:ext cx="0" cy="0"/>
          <a:chOff x="0" y="0"/>
          <a:chExt cx="0" cy="0"/>
        </a:xfrm>
      </p:grpSpPr>
      <p:sp>
        <p:nvSpPr>
          <p:cNvPr id="3875" name="Google Shape;3875;p245"/>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76" name="Google Shape;3876;p245"/>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877" name="Google Shape;3877;p245"/>
          <p:cNvSpPr txBox="1"/>
          <p:nvPr>
            <p:ph idx="1" type="body"/>
          </p:nvPr>
        </p:nvSpPr>
        <p:spPr>
          <a:xfrm>
            <a:off x="413544" y="1366243"/>
            <a:ext cx="2742446" cy="2752576"/>
          </a:xfrm>
          <a:prstGeom prst="rect">
            <a:avLst/>
          </a:prstGeom>
          <a:solidFill>
            <a:schemeClr val="dk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78" name="Google Shape;3878;p245"/>
          <p:cNvSpPr txBox="1"/>
          <p:nvPr>
            <p:ph idx="2" type="body"/>
          </p:nvPr>
        </p:nvSpPr>
        <p:spPr>
          <a:xfrm flipH="1">
            <a:off x="3202033" y="1366243"/>
            <a:ext cx="2742446" cy="2752576"/>
          </a:xfrm>
          <a:prstGeom prst="rect">
            <a:avLst/>
          </a:prstGeom>
          <a:solidFill>
            <a:schemeClr val="dk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79" name="Google Shape;3879;p245"/>
          <p:cNvSpPr txBox="1"/>
          <p:nvPr>
            <p:ph idx="3" type="body"/>
          </p:nvPr>
        </p:nvSpPr>
        <p:spPr>
          <a:xfrm flipH="1">
            <a:off x="5990523" y="1366243"/>
            <a:ext cx="2739935" cy="2752576"/>
          </a:xfrm>
          <a:prstGeom prst="rect">
            <a:avLst/>
          </a:prstGeom>
          <a:solidFill>
            <a:schemeClr val="dk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80" name="Google Shape;3880;p245"/>
          <p:cNvSpPr txBox="1"/>
          <p:nvPr>
            <p:ph idx="4"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ntent Rectangles Alternate">
  <p:cSld name="3 Content Rectangles Alternate">
    <p:spTree>
      <p:nvGrpSpPr>
        <p:cNvPr id="3881" name="Shape 3881"/>
        <p:cNvGrpSpPr/>
        <p:nvPr/>
      </p:nvGrpSpPr>
      <p:grpSpPr>
        <a:xfrm>
          <a:off x="0" y="0"/>
          <a:ext cx="0" cy="0"/>
          <a:chOff x="0" y="0"/>
          <a:chExt cx="0" cy="0"/>
        </a:xfrm>
      </p:grpSpPr>
      <p:sp>
        <p:nvSpPr>
          <p:cNvPr id="3882" name="Google Shape;3882;p246"/>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83" name="Google Shape;3883;p246"/>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884" name="Google Shape;3884;p246"/>
          <p:cNvSpPr txBox="1"/>
          <p:nvPr>
            <p:ph idx="1" type="body"/>
          </p:nvPr>
        </p:nvSpPr>
        <p:spPr>
          <a:xfrm>
            <a:off x="413544" y="1607345"/>
            <a:ext cx="2742446" cy="2270373"/>
          </a:xfrm>
          <a:prstGeom prst="rect">
            <a:avLst/>
          </a:prstGeom>
          <a:solidFill>
            <a:schemeClr val="dk1"/>
          </a:solidFill>
          <a:ln>
            <a:noFill/>
          </a:ln>
        </p:spPr>
        <p:txBody>
          <a:bodyPr anchorCtr="0" anchor="t" bIns="274300" lIns="274300" spcFirstLastPara="1" rIns="274300" wrap="square" tIns="274300">
            <a:noAutofit/>
          </a:bodyPr>
          <a:lstStyle>
            <a:lvl1pPr indent="-228600" lvl="0" marL="457200" algn="ctr">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ctr">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ctr">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ctr">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ctr">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85" name="Google Shape;3885;p246"/>
          <p:cNvSpPr txBox="1"/>
          <p:nvPr>
            <p:ph idx="2" type="body"/>
          </p:nvPr>
        </p:nvSpPr>
        <p:spPr>
          <a:xfrm flipH="1">
            <a:off x="3202033" y="1366243"/>
            <a:ext cx="2742446" cy="2752576"/>
          </a:xfrm>
          <a:prstGeom prst="rect">
            <a:avLst/>
          </a:prstGeom>
          <a:solidFill>
            <a:schemeClr val="dk1"/>
          </a:solidFill>
          <a:ln>
            <a:noFill/>
          </a:ln>
        </p:spPr>
        <p:txBody>
          <a:bodyPr anchorCtr="0" anchor="t" bIns="274300" lIns="274300" spcFirstLastPara="1" rIns="274300" wrap="square" tIns="274300">
            <a:noAutofit/>
          </a:bodyPr>
          <a:lstStyle>
            <a:lvl1pPr indent="-228600" lvl="0" marL="457200" algn="ctr">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ctr">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ctr">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ctr">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ctr">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86" name="Google Shape;3886;p246"/>
          <p:cNvSpPr txBox="1"/>
          <p:nvPr>
            <p:ph idx="3" type="body"/>
          </p:nvPr>
        </p:nvSpPr>
        <p:spPr>
          <a:xfrm flipH="1">
            <a:off x="5990522" y="1607345"/>
            <a:ext cx="2739935" cy="2270373"/>
          </a:xfrm>
          <a:prstGeom prst="rect">
            <a:avLst/>
          </a:prstGeom>
          <a:solidFill>
            <a:schemeClr val="dk1"/>
          </a:solidFill>
          <a:ln>
            <a:noFill/>
          </a:ln>
        </p:spPr>
        <p:txBody>
          <a:bodyPr anchorCtr="0" anchor="t" bIns="274300" lIns="274300" spcFirstLastPara="1" rIns="274300" wrap="square" tIns="274300">
            <a:noAutofit/>
          </a:bodyPr>
          <a:lstStyle>
            <a:lvl1pPr indent="-228600" lvl="0" marL="457200" algn="ctr">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ctr">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ctr">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ctr">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ctr">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87" name="Google Shape;3887;p246"/>
          <p:cNvSpPr txBox="1"/>
          <p:nvPr>
            <p:ph idx="4"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extLst>
    <p:ext uri="{DCECCB84-F9BA-43D5-87BE-67443E8EF086}">
      <p15:sldGuideLst>
        <p15:guide id="1" orient="horz" pos="1440">
          <p15:clr>
            <a:srgbClr val="FBAE40"/>
          </p15:clr>
        </p15:guide>
        <p15:guide id="2" orient="horz" pos="3474">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ntent">
  <p:cSld name="4 Content">
    <p:spTree>
      <p:nvGrpSpPr>
        <p:cNvPr id="3888" name="Shape 3888"/>
        <p:cNvGrpSpPr/>
        <p:nvPr/>
      </p:nvGrpSpPr>
      <p:grpSpPr>
        <a:xfrm>
          <a:off x="0" y="0"/>
          <a:ext cx="0" cy="0"/>
          <a:chOff x="0" y="0"/>
          <a:chExt cx="0" cy="0"/>
        </a:xfrm>
      </p:grpSpPr>
      <p:sp>
        <p:nvSpPr>
          <p:cNvPr id="3889" name="Google Shape;3889;p247"/>
          <p:cNvSpPr txBox="1"/>
          <p:nvPr>
            <p:ph idx="1" type="body"/>
          </p:nvPr>
        </p:nvSpPr>
        <p:spPr>
          <a:xfrm>
            <a:off x="413776" y="1366243"/>
            <a:ext cx="204427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266"/>
              <a:buFont typeface="Inter"/>
              <a:buNone/>
              <a:defRPr sz="1266"/>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844"/>
              <a:buFont typeface="Inter"/>
              <a:buNone/>
              <a:defRPr sz="843"/>
            </a:lvl3pPr>
            <a:lvl4pPr indent="-228600" lvl="3" marL="1828800" algn="l">
              <a:lnSpc>
                <a:spcPct val="100000"/>
              </a:lnSpc>
              <a:spcBef>
                <a:spcPts val="633"/>
              </a:spcBef>
              <a:spcAft>
                <a:spcPts val="0"/>
              </a:spcAft>
              <a:buClr>
                <a:schemeClr val="dk2"/>
              </a:buClr>
              <a:buSzPts val="738"/>
              <a:buFont typeface="Inter"/>
              <a:buNone/>
              <a:defRPr sz="738"/>
            </a:lvl4pPr>
            <a:lvl5pPr indent="-228600" lvl="4" marL="2286000" algn="l">
              <a:lnSpc>
                <a:spcPct val="100000"/>
              </a:lnSpc>
              <a:spcBef>
                <a:spcPts val="633"/>
              </a:spcBef>
              <a:spcAft>
                <a:spcPts val="0"/>
              </a:spcAft>
              <a:buClr>
                <a:schemeClr val="dk2"/>
              </a:buClr>
              <a:buSzPts val="738"/>
              <a:buFont typeface="Inter"/>
              <a:buNone/>
              <a:defRPr sz="738"/>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90" name="Google Shape;3890;p247"/>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91" name="Google Shape;3891;p247"/>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892" name="Google Shape;3892;p247"/>
          <p:cNvSpPr txBox="1"/>
          <p:nvPr>
            <p:ph idx="2" type="body"/>
          </p:nvPr>
        </p:nvSpPr>
        <p:spPr>
          <a:xfrm>
            <a:off x="2504577" y="1366243"/>
            <a:ext cx="204427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266"/>
              <a:buFont typeface="Inter"/>
              <a:buNone/>
              <a:defRPr sz="1266"/>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844"/>
              <a:buFont typeface="Inter"/>
              <a:buNone/>
              <a:defRPr sz="843"/>
            </a:lvl3pPr>
            <a:lvl4pPr indent="-228600" lvl="3" marL="1828800" algn="l">
              <a:lnSpc>
                <a:spcPct val="100000"/>
              </a:lnSpc>
              <a:spcBef>
                <a:spcPts val="633"/>
              </a:spcBef>
              <a:spcAft>
                <a:spcPts val="0"/>
              </a:spcAft>
              <a:buClr>
                <a:schemeClr val="dk2"/>
              </a:buClr>
              <a:buSzPts val="738"/>
              <a:buFont typeface="Inter"/>
              <a:buNone/>
              <a:defRPr sz="738"/>
            </a:lvl4pPr>
            <a:lvl5pPr indent="-228600" lvl="4" marL="2286000" algn="l">
              <a:lnSpc>
                <a:spcPct val="100000"/>
              </a:lnSpc>
              <a:spcBef>
                <a:spcPts val="633"/>
              </a:spcBef>
              <a:spcAft>
                <a:spcPts val="0"/>
              </a:spcAft>
              <a:buClr>
                <a:schemeClr val="dk2"/>
              </a:buClr>
              <a:buSzPts val="738"/>
              <a:buFont typeface="Inter"/>
              <a:buNone/>
              <a:defRPr sz="738"/>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93" name="Google Shape;3893;p247"/>
          <p:cNvSpPr txBox="1"/>
          <p:nvPr>
            <p:ph idx="3" type="body"/>
          </p:nvPr>
        </p:nvSpPr>
        <p:spPr>
          <a:xfrm>
            <a:off x="4595378" y="1366243"/>
            <a:ext cx="204427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266"/>
              <a:buFont typeface="Inter"/>
              <a:buNone/>
              <a:defRPr sz="1266"/>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844"/>
              <a:buFont typeface="Inter"/>
              <a:buNone/>
              <a:defRPr sz="843"/>
            </a:lvl3pPr>
            <a:lvl4pPr indent="-228600" lvl="3" marL="1828800" algn="l">
              <a:lnSpc>
                <a:spcPct val="100000"/>
              </a:lnSpc>
              <a:spcBef>
                <a:spcPts val="633"/>
              </a:spcBef>
              <a:spcAft>
                <a:spcPts val="0"/>
              </a:spcAft>
              <a:buClr>
                <a:schemeClr val="dk2"/>
              </a:buClr>
              <a:buSzPts val="738"/>
              <a:buFont typeface="Inter"/>
              <a:buNone/>
              <a:defRPr sz="738"/>
            </a:lvl4pPr>
            <a:lvl5pPr indent="-228600" lvl="4" marL="2286000" algn="l">
              <a:lnSpc>
                <a:spcPct val="100000"/>
              </a:lnSpc>
              <a:spcBef>
                <a:spcPts val="633"/>
              </a:spcBef>
              <a:spcAft>
                <a:spcPts val="0"/>
              </a:spcAft>
              <a:buClr>
                <a:schemeClr val="dk2"/>
              </a:buClr>
              <a:buSzPts val="738"/>
              <a:buFont typeface="Inter"/>
              <a:buNone/>
              <a:defRPr sz="738"/>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94" name="Google Shape;3894;p247"/>
          <p:cNvSpPr txBox="1"/>
          <p:nvPr>
            <p:ph idx="4" type="body"/>
          </p:nvPr>
        </p:nvSpPr>
        <p:spPr>
          <a:xfrm>
            <a:off x="6686179" y="1366243"/>
            <a:ext cx="204427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266"/>
              <a:buFont typeface="Inter"/>
              <a:buNone/>
              <a:defRPr sz="1266"/>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844"/>
              <a:buFont typeface="Inter"/>
              <a:buNone/>
              <a:defRPr sz="843"/>
            </a:lvl3pPr>
            <a:lvl4pPr indent="-228600" lvl="3" marL="1828800" algn="l">
              <a:lnSpc>
                <a:spcPct val="100000"/>
              </a:lnSpc>
              <a:spcBef>
                <a:spcPts val="633"/>
              </a:spcBef>
              <a:spcAft>
                <a:spcPts val="0"/>
              </a:spcAft>
              <a:buClr>
                <a:schemeClr val="dk2"/>
              </a:buClr>
              <a:buSzPts val="738"/>
              <a:buFont typeface="Inter"/>
              <a:buNone/>
              <a:defRPr sz="738"/>
            </a:lvl4pPr>
            <a:lvl5pPr indent="-228600" lvl="4" marL="2286000" algn="l">
              <a:lnSpc>
                <a:spcPct val="100000"/>
              </a:lnSpc>
              <a:spcBef>
                <a:spcPts val="633"/>
              </a:spcBef>
              <a:spcAft>
                <a:spcPts val="0"/>
              </a:spcAft>
              <a:buClr>
                <a:schemeClr val="dk2"/>
              </a:buClr>
              <a:buSzPts val="738"/>
              <a:buFont typeface="Inter"/>
              <a:buNone/>
              <a:defRPr sz="738"/>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95" name="Google Shape;3895;p247"/>
          <p:cNvSpPr txBox="1"/>
          <p:nvPr>
            <p:ph idx="5"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ntent Rectangles">
  <p:cSld name="4 Content Rectangles">
    <p:spTree>
      <p:nvGrpSpPr>
        <p:cNvPr id="3896" name="Shape 3896"/>
        <p:cNvGrpSpPr/>
        <p:nvPr/>
      </p:nvGrpSpPr>
      <p:grpSpPr>
        <a:xfrm>
          <a:off x="0" y="0"/>
          <a:ext cx="0" cy="0"/>
          <a:chOff x="0" y="0"/>
          <a:chExt cx="0" cy="0"/>
        </a:xfrm>
      </p:grpSpPr>
      <p:sp>
        <p:nvSpPr>
          <p:cNvPr id="3897" name="Google Shape;3897;p248"/>
          <p:cNvSpPr txBox="1"/>
          <p:nvPr>
            <p:ph idx="1" type="body"/>
          </p:nvPr>
        </p:nvSpPr>
        <p:spPr>
          <a:xfrm>
            <a:off x="413776" y="1366243"/>
            <a:ext cx="2044278" cy="2752576"/>
          </a:xfrm>
          <a:prstGeom prst="rect">
            <a:avLst/>
          </a:prstGeom>
          <a:solidFill>
            <a:schemeClr val="dk1"/>
          </a:solidFill>
          <a:ln>
            <a:noFill/>
          </a:ln>
        </p:spPr>
        <p:txBody>
          <a:bodyPr anchorCtr="0" anchor="t" bIns="228600" lIns="228600" spcFirstLastPara="1" rIns="228600" wrap="square" tIns="228600">
            <a:noAutofit/>
          </a:bodyPr>
          <a:lstStyle>
            <a:lvl1pPr indent="-228600" lvl="0" marL="457200" algn="l">
              <a:lnSpc>
                <a:spcPct val="100000"/>
              </a:lnSpc>
              <a:spcBef>
                <a:spcPts val="0"/>
              </a:spcBef>
              <a:spcAft>
                <a:spcPts val="0"/>
              </a:spcAft>
              <a:buClr>
                <a:schemeClr val="lt1"/>
              </a:buClr>
              <a:buSzPts val="1266"/>
              <a:buFont typeface="Inter"/>
              <a:buNone/>
              <a:defRPr sz="1266">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844"/>
              <a:buFont typeface="Inter"/>
              <a:buNone/>
              <a:defRPr sz="843">
                <a:solidFill>
                  <a:schemeClr val="lt1"/>
                </a:solidFill>
              </a:defRPr>
            </a:lvl3pPr>
            <a:lvl4pPr indent="-228600" lvl="3" marL="1828800" algn="l">
              <a:lnSpc>
                <a:spcPct val="100000"/>
              </a:lnSpc>
              <a:spcBef>
                <a:spcPts val="633"/>
              </a:spcBef>
              <a:spcAft>
                <a:spcPts val="0"/>
              </a:spcAft>
              <a:buClr>
                <a:schemeClr val="lt1"/>
              </a:buClr>
              <a:buSzPts val="738"/>
              <a:buFont typeface="Inter"/>
              <a:buNone/>
              <a:defRPr sz="738">
                <a:solidFill>
                  <a:schemeClr val="lt1"/>
                </a:solidFill>
              </a:defRPr>
            </a:lvl4pPr>
            <a:lvl5pPr indent="-228600" lvl="4" marL="2286000" algn="l">
              <a:lnSpc>
                <a:spcPct val="100000"/>
              </a:lnSpc>
              <a:spcBef>
                <a:spcPts val="633"/>
              </a:spcBef>
              <a:spcAft>
                <a:spcPts val="0"/>
              </a:spcAft>
              <a:buClr>
                <a:schemeClr val="lt1"/>
              </a:buClr>
              <a:buSzPts val="738"/>
              <a:buFont typeface="Inter"/>
              <a:buNone/>
              <a:defRPr sz="738">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98" name="Google Shape;3898;p248"/>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99" name="Google Shape;3899;p248"/>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900" name="Google Shape;3900;p248"/>
          <p:cNvSpPr txBox="1"/>
          <p:nvPr>
            <p:ph idx="2" type="body"/>
          </p:nvPr>
        </p:nvSpPr>
        <p:spPr>
          <a:xfrm>
            <a:off x="2504577" y="1366243"/>
            <a:ext cx="2044278" cy="2752576"/>
          </a:xfrm>
          <a:prstGeom prst="rect">
            <a:avLst/>
          </a:prstGeom>
          <a:solidFill>
            <a:schemeClr val="dk1"/>
          </a:solidFill>
          <a:ln>
            <a:noFill/>
          </a:ln>
        </p:spPr>
        <p:txBody>
          <a:bodyPr anchorCtr="0" anchor="t" bIns="228600" lIns="228600" spcFirstLastPara="1" rIns="228600" wrap="square" tIns="228600">
            <a:noAutofit/>
          </a:bodyPr>
          <a:lstStyle>
            <a:lvl1pPr indent="-228600" lvl="0" marL="457200" algn="l">
              <a:lnSpc>
                <a:spcPct val="100000"/>
              </a:lnSpc>
              <a:spcBef>
                <a:spcPts val="0"/>
              </a:spcBef>
              <a:spcAft>
                <a:spcPts val="0"/>
              </a:spcAft>
              <a:buClr>
                <a:schemeClr val="lt1"/>
              </a:buClr>
              <a:buSzPts val="1266"/>
              <a:buFont typeface="Inter"/>
              <a:buNone/>
              <a:defRPr sz="1266">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844"/>
              <a:buFont typeface="Inter"/>
              <a:buNone/>
              <a:defRPr sz="843">
                <a:solidFill>
                  <a:schemeClr val="lt1"/>
                </a:solidFill>
              </a:defRPr>
            </a:lvl3pPr>
            <a:lvl4pPr indent="-228600" lvl="3" marL="1828800" algn="l">
              <a:lnSpc>
                <a:spcPct val="100000"/>
              </a:lnSpc>
              <a:spcBef>
                <a:spcPts val="633"/>
              </a:spcBef>
              <a:spcAft>
                <a:spcPts val="0"/>
              </a:spcAft>
              <a:buClr>
                <a:schemeClr val="lt1"/>
              </a:buClr>
              <a:buSzPts val="738"/>
              <a:buFont typeface="Inter"/>
              <a:buNone/>
              <a:defRPr sz="738">
                <a:solidFill>
                  <a:schemeClr val="lt1"/>
                </a:solidFill>
              </a:defRPr>
            </a:lvl4pPr>
            <a:lvl5pPr indent="-228600" lvl="4" marL="2286000" algn="l">
              <a:lnSpc>
                <a:spcPct val="100000"/>
              </a:lnSpc>
              <a:spcBef>
                <a:spcPts val="633"/>
              </a:spcBef>
              <a:spcAft>
                <a:spcPts val="0"/>
              </a:spcAft>
              <a:buClr>
                <a:schemeClr val="lt1"/>
              </a:buClr>
              <a:buSzPts val="738"/>
              <a:buFont typeface="Inter"/>
              <a:buNone/>
              <a:defRPr sz="738">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01" name="Google Shape;3901;p248"/>
          <p:cNvSpPr txBox="1"/>
          <p:nvPr>
            <p:ph idx="3" type="body"/>
          </p:nvPr>
        </p:nvSpPr>
        <p:spPr>
          <a:xfrm>
            <a:off x="4595378" y="1366243"/>
            <a:ext cx="2044278" cy="2752576"/>
          </a:xfrm>
          <a:prstGeom prst="rect">
            <a:avLst/>
          </a:prstGeom>
          <a:solidFill>
            <a:schemeClr val="dk1"/>
          </a:solidFill>
          <a:ln>
            <a:noFill/>
          </a:ln>
        </p:spPr>
        <p:txBody>
          <a:bodyPr anchorCtr="0" anchor="t" bIns="228600" lIns="228600" spcFirstLastPara="1" rIns="228600" wrap="square" tIns="228600">
            <a:noAutofit/>
          </a:bodyPr>
          <a:lstStyle>
            <a:lvl1pPr indent="-228600" lvl="0" marL="457200" algn="l">
              <a:lnSpc>
                <a:spcPct val="100000"/>
              </a:lnSpc>
              <a:spcBef>
                <a:spcPts val="0"/>
              </a:spcBef>
              <a:spcAft>
                <a:spcPts val="0"/>
              </a:spcAft>
              <a:buClr>
                <a:schemeClr val="lt1"/>
              </a:buClr>
              <a:buSzPts val="1266"/>
              <a:buFont typeface="Inter"/>
              <a:buNone/>
              <a:defRPr sz="1266">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844"/>
              <a:buFont typeface="Inter"/>
              <a:buNone/>
              <a:defRPr sz="843">
                <a:solidFill>
                  <a:schemeClr val="lt1"/>
                </a:solidFill>
              </a:defRPr>
            </a:lvl3pPr>
            <a:lvl4pPr indent="-228600" lvl="3" marL="1828800" algn="l">
              <a:lnSpc>
                <a:spcPct val="100000"/>
              </a:lnSpc>
              <a:spcBef>
                <a:spcPts val="633"/>
              </a:spcBef>
              <a:spcAft>
                <a:spcPts val="0"/>
              </a:spcAft>
              <a:buClr>
                <a:schemeClr val="lt1"/>
              </a:buClr>
              <a:buSzPts val="738"/>
              <a:buFont typeface="Inter"/>
              <a:buNone/>
              <a:defRPr sz="738">
                <a:solidFill>
                  <a:schemeClr val="lt1"/>
                </a:solidFill>
              </a:defRPr>
            </a:lvl4pPr>
            <a:lvl5pPr indent="-228600" lvl="4" marL="2286000" algn="l">
              <a:lnSpc>
                <a:spcPct val="100000"/>
              </a:lnSpc>
              <a:spcBef>
                <a:spcPts val="633"/>
              </a:spcBef>
              <a:spcAft>
                <a:spcPts val="0"/>
              </a:spcAft>
              <a:buClr>
                <a:schemeClr val="lt1"/>
              </a:buClr>
              <a:buSzPts val="738"/>
              <a:buFont typeface="Inter"/>
              <a:buNone/>
              <a:defRPr sz="738">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02" name="Google Shape;3902;p248"/>
          <p:cNvSpPr txBox="1"/>
          <p:nvPr>
            <p:ph idx="4" type="body"/>
          </p:nvPr>
        </p:nvSpPr>
        <p:spPr>
          <a:xfrm>
            <a:off x="6686179" y="1366243"/>
            <a:ext cx="2044278" cy="2752576"/>
          </a:xfrm>
          <a:prstGeom prst="rect">
            <a:avLst/>
          </a:prstGeom>
          <a:solidFill>
            <a:schemeClr val="dk1"/>
          </a:solidFill>
          <a:ln>
            <a:noFill/>
          </a:ln>
        </p:spPr>
        <p:txBody>
          <a:bodyPr anchorCtr="0" anchor="t" bIns="228600" lIns="228600" spcFirstLastPara="1" rIns="228600" wrap="square" tIns="228600">
            <a:noAutofit/>
          </a:bodyPr>
          <a:lstStyle>
            <a:lvl1pPr indent="-228600" lvl="0" marL="457200" algn="l">
              <a:lnSpc>
                <a:spcPct val="100000"/>
              </a:lnSpc>
              <a:spcBef>
                <a:spcPts val="0"/>
              </a:spcBef>
              <a:spcAft>
                <a:spcPts val="0"/>
              </a:spcAft>
              <a:buClr>
                <a:schemeClr val="lt1"/>
              </a:buClr>
              <a:buSzPts val="1266"/>
              <a:buFont typeface="Inter"/>
              <a:buNone/>
              <a:defRPr sz="1266">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844"/>
              <a:buFont typeface="Inter"/>
              <a:buNone/>
              <a:defRPr sz="843">
                <a:solidFill>
                  <a:schemeClr val="lt1"/>
                </a:solidFill>
              </a:defRPr>
            </a:lvl3pPr>
            <a:lvl4pPr indent="-228600" lvl="3" marL="1828800" algn="l">
              <a:lnSpc>
                <a:spcPct val="100000"/>
              </a:lnSpc>
              <a:spcBef>
                <a:spcPts val="633"/>
              </a:spcBef>
              <a:spcAft>
                <a:spcPts val="0"/>
              </a:spcAft>
              <a:buClr>
                <a:schemeClr val="lt1"/>
              </a:buClr>
              <a:buSzPts val="738"/>
              <a:buFont typeface="Inter"/>
              <a:buNone/>
              <a:defRPr sz="738">
                <a:solidFill>
                  <a:schemeClr val="lt1"/>
                </a:solidFill>
              </a:defRPr>
            </a:lvl4pPr>
            <a:lvl5pPr indent="-228600" lvl="4" marL="2286000" algn="l">
              <a:lnSpc>
                <a:spcPct val="100000"/>
              </a:lnSpc>
              <a:spcBef>
                <a:spcPts val="633"/>
              </a:spcBef>
              <a:spcAft>
                <a:spcPts val="0"/>
              </a:spcAft>
              <a:buClr>
                <a:schemeClr val="lt1"/>
              </a:buClr>
              <a:buSzPts val="738"/>
              <a:buFont typeface="Inter"/>
              <a:buNone/>
              <a:defRPr sz="738">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03" name="Google Shape;3903;p248"/>
          <p:cNvSpPr txBox="1"/>
          <p:nvPr>
            <p:ph idx="5"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ntent Rectangles with titles">
  <p:cSld name="4 Content Rectangles with titles">
    <p:spTree>
      <p:nvGrpSpPr>
        <p:cNvPr id="3904" name="Shape 3904"/>
        <p:cNvGrpSpPr/>
        <p:nvPr/>
      </p:nvGrpSpPr>
      <p:grpSpPr>
        <a:xfrm>
          <a:off x="0" y="0"/>
          <a:ext cx="0" cy="0"/>
          <a:chOff x="0" y="0"/>
          <a:chExt cx="0" cy="0"/>
        </a:xfrm>
      </p:grpSpPr>
      <p:sp>
        <p:nvSpPr>
          <p:cNvPr id="3905" name="Google Shape;3905;p249"/>
          <p:cNvSpPr txBox="1"/>
          <p:nvPr>
            <p:ph idx="1" type="body"/>
          </p:nvPr>
        </p:nvSpPr>
        <p:spPr>
          <a:xfrm>
            <a:off x="413776" y="1989088"/>
            <a:ext cx="2044278" cy="2129730"/>
          </a:xfrm>
          <a:prstGeom prst="rect">
            <a:avLst/>
          </a:prstGeom>
          <a:solidFill>
            <a:schemeClr val="accent2"/>
          </a:solidFill>
          <a:ln>
            <a:noFill/>
          </a:ln>
        </p:spPr>
        <p:txBody>
          <a:bodyPr anchorCtr="0" anchor="t" bIns="228600" lIns="228600" spcFirstLastPara="1" rIns="228600" wrap="square" tIns="457200">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06" name="Google Shape;3906;p249"/>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907" name="Google Shape;3907;p249"/>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908" name="Google Shape;3908;p249"/>
          <p:cNvSpPr txBox="1"/>
          <p:nvPr>
            <p:ph idx="2" type="body"/>
          </p:nvPr>
        </p:nvSpPr>
        <p:spPr>
          <a:xfrm>
            <a:off x="2504577" y="1989090"/>
            <a:ext cx="2043565" cy="2129730"/>
          </a:xfrm>
          <a:prstGeom prst="rect">
            <a:avLst/>
          </a:prstGeom>
          <a:solidFill>
            <a:schemeClr val="accent2"/>
          </a:solidFill>
          <a:ln>
            <a:noFill/>
          </a:ln>
        </p:spPr>
        <p:txBody>
          <a:bodyPr anchorCtr="0" anchor="t" bIns="228600" lIns="228600" spcFirstLastPara="1" rIns="228600" wrap="square" tIns="457200">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09" name="Google Shape;3909;p249"/>
          <p:cNvSpPr txBox="1"/>
          <p:nvPr>
            <p:ph idx="3" type="body"/>
          </p:nvPr>
        </p:nvSpPr>
        <p:spPr>
          <a:xfrm>
            <a:off x="4595378" y="1989088"/>
            <a:ext cx="2040334" cy="2129730"/>
          </a:xfrm>
          <a:prstGeom prst="rect">
            <a:avLst/>
          </a:prstGeom>
          <a:solidFill>
            <a:schemeClr val="accent2"/>
          </a:solidFill>
          <a:ln>
            <a:noFill/>
          </a:ln>
        </p:spPr>
        <p:txBody>
          <a:bodyPr anchorCtr="0" anchor="t" bIns="228600" lIns="228600" spcFirstLastPara="1" rIns="228600" wrap="square" tIns="457200">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10" name="Google Shape;3910;p249"/>
          <p:cNvSpPr txBox="1"/>
          <p:nvPr>
            <p:ph idx="4" type="body"/>
          </p:nvPr>
        </p:nvSpPr>
        <p:spPr>
          <a:xfrm>
            <a:off x="6686179" y="1989090"/>
            <a:ext cx="2045115" cy="2129730"/>
          </a:xfrm>
          <a:prstGeom prst="rect">
            <a:avLst/>
          </a:prstGeom>
          <a:solidFill>
            <a:schemeClr val="accent2"/>
          </a:solidFill>
          <a:ln>
            <a:noFill/>
          </a:ln>
        </p:spPr>
        <p:txBody>
          <a:bodyPr anchorCtr="0" anchor="t" bIns="228600" lIns="228600" spcFirstLastPara="1" rIns="228600" wrap="square" tIns="457200">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11" name="Google Shape;3911;p249"/>
          <p:cNvSpPr txBox="1"/>
          <p:nvPr>
            <p:ph idx="5" type="body"/>
          </p:nvPr>
        </p:nvSpPr>
        <p:spPr>
          <a:xfrm>
            <a:off x="413776" y="1371020"/>
            <a:ext cx="2044883" cy="618069"/>
          </a:xfrm>
          <a:prstGeom prst="rect">
            <a:avLst/>
          </a:prstGeom>
          <a:solidFill>
            <a:schemeClr val="accent1"/>
          </a:solidFill>
          <a:ln>
            <a:noFill/>
          </a:ln>
        </p:spPr>
        <p:txBody>
          <a:bodyPr anchorCtr="1"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476"/>
              <a:buFont typeface="Inter"/>
              <a:buNone/>
              <a:defRPr b="1" sz="1476">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12" name="Google Shape;3912;p249"/>
          <p:cNvSpPr txBox="1"/>
          <p:nvPr>
            <p:ph idx="6" type="body"/>
          </p:nvPr>
        </p:nvSpPr>
        <p:spPr>
          <a:xfrm>
            <a:off x="2503259" y="1371021"/>
            <a:ext cx="2044883" cy="618069"/>
          </a:xfrm>
          <a:prstGeom prst="rect">
            <a:avLst/>
          </a:prstGeom>
          <a:solidFill>
            <a:schemeClr val="accent1"/>
          </a:solidFill>
          <a:ln>
            <a:noFill/>
          </a:ln>
        </p:spPr>
        <p:txBody>
          <a:bodyPr anchorCtr="1"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476"/>
              <a:buFont typeface="Inter"/>
              <a:buNone/>
              <a:defRPr b="1" sz="1476">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13" name="Google Shape;3913;p249"/>
          <p:cNvSpPr txBox="1"/>
          <p:nvPr>
            <p:ph idx="7" type="body"/>
          </p:nvPr>
        </p:nvSpPr>
        <p:spPr>
          <a:xfrm>
            <a:off x="4595077" y="1371020"/>
            <a:ext cx="2044224" cy="618069"/>
          </a:xfrm>
          <a:prstGeom prst="rect">
            <a:avLst/>
          </a:prstGeom>
          <a:solidFill>
            <a:schemeClr val="accent1"/>
          </a:solidFill>
          <a:ln>
            <a:noFill/>
          </a:ln>
        </p:spPr>
        <p:txBody>
          <a:bodyPr anchorCtr="1"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476"/>
              <a:buFont typeface="Inter"/>
              <a:buNone/>
              <a:defRPr b="1" sz="1476">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14" name="Google Shape;3914;p249"/>
          <p:cNvSpPr txBox="1"/>
          <p:nvPr>
            <p:ph idx="8" type="body"/>
          </p:nvPr>
        </p:nvSpPr>
        <p:spPr>
          <a:xfrm>
            <a:off x="6684557" y="1371020"/>
            <a:ext cx="2049798" cy="618069"/>
          </a:xfrm>
          <a:prstGeom prst="rect">
            <a:avLst/>
          </a:prstGeom>
          <a:solidFill>
            <a:schemeClr val="accent1"/>
          </a:solidFill>
          <a:ln>
            <a:noFill/>
          </a:ln>
        </p:spPr>
        <p:txBody>
          <a:bodyPr anchorCtr="1"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476"/>
              <a:buFont typeface="Inter"/>
              <a:buNone/>
              <a:defRPr b="1" sz="1476">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15" name="Google Shape;3915;p249"/>
          <p:cNvSpPr txBox="1"/>
          <p:nvPr>
            <p:ph idx="9"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extLst>
    <p:ext uri="{DCECCB84-F9BA-43D5-87BE-67443E8EF086}">
      <p15:sldGuideLst>
        <p15:guide id="1" orient="horz" pos="1782">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Content">
  <p:cSld name="5 Content">
    <p:spTree>
      <p:nvGrpSpPr>
        <p:cNvPr id="3916" name="Shape 3916"/>
        <p:cNvGrpSpPr/>
        <p:nvPr/>
      </p:nvGrpSpPr>
      <p:grpSpPr>
        <a:xfrm>
          <a:off x="0" y="0"/>
          <a:ext cx="0" cy="0"/>
          <a:chOff x="0" y="0"/>
          <a:chExt cx="0" cy="0"/>
        </a:xfrm>
      </p:grpSpPr>
      <p:sp>
        <p:nvSpPr>
          <p:cNvPr id="3917" name="Google Shape;3917;p250"/>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918" name="Google Shape;3918;p250"/>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919" name="Google Shape;3919;p250"/>
          <p:cNvSpPr txBox="1"/>
          <p:nvPr>
            <p:ph idx="1" type="body"/>
          </p:nvPr>
        </p:nvSpPr>
        <p:spPr>
          <a:xfrm>
            <a:off x="415504"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20" name="Google Shape;3920;p250"/>
          <p:cNvSpPr txBox="1"/>
          <p:nvPr>
            <p:ph idx="2" type="body"/>
          </p:nvPr>
        </p:nvSpPr>
        <p:spPr>
          <a:xfrm>
            <a:off x="2092765"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21" name="Google Shape;3921;p250"/>
          <p:cNvSpPr txBox="1"/>
          <p:nvPr>
            <p:ph idx="3" type="body"/>
          </p:nvPr>
        </p:nvSpPr>
        <p:spPr>
          <a:xfrm>
            <a:off x="3771986"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22" name="Google Shape;3922;p250"/>
          <p:cNvSpPr txBox="1"/>
          <p:nvPr>
            <p:ph idx="4" type="body"/>
          </p:nvPr>
        </p:nvSpPr>
        <p:spPr>
          <a:xfrm>
            <a:off x="5451207"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23" name="Google Shape;3923;p250"/>
          <p:cNvSpPr txBox="1"/>
          <p:nvPr>
            <p:ph idx="5" type="body"/>
          </p:nvPr>
        </p:nvSpPr>
        <p:spPr>
          <a:xfrm>
            <a:off x="7130429"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24" name="Google Shape;3924;p250"/>
          <p:cNvSpPr txBox="1"/>
          <p:nvPr>
            <p:ph idx="6"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Content Rectangles">
  <p:cSld name="5 Content Rectangles">
    <p:spTree>
      <p:nvGrpSpPr>
        <p:cNvPr id="3925" name="Shape 3925"/>
        <p:cNvGrpSpPr/>
        <p:nvPr/>
      </p:nvGrpSpPr>
      <p:grpSpPr>
        <a:xfrm>
          <a:off x="0" y="0"/>
          <a:ext cx="0" cy="0"/>
          <a:chOff x="0" y="0"/>
          <a:chExt cx="0" cy="0"/>
        </a:xfrm>
      </p:grpSpPr>
      <p:sp>
        <p:nvSpPr>
          <p:cNvPr id="3926" name="Google Shape;3926;p251"/>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927" name="Google Shape;3927;p251"/>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928" name="Google Shape;3928;p251"/>
          <p:cNvSpPr txBox="1"/>
          <p:nvPr>
            <p:ph idx="1" type="body"/>
          </p:nvPr>
        </p:nvSpPr>
        <p:spPr>
          <a:xfrm>
            <a:off x="413544" y="1366243"/>
            <a:ext cx="1600866" cy="2752576"/>
          </a:xfrm>
          <a:prstGeom prst="rect">
            <a:avLst/>
          </a:prstGeom>
          <a:solidFill>
            <a:schemeClr val="dk1"/>
          </a:solidFill>
          <a:ln>
            <a:noFill/>
          </a:ln>
        </p:spPr>
        <p:txBody>
          <a:bodyPr anchorCtr="0" anchor="t" bIns="182875" lIns="182875" spcFirstLastPara="1" rIns="182875" wrap="square" tIns="182875">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29" name="Google Shape;3929;p251"/>
          <p:cNvSpPr txBox="1"/>
          <p:nvPr>
            <p:ph idx="2" type="body"/>
          </p:nvPr>
        </p:nvSpPr>
        <p:spPr>
          <a:xfrm>
            <a:off x="2092765" y="1366243"/>
            <a:ext cx="1600866" cy="2752576"/>
          </a:xfrm>
          <a:prstGeom prst="rect">
            <a:avLst/>
          </a:prstGeom>
          <a:solidFill>
            <a:schemeClr val="dk1"/>
          </a:solidFill>
          <a:ln>
            <a:noFill/>
          </a:ln>
        </p:spPr>
        <p:txBody>
          <a:bodyPr anchorCtr="0" anchor="t" bIns="182875" lIns="182875" spcFirstLastPara="1" rIns="182875" wrap="square" tIns="182875">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30" name="Google Shape;3930;p251"/>
          <p:cNvSpPr txBox="1"/>
          <p:nvPr>
            <p:ph idx="3" type="body"/>
          </p:nvPr>
        </p:nvSpPr>
        <p:spPr>
          <a:xfrm>
            <a:off x="3771986" y="1366243"/>
            <a:ext cx="1600866" cy="2752576"/>
          </a:xfrm>
          <a:prstGeom prst="rect">
            <a:avLst/>
          </a:prstGeom>
          <a:solidFill>
            <a:schemeClr val="dk1"/>
          </a:solidFill>
          <a:ln>
            <a:noFill/>
          </a:ln>
        </p:spPr>
        <p:txBody>
          <a:bodyPr anchorCtr="0" anchor="t" bIns="182875" lIns="182875" spcFirstLastPara="1" rIns="182875" wrap="square" tIns="182875">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31" name="Google Shape;3931;p251"/>
          <p:cNvSpPr txBox="1"/>
          <p:nvPr>
            <p:ph idx="4" type="body"/>
          </p:nvPr>
        </p:nvSpPr>
        <p:spPr>
          <a:xfrm>
            <a:off x="5451207" y="1366243"/>
            <a:ext cx="1600866" cy="2752576"/>
          </a:xfrm>
          <a:prstGeom prst="rect">
            <a:avLst/>
          </a:prstGeom>
          <a:solidFill>
            <a:schemeClr val="dk1"/>
          </a:solidFill>
          <a:ln>
            <a:noFill/>
          </a:ln>
        </p:spPr>
        <p:txBody>
          <a:bodyPr anchorCtr="0" anchor="t" bIns="182875" lIns="182875" spcFirstLastPara="1" rIns="182875" wrap="square" tIns="182875">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32" name="Google Shape;3932;p251"/>
          <p:cNvSpPr txBox="1"/>
          <p:nvPr>
            <p:ph idx="5" type="body"/>
          </p:nvPr>
        </p:nvSpPr>
        <p:spPr>
          <a:xfrm>
            <a:off x="7130429" y="1366243"/>
            <a:ext cx="1600866" cy="2752576"/>
          </a:xfrm>
          <a:prstGeom prst="rect">
            <a:avLst/>
          </a:prstGeom>
          <a:solidFill>
            <a:schemeClr val="dk1"/>
          </a:solidFill>
          <a:ln>
            <a:noFill/>
          </a:ln>
        </p:spPr>
        <p:txBody>
          <a:bodyPr anchorCtr="0" anchor="t" bIns="182875" lIns="182875" spcFirstLastPara="1" rIns="182875" wrap="square" tIns="182875">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33" name="Google Shape;3933;p251"/>
          <p:cNvSpPr txBox="1"/>
          <p:nvPr>
            <p:ph idx="6"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chevron text container">
  <p:cSld name="TITLE_1">
    <p:bg>
      <p:bgPr>
        <a:solidFill>
          <a:schemeClr val="dk1"/>
        </a:solidFill>
      </p:bgPr>
    </p:bg>
    <p:spTree>
      <p:nvGrpSpPr>
        <p:cNvPr id="984" name="Shape 984"/>
        <p:cNvGrpSpPr/>
        <p:nvPr/>
      </p:nvGrpSpPr>
      <p:grpSpPr>
        <a:xfrm>
          <a:off x="0" y="0"/>
          <a:ext cx="0" cy="0"/>
          <a:chOff x="0" y="0"/>
          <a:chExt cx="0" cy="0"/>
        </a:xfrm>
      </p:grpSpPr>
      <p:sp>
        <p:nvSpPr>
          <p:cNvPr id="985" name="Google Shape;985;p99"/>
          <p:cNvSpPr/>
          <p:nvPr/>
        </p:nvSpPr>
        <p:spPr>
          <a:xfrm>
            <a:off x="0" y="0"/>
            <a:ext cx="6410100" cy="5143500"/>
          </a:xfrm>
          <a:prstGeom prst="homePlate">
            <a:avLst>
              <a:gd fmla="val 39813"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6" name="Google Shape;986;p99"/>
          <p:cNvSpPr txBox="1"/>
          <p:nvPr>
            <p:ph type="ctrTitle"/>
          </p:nvPr>
        </p:nvSpPr>
        <p:spPr>
          <a:xfrm>
            <a:off x="311703" y="727441"/>
            <a:ext cx="4952700" cy="2052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987" name="Google Shape;987;p99"/>
          <p:cNvSpPr txBox="1"/>
          <p:nvPr>
            <p:ph idx="1" type="subTitle"/>
          </p:nvPr>
        </p:nvSpPr>
        <p:spPr>
          <a:xfrm>
            <a:off x="311700" y="2816991"/>
            <a:ext cx="4336500" cy="114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pic>
        <p:nvPicPr>
          <p:cNvPr id="988" name="Google Shape;988;p99"/>
          <p:cNvPicPr preferRelativeResize="0"/>
          <p:nvPr/>
        </p:nvPicPr>
        <p:blipFill rotWithShape="1">
          <a:blip r:embed="rId2">
            <a:alphaModFix/>
          </a:blip>
          <a:srcRect b="0" l="0" r="0" t="0"/>
          <a:stretch/>
        </p:blipFill>
        <p:spPr>
          <a:xfrm>
            <a:off x="7834300" y="4564523"/>
            <a:ext cx="1025448" cy="292400"/>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Content">
  <p:cSld name="6 Content">
    <p:spTree>
      <p:nvGrpSpPr>
        <p:cNvPr id="3934" name="Shape 3934"/>
        <p:cNvGrpSpPr/>
        <p:nvPr/>
      </p:nvGrpSpPr>
      <p:grpSpPr>
        <a:xfrm>
          <a:off x="0" y="0"/>
          <a:ext cx="0" cy="0"/>
          <a:chOff x="0" y="0"/>
          <a:chExt cx="0" cy="0"/>
        </a:xfrm>
      </p:grpSpPr>
      <p:sp>
        <p:nvSpPr>
          <p:cNvPr id="3935" name="Google Shape;3935;p252"/>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936" name="Google Shape;3936;p252"/>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937" name="Google Shape;3937;p252"/>
          <p:cNvSpPr txBox="1"/>
          <p:nvPr>
            <p:ph idx="1" type="body"/>
          </p:nvPr>
        </p:nvSpPr>
        <p:spPr>
          <a:xfrm>
            <a:off x="413543" y="1366243"/>
            <a:ext cx="132601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949"/>
              <a:buFont typeface="Inter"/>
              <a:buNone/>
              <a:defRPr sz="949"/>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38" name="Google Shape;3938;p252"/>
          <p:cNvSpPr txBox="1"/>
          <p:nvPr>
            <p:ph idx="2" type="body"/>
          </p:nvPr>
        </p:nvSpPr>
        <p:spPr>
          <a:xfrm>
            <a:off x="1811722" y="1366243"/>
            <a:ext cx="132601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949"/>
              <a:buFont typeface="Inter"/>
              <a:buNone/>
              <a:defRPr sz="949"/>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39" name="Google Shape;3939;p252"/>
          <p:cNvSpPr txBox="1"/>
          <p:nvPr>
            <p:ph idx="3" type="body"/>
          </p:nvPr>
        </p:nvSpPr>
        <p:spPr>
          <a:xfrm>
            <a:off x="3209901" y="1366243"/>
            <a:ext cx="132601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949"/>
              <a:buFont typeface="Inter"/>
              <a:buNone/>
              <a:defRPr sz="949"/>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40" name="Google Shape;3940;p252"/>
          <p:cNvSpPr txBox="1"/>
          <p:nvPr>
            <p:ph idx="4" type="body"/>
          </p:nvPr>
        </p:nvSpPr>
        <p:spPr>
          <a:xfrm>
            <a:off x="4608081" y="1366243"/>
            <a:ext cx="132601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949"/>
              <a:buFont typeface="Inter"/>
              <a:buNone/>
              <a:defRPr sz="949"/>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41" name="Google Shape;3941;p252"/>
          <p:cNvSpPr txBox="1"/>
          <p:nvPr>
            <p:ph idx="5" type="body"/>
          </p:nvPr>
        </p:nvSpPr>
        <p:spPr>
          <a:xfrm>
            <a:off x="6006260" y="1366243"/>
            <a:ext cx="132601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949"/>
              <a:buFont typeface="Inter"/>
              <a:buNone/>
              <a:defRPr sz="949"/>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42" name="Google Shape;3942;p252"/>
          <p:cNvSpPr txBox="1"/>
          <p:nvPr>
            <p:ph idx="6" type="body"/>
          </p:nvPr>
        </p:nvSpPr>
        <p:spPr>
          <a:xfrm>
            <a:off x="7404439" y="1366243"/>
            <a:ext cx="132601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949"/>
              <a:buFont typeface="Inter"/>
              <a:buNone/>
              <a:defRPr sz="949"/>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43" name="Google Shape;3943;p252"/>
          <p:cNvSpPr txBox="1"/>
          <p:nvPr>
            <p:ph idx="7"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extLst>
    <p:ext uri="{DCECCB84-F9BA-43D5-87BE-67443E8EF086}">
      <p15:sldGuideLst>
        <p15:guide id="1" pos="135">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Content Rectangles">
  <p:cSld name="6 Content Rectangles">
    <p:spTree>
      <p:nvGrpSpPr>
        <p:cNvPr id="3944" name="Shape 3944"/>
        <p:cNvGrpSpPr/>
        <p:nvPr/>
      </p:nvGrpSpPr>
      <p:grpSpPr>
        <a:xfrm>
          <a:off x="0" y="0"/>
          <a:ext cx="0" cy="0"/>
          <a:chOff x="0" y="0"/>
          <a:chExt cx="0" cy="0"/>
        </a:xfrm>
      </p:grpSpPr>
      <p:sp>
        <p:nvSpPr>
          <p:cNvPr id="3945" name="Google Shape;3945;p253"/>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946" name="Google Shape;3946;p253"/>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947" name="Google Shape;3947;p253"/>
          <p:cNvSpPr txBox="1"/>
          <p:nvPr>
            <p:ph idx="1" type="body"/>
          </p:nvPr>
        </p:nvSpPr>
        <p:spPr>
          <a:xfrm>
            <a:off x="413543" y="1366243"/>
            <a:ext cx="1326018" cy="2752576"/>
          </a:xfrm>
          <a:prstGeom prst="rect">
            <a:avLst/>
          </a:prstGeom>
          <a:solidFill>
            <a:schemeClr val="dk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48" name="Google Shape;3948;p253"/>
          <p:cNvSpPr txBox="1"/>
          <p:nvPr>
            <p:ph idx="2" type="body"/>
          </p:nvPr>
        </p:nvSpPr>
        <p:spPr>
          <a:xfrm>
            <a:off x="1811722" y="1366243"/>
            <a:ext cx="1326018" cy="2752576"/>
          </a:xfrm>
          <a:prstGeom prst="rect">
            <a:avLst/>
          </a:prstGeom>
          <a:solidFill>
            <a:schemeClr val="dk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49" name="Google Shape;3949;p253"/>
          <p:cNvSpPr txBox="1"/>
          <p:nvPr>
            <p:ph idx="3" type="body"/>
          </p:nvPr>
        </p:nvSpPr>
        <p:spPr>
          <a:xfrm>
            <a:off x="3209901" y="1366243"/>
            <a:ext cx="1326018" cy="2752576"/>
          </a:xfrm>
          <a:prstGeom prst="rect">
            <a:avLst/>
          </a:prstGeom>
          <a:solidFill>
            <a:schemeClr val="dk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50" name="Google Shape;3950;p253"/>
          <p:cNvSpPr txBox="1"/>
          <p:nvPr>
            <p:ph idx="4" type="body"/>
          </p:nvPr>
        </p:nvSpPr>
        <p:spPr>
          <a:xfrm>
            <a:off x="4608081" y="1366243"/>
            <a:ext cx="1326018" cy="2752576"/>
          </a:xfrm>
          <a:prstGeom prst="rect">
            <a:avLst/>
          </a:prstGeom>
          <a:solidFill>
            <a:schemeClr val="dk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51" name="Google Shape;3951;p253"/>
          <p:cNvSpPr txBox="1"/>
          <p:nvPr>
            <p:ph idx="5" type="body"/>
          </p:nvPr>
        </p:nvSpPr>
        <p:spPr>
          <a:xfrm>
            <a:off x="6006260" y="1366243"/>
            <a:ext cx="1326018" cy="2752576"/>
          </a:xfrm>
          <a:prstGeom prst="rect">
            <a:avLst/>
          </a:prstGeom>
          <a:solidFill>
            <a:schemeClr val="dk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52" name="Google Shape;3952;p253"/>
          <p:cNvSpPr txBox="1"/>
          <p:nvPr>
            <p:ph idx="6" type="body"/>
          </p:nvPr>
        </p:nvSpPr>
        <p:spPr>
          <a:xfrm>
            <a:off x="7404439" y="1366243"/>
            <a:ext cx="1326018" cy="2752576"/>
          </a:xfrm>
          <a:prstGeom prst="rect">
            <a:avLst/>
          </a:prstGeom>
          <a:solidFill>
            <a:schemeClr val="dk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53" name="Google Shape;3953;p253"/>
          <p:cNvSpPr txBox="1"/>
          <p:nvPr>
            <p:ph idx="7"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Content Squares">
  <p:cSld name="12 Content Squares">
    <p:spTree>
      <p:nvGrpSpPr>
        <p:cNvPr id="3954" name="Shape 3954"/>
        <p:cNvGrpSpPr/>
        <p:nvPr/>
      </p:nvGrpSpPr>
      <p:grpSpPr>
        <a:xfrm>
          <a:off x="0" y="0"/>
          <a:ext cx="0" cy="0"/>
          <a:chOff x="0" y="0"/>
          <a:chExt cx="0" cy="0"/>
        </a:xfrm>
      </p:grpSpPr>
      <p:sp>
        <p:nvSpPr>
          <p:cNvPr id="3955" name="Google Shape;3955;p254"/>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956" name="Google Shape;3956;p254"/>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957" name="Google Shape;3957;p254"/>
          <p:cNvSpPr txBox="1"/>
          <p:nvPr>
            <p:ph idx="1" type="body"/>
          </p:nvPr>
        </p:nvSpPr>
        <p:spPr>
          <a:xfrm>
            <a:off x="413543" y="1366241"/>
            <a:ext cx="1326018" cy="1350169"/>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58" name="Google Shape;3958;p254"/>
          <p:cNvSpPr txBox="1"/>
          <p:nvPr>
            <p:ph idx="2" type="body"/>
          </p:nvPr>
        </p:nvSpPr>
        <p:spPr>
          <a:xfrm>
            <a:off x="1811722" y="1366242"/>
            <a:ext cx="1326018" cy="1350336"/>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59" name="Google Shape;3959;p254"/>
          <p:cNvSpPr txBox="1"/>
          <p:nvPr>
            <p:ph idx="3" type="body"/>
          </p:nvPr>
        </p:nvSpPr>
        <p:spPr>
          <a:xfrm>
            <a:off x="3209901" y="1366242"/>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60" name="Google Shape;3960;p254"/>
          <p:cNvSpPr txBox="1"/>
          <p:nvPr>
            <p:ph idx="4" type="body"/>
          </p:nvPr>
        </p:nvSpPr>
        <p:spPr>
          <a:xfrm>
            <a:off x="4608081" y="1366242"/>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61" name="Google Shape;3961;p254"/>
          <p:cNvSpPr txBox="1"/>
          <p:nvPr>
            <p:ph idx="5" type="body"/>
          </p:nvPr>
        </p:nvSpPr>
        <p:spPr>
          <a:xfrm>
            <a:off x="6006260" y="1366242"/>
            <a:ext cx="1326018" cy="1350336"/>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62" name="Google Shape;3962;p254"/>
          <p:cNvSpPr txBox="1"/>
          <p:nvPr>
            <p:ph idx="6" type="body"/>
          </p:nvPr>
        </p:nvSpPr>
        <p:spPr>
          <a:xfrm>
            <a:off x="7404439" y="1366242"/>
            <a:ext cx="1326018" cy="1350336"/>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63" name="Google Shape;3963;p254"/>
          <p:cNvSpPr txBox="1"/>
          <p:nvPr>
            <p:ph idx="7" type="body"/>
          </p:nvPr>
        </p:nvSpPr>
        <p:spPr>
          <a:xfrm>
            <a:off x="413543" y="2768818"/>
            <a:ext cx="1326018" cy="1350169"/>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64" name="Google Shape;3964;p254"/>
          <p:cNvSpPr txBox="1"/>
          <p:nvPr>
            <p:ph idx="8" type="body"/>
          </p:nvPr>
        </p:nvSpPr>
        <p:spPr>
          <a:xfrm>
            <a:off x="1811889" y="2768651"/>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65" name="Google Shape;3965;p254"/>
          <p:cNvSpPr txBox="1"/>
          <p:nvPr>
            <p:ph idx="9" type="body"/>
          </p:nvPr>
        </p:nvSpPr>
        <p:spPr>
          <a:xfrm>
            <a:off x="3210236" y="2768651"/>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66" name="Google Shape;3966;p254"/>
          <p:cNvSpPr txBox="1"/>
          <p:nvPr>
            <p:ph idx="13" type="body"/>
          </p:nvPr>
        </p:nvSpPr>
        <p:spPr>
          <a:xfrm>
            <a:off x="4608582" y="2768651"/>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67" name="Google Shape;3967;p254"/>
          <p:cNvSpPr txBox="1"/>
          <p:nvPr>
            <p:ph idx="14" type="body"/>
          </p:nvPr>
        </p:nvSpPr>
        <p:spPr>
          <a:xfrm>
            <a:off x="6006928" y="2768651"/>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68" name="Google Shape;3968;p254"/>
          <p:cNvSpPr txBox="1"/>
          <p:nvPr>
            <p:ph idx="15" type="body"/>
          </p:nvPr>
        </p:nvSpPr>
        <p:spPr>
          <a:xfrm>
            <a:off x="7405275" y="2768651"/>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69" name="Google Shape;3969;p254"/>
          <p:cNvSpPr txBox="1"/>
          <p:nvPr>
            <p:ph idx="16"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Content_Multiple Size Squares">
  <p:cSld name="9 Content_Multiple Size Squares">
    <p:spTree>
      <p:nvGrpSpPr>
        <p:cNvPr id="3970" name="Shape 3970"/>
        <p:cNvGrpSpPr/>
        <p:nvPr/>
      </p:nvGrpSpPr>
      <p:grpSpPr>
        <a:xfrm>
          <a:off x="0" y="0"/>
          <a:ext cx="0" cy="0"/>
          <a:chOff x="0" y="0"/>
          <a:chExt cx="0" cy="0"/>
        </a:xfrm>
      </p:grpSpPr>
      <p:sp>
        <p:nvSpPr>
          <p:cNvPr id="3971" name="Google Shape;3971;p255"/>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972" name="Google Shape;3972;p255"/>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973" name="Google Shape;3973;p255"/>
          <p:cNvSpPr txBox="1"/>
          <p:nvPr>
            <p:ph idx="1" type="body"/>
          </p:nvPr>
        </p:nvSpPr>
        <p:spPr>
          <a:xfrm>
            <a:off x="3209901" y="1366242"/>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74" name="Google Shape;3974;p255"/>
          <p:cNvSpPr txBox="1"/>
          <p:nvPr>
            <p:ph idx="2" type="body"/>
          </p:nvPr>
        </p:nvSpPr>
        <p:spPr>
          <a:xfrm>
            <a:off x="4608081" y="1366242"/>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75" name="Google Shape;3975;p255"/>
          <p:cNvSpPr txBox="1"/>
          <p:nvPr>
            <p:ph idx="3" type="body"/>
          </p:nvPr>
        </p:nvSpPr>
        <p:spPr>
          <a:xfrm>
            <a:off x="6006260" y="1366242"/>
            <a:ext cx="1326018" cy="1350336"/>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76" name="Google Shape;3976;p255"/>
          <p:cNvSpPr txBox="1"/>
          <p:nvPr>
            <p:ph idx="4" type="body"/>
          </p:nvPr>
        </p:nvSpPr>
        <p:spPr>
          <a:xfrm>
            <a:off x="7404439" y="1366242"/>
            <a:ext cx="1326018" cy="1350336"/>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77" name="Google Shape;3977;p255"/>
          <p:cNvSpPr txBox="1"/>
          <p:nvPr>
            <p:ph idx="5" type="body"/>
          </p:nvPr>
        </p:nvSpPr>
        <p:spPr>
          <a:xfrm>
            <a:off x="3210236"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78" name="Google Shape;3978;p255"/>
          <p:cNvSpPr txBox="1"/>
          <p:nvPr>
            <p:ph idx="6" type="body"/>
          </p:nvPr>
        </p:nvSpPr>
        <p:spPr>
          <a:xfrm>
            <a:off x="4608582"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79" name="Google Shape;3979;p255"/>
          <p:cNvSpPr txBox="1"/>
          <p:nvPr>
            <p:ph idx="7" type="body"/>
          </p:nvPr>
        </p:nvSpPr>
        <p:spPr>
          <a:xfrm>
            <a:off x="6006928"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80" name="Google Shape;3980;p255"/>
          <p:cNvSpPr txBox="1"/>
          <p:nvPr>
            <p:ph idx="8" type="body"/>
          </p:nvPr>
        </p:nvSpPr>
        <p:spPr>
          <a:xfrm>
            <a:off x="7405275"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81" name="Google Shape;3981;p255"/>
          <p:cNvSpPr txBox="1"/>
          <p:nvPr>
            <p:ph idx="9" type="body"/>
          </p:nvPr>
        </p:nvSpPr>
        <p:spPr>
          <a:xfrm>
            <a:off x="413544" y="1366243"/>
            <a:ext cx="2724867" cy="2752576"/>
          </a:xfrm>
          <a:prstGeom prst="rect">
            <a:avLst/>
          </a:prstGeom>
          <a:solidFill>
            <a:schemeClr val="accent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82" name="Google Shape;3982;p255"/>
          <p:cNvSpPr txBox="1"/>
          <p:nvPr>
            <p:ph idx="13"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extLst>
    <p:ext uri="{DCECCB84-F9BA-43D5-87BE-67443E8EF086}">
      <p15:sldGuideLst>
        <p15:guide id="1">
          <p15:clr>
            <a:srgbClr val="FBAE40"/>
          </p15:clr>
        </p15:guide>
        <p15:guide id="2" pos="135">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Content_Multiple Size Squares">
  <p:cSld name="6 Content_Multiple Size Squares">
    <p:spTree>
      <p:nvGrpSpPr>
        <p:cNvPr id="3983" name="Shape 3983"/>
        <p:cNvGrpSpPr/>
        <p:nvPr/>
      </p:nvGrpSpPr>
      <p:grpSpPr>
        <a:xfrm>
          <a:off x="0" y="0"/>
          <a:ext cx="0" cy="0"/>
          <a:chOff x="0" y="0"/>
          <a:chExt cx="0" cy="0"/>
        </a:xfrm>
      </p:grpSpPr>
      <p:sp>
        <p:nvSpPr>
          <p:cNvPr id="3984" name="Google Shape;3984;p256"/>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985" name="Google Shape;3985;p256"/>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986" name="Google Shape;3986;p256"/>
          <p:cNvSpPr txBox="1"/>
          <p:nvPr>
            <p:ph idx="1" type="body"/>
          </p:nvPr>
        </p:nvSpPr>
        <p:spPr>
          <a:xfrm>
            <a:off x="6006260" y="1366242"/>
            <a:ext cx="1326018" cy="1350336"/>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87" name="Google Shape;3987;p256"/>
          <p:cNvSpPr txBox="1"/>
          <p:nvPr>
            <p:ph idx="2" type="body"/>
          </p:nvPr>
        </p:nvSpPr>
        <p:spPr>
          <a:xfrm>
            <a:off x="7404439" y="1366242"/>
            <a:ext cx="1326018" cy="1350336"/>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88" name="Google Shape;3988;p256"/>
          <p:cNvSpPr txBox="1"/>
          <p:nvPr>
            <p:ph idx="3" type="body"/>
          </p:nvPr>
        </p:nvSpPr>
        <p:spPr>
          <a:xfrm>
            <a:off x="6006928"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89" name="Google Shape;3989;p256"/>
          <p:cNvSpPr txBox="1"/>
          <p:nvPr>
            <p:ph idx="4" type="body"/>
          </p:nvPr>
        </p:nvSpPr>
        <p:spPr>
          <a:xfrm>
            <a:off x="7405275"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90" name="Google Shape;3990;p256"/>
          <p:cNvSpPr txBox="1"/>
          <p:nvPr>
            <p:ph idx="5" type="body"/>
          </p:nvPr>
        </p:nvSpPr>
        <p:spPr>
          <a:xfrm>
            <a:off x="413544" y="1366243"/>
            <a:ext cx="2724867" cy="2752576"/>
          </a:xfrm>
          <a:prstGeom prst="rect">
            <a:avLst/>
          </a:prstGeom>
          <a:solidFill>
            <a:schemeClr val="accent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91" name="Google Shape;3991;p256"/>
          <p:cNvSpPr txBox="1"/>
          <p:nvPr>
            <p:ph idx="6" type="body"/>
          </p:nvPr>
        </p:nvSpPr>
        <p:spPr>
          <a:xfrm>
            <a:off x="3212313" y="1366242"/>
            <a:ext cx="2721619" cy="2752576"/>
          </a:xfrm>
          <a:prstGeom prst="rect">
            <a:avLst/>
          </a:prstGeom>
          <a:solidFill>
            <a:schemeClr val="accent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92" name="Google Shape;3992;p256"/>
          <p:cNvSpPr txBox="1"/>
          <p:nvPr>
            <p:ph idx="7"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Content_Multiple Size Squares">
  <p:cSld name="7 Content_Multiple Size Squares">
    <p:spTree>
      <p:nvGrpSpPr>
        <p:cNvPr id="3993" name="Shape 3993"/>
        <p:cNvGrpSpPr/>
        <p:nvPr/>
      </p:nvGrpSpPr>
      <p:grpSpPr>
        <a:xfrm>
          <a:off x="0" y="0"/>
          <a:ext cx="0" cy="0"/>
          <a:chOff x="0" y="0"/>
          <a:chExt cx="0" cy="0"/>
        </a:xfrm>
      </p:grpSpPr>
      <p:sp>
        <p:nvSpPr>
          <p:cNvPr id="3994" name="Google Shape;3994;p257"/>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995" name="Google Shape;3995;p257"/>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996" name="Google Shape;3996;p257"/>
          <p:cNvSpPr txBox="1"/>
          <p:nvPr>
            <p:ph idx="1" type="body"/>
          </p:nvPr>
        </p:nvSpPr>
        <p:spPr>
          <a:xfrm>
            <a:off x="4608081" y="1366242"/>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97" name="Google Shape;3997;p257"/>
          <p:cNvSpPr txBox="1"/>
          <p:nvPr>
            <p:ph idx="2" type="body"/>
          </p:nvPr>
        </p:nvSpPr>
        <p:spPr>
          <a:xfrm>
            <a:off x="6006260" y="1366242"/>
            <a:ext cx="1326018" cy="1350336"/>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98" name="Google Shape;3998;p257"/>
          <p:cNvSpPr txBox="1"/>
          <p:nvPr>
            <p:ph idx="3" type="body"/>
          </p:nvPr>
        </p:nvSpPr>
        <p:spPr>
          <a:xfrm>
            <a:off x="7404439" y="1366242"/>
            <a:ext cx="1326018" cy="1350336"/>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99" name="Google Shape;3999;p257"/>
          <p:cNvSpPr txBox="1"/>
          <p:nvPr>
            <p:ph idx="4" type="body"/>
          </p:nvPr>
        </p:nvSpPr>
        <p:spPr>
          <a:xfrm>
            <a:off x="4608582"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00" name="Google Shape;4000;p257"/>
          <p:cNvSpPr txBox="1"/>
          <p:nvPr>
            <p:ph idx="5" type="body"/>
          </p:nvPr>
        </p:nvSpPr>
        <p:spPr>
          <a:xfrm>
            <a:off x="6006928"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01" name="Google Shape;4001;p257"/>
          <p:cNvSpPr txBox="1"/>
          <p:nvPr>
            <p:ph idx="6" type="body"/>
          </p:nvPr>
        </p:nvSpPr>
        <p:spPr>
          <a:xfrm>
            <a:off x="7405275"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02" name="Google Shape;4002;p257"/>
          <p:cNvSpPr txBox="1"/>
          <p:nvPr>
            <p:ph idx="7" type="body"/>
          </p:nvPr>
        </p:nvSpPr>
        <p:spPr>
          <a:xfrm>
            <a:off x="413543" y="1366243"/>
            <a:ext cx="4123716" cy="2752576"/>
          </a:xfrm>
          <a:prstGeom prst="rect">
            <a:avLst/>
          </a:prstGeom>
          <a:solidFill>
            <a:schemeClr val="dk1"/>
          </a:solidFill>
          <a:ln>
            <a:noFill/>
          </a:ln>
        </p:spPr>
        <p:txBody>
          <a:bodyPr anchorCtr="0" anchor="t" bIns="365750" lIns="365750" spcFirstLastPara="1" rIns="365750" wrap="square" tIns="365750">
            <a:noAutofit/>
          </a:bodyPr>
          <a:lstStyle>
            <a:lvl1pPr indent="-228600" lvl="0" marL="457200" algn="l">
              <a:lnSpc>
                <a:spcPct val="100000"/>
              </a:lnSpc>
              <a:spcBef>
                <a:spcPts val="0"/>
              </a:spcBef>
              <a:spcAft>
                <a:spcPts val="0"/>
              </a:spcAft>
              <a:buClr>
                <a:schemeClr val="lt1"/>
              </a:buClr>
              <a:buSzPts val="1687"/>
              <a:buFont typeface="Inter"/>
              <a:buNone/>
              <a:defRPr>
                <a:solidFill>
                  <a:schemeClr val="lt1"/>
                </a:solidFill>
              </a:defRPr>
            </a:lvl1pPr>
            <a:lvl2pPr indent="-228600" lvl="1" marL="914400" algn="l">
              <a:lnSpc>
                <a:spcPct val="100000"/>
              </a:lnSpc>
              <a:spcBef>
                <a:spcPts val="633"/>
              </a:spcBef>
              <a:spcAft>
                <a:spcPts val="0"/>
              </a:spcAft>
              <a:buClr>
                <a:schemeClr val="lt1"/>
              </a:buClr>
              <a:buSzPts val="1266"/>
              <a:buFont typeface="Inter"/>
              <a:buNone/>
              <a:defRPr>
                <a:solidFill>
                  <a:schemeClr val="lt1"/>
                </a:solidFill>
              </a:defRPr>
            </a:lvl2pPr>
            <a:lvl3pPr indent="-228600" lvl="2" marL="1371600" algn="l">
              <a:lnSpc>
                <a:spcPct val="100000"/>
              </a:lnSpc>
              <a:spcBef>
                <a:spcPts val="633"/>
              </a:spcBef>
              <a:spcAft>
                <a:spcPts val="0"/>
              </a:spcAft>
              <a:buClr>
                <a:schemeClr val="lt1"/>
              </a:buClr>
              <a:buSzPts val="984"/>
              <a:buFont typeface="Inter"/>
              <a:buNone/>
              <a:defRPr>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03" name="Google Shape;4003;p257"/>
          <p:cNvSpPr txBox="1"/>
          <p:nvPr>
            <p:ph idx="8"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ntent Rectangles_Blue Left">
  <p:cSld name="2 Content Rectangles_Blue Left">
    <p:spTree>
      <p:nvGrpSpPr>
        <p:cNvPr id="4004" name="Shape 4004"/>
        <p:cNvGrpSpPr/>
        <p:nvPr/>
      </p:nvGrpSpPr>
      <p:grpSpPr>
        <a:xfrm>
          <a:off x="0" y="0"/>
          <a:ext cx="0" cy="0"/>
          <a:chOff x="0" y="0"/>
          <a:chExt cx="0" cy="0"/>
        </a:xfrm>
      </p:grpSpPr>
      <p:sp>
        <p:nvSpPr>
          <p:cNvPr id="4005" name="Google Shape;4005;p258"/>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4006" name="Google Shape;4006;p258"/>
          <p:cNvSpPr txBox="1"/>
          <p:nvPr>
            <p:ph idx="1" type="body"/>
          </p:nvPr>
        </p:nvSpPr>
        <p:spPr>
          <a:xfrm>
            <a:off x="1" y="1366243"/>
            <a:ext cx="4110321" cy="2752576"/>
          </a:xfrm>
          <a:prstGeom prst="rect">
            <a:avLst/>
          </a:prstGeom>
          <a:solidFill>
            <a:schemeClr val="accent1"/>
          </a:solidFill>
          <a:ln>
            <a:noFill/>
          </a:ln>
        </p:spPr>
        <p:txBody>
          <a:bodyPr anchorCtr="0" anchor="t" bIns="365750" lIns="365750" spcFirstLastPara="1" rIns="365750" wrap="square" tIns="365750">
            <a:noAutofit/>
          </a:bodyPr>
          <a:lstStyle>
            <a:lvl1pPr indent="-228600" lvl="0" marL="457200" algn="l">
              <a:lnSpc>
                <a:spcPct val="100000"/>
              </a:lnSpc>
              <a:spcBef>
                <a:spcPts val="0"/>
              </a:spcBef>
              <a:spcAft>
                <a:spcPts val="0"/>
              </a:spcAft>
              <a:buClr>
                <a:schemeClr val="lt1"/>
              </a:buClr>
              <a:buSzPts val="1687"/>
              <a:buFont typeface="Inter"/>
              <a:buNone/>
              <a:defRPr>
                <a:solidFill>
                  <a:schemeClr val="lt1"/>
                </a:solidFill>
              </a:defRPr>
            </a:lvl1pPr>
            <a:lvl2pPr indent="-228600" lvl="1" marL="914400" algn="l">
              <a:lnSpc>
                <a:spcPct val="100000"/>
              </a:lnSpc>
              <a:spcBef>
                <a:spcPts val="633"/>
              </a:spcBef>
              <a:spcAft>
                <a:spcPts val="0"/>
              </a:spcAft>
              <a:buClr>
                <a:schemeClr val="lt1"/>
              </a:buClr>
              <a:buSzPts val="1266"/>
              <a:buFont typeface="Inter"/>
              <a:buNone/>
              <a:defRPr>
                <a:solidFill>
                  <a:schemeClr val="lt1"/>
                </a:solidFill>
              </a:defRPr>
            </a:lvl2pPr>
            <a:lvl3pPr indent="-228600" lvl="2" marL="1371600" algn="l">
              <a:lnSpc>
                <a:spcPct val="100000"/>
              </a:lnSpc>
              <a:spcBef>
                <a:spcPts val="633"/>
              </a:spcBef>
              <a:spcAft>
                <a:spcPts val="0"/>
              </a:spcAft>
              <a:buClr>
                <a:schemeClr val="lt1"/>
              </a:buClr>
              <a:buSzPts val="984"/>
              <a:buFont typeface="Inter"/>
              <a:buNone/>
              <a:defRPr>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07" name="Google Shape;4007;p258"/>
          <p:cNvSpPr txBox="1"/>
          <p:nvPr>
            <p:ph idx="2" type="body"/>
          </p:nvPr>
        </p:nvSpPr>
        <p:spPr>
          <a:xfrm>
            <a:off x="4593347" y="1366243"/>
            <a:ext cx="4138784"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a:lvl1pPr>
            <a:lvl2pPr indent="-228600" lvl="1" marL="914400" algn="l">
              <a:lnSpc>
                <a:spcPct val="100000"/>
              </a:lnSpc>
              <a:spcBef>
                <a:spcPts val="633"/>
              </a:spcBef>
              <a:spcAft>
                <a:spcPts val="0"/>
              </a:spcAft>
              <a:buClr>
                <a:schemeClr val="dk2"/>
              </a:buClr>
              <a:buSzPts val="1266"/>
              <a:buFont typeface="Inter"/>
              <a:buNone/>
              <a:defRPr/>
            </a:lvl2pPr>
            <a:lvl3pPr indent="-228600" lvl="2" marL="1371600" algn="l">
              <a:lnSpc>
                <a:spcPct val="100000"/>
              </a:lnSpc>
              <a:spcBef>
                <a:spcPts val="633"/>
              </a:spcBef>
              <a:spcAft>
                <a:spcPts val="0"/>
              </a:spcAft>
              <a:buClr>
                <a:schemeClr val="dk2"/>
              </a:buClr>
              <a:buSzPts val="984"/>
              <a:buFont typeface="Inter"/>
              <a:buNone/>
              <a:defRPr/>
            </a:lvl3pPr>
            <a:lvl4pPr indent="-228600" lvl="3" marL="1828800" algn="l">
              <a:lnSpc>
                <a:spcPct val="100000"/>
              </a:lnSpc>
              <a:spcBef>
                <a:spcPts val="633"/>
              </a:spcBef>
              <a:spcAft>
                <a:spcPts val="0"/>
              </a:spcAft>
              <a:buClr>
                <a:schemeClr val="dk2"/>
              </a:buClr>
              <a:buSzPts val="844"/>
              <a:buFont typeface="Inter"/>
              <a:buNone/>
              <a:defRPr/>
            </a:lvl4pPr>
            <a:lvl5pPr indent="-228600" lvl="4" marL="2286000" algn="l">
              <a:lnSpc>
                <a:spcPct val="100000"/>
              </a:lnSpc>
              <a:spcBef>
                <a:spcPts val="633"/>
              </a:spcBef>
              <a:spcAft>
                <a:spcPts val="0"/>
              </a:spcAft>
              <a:buClr>
                <a:schemeClr val="dk2"/>
              </a:buClr>
              <a:buSzPts val="844"/>
              <a:buFont typeface="Inter"/>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08" name="Google Shape;4008;p258"/>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4009" name="Google Shape;4009;p258"/>
          <p:cNvSpPr txBox="1"/>
          <p:nvPr>
            <p:ph idx="3"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ntent Rectangles_Blue Left">
  <p:cSld name="3 Content Rectangles_Blue Left">
    <p:spTree>
      <p:nvGrpSpPr>
        <p:cNvPr id="4010" name="Shape 4010"/>
        <p:cNvGrpSpPr/>
        <p:nvPr/>
      </p:nvGrpSpPr>
      <p:grpSpPr>
        <a:xfrm>
          <a:off x="0" y="0"/>
          <a:ext cx="0" cy="0"/>
          <a:chOff x="0" y="0"/>
          <a:chExt cx="0" cy="0"/>
        </a:xfrm>
      </p:grpSpPr>
      <p:sp>
        <p:nvSpPr>
          <p:cNvPr id="4011" name="Google Shape;4011;p259"/>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4012" name="Google Shape;4012;p259"/>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4013" name="Google Shape;4013;p259"/>
          <p:cNvSpPr txBox="1"/>
          <p:nvPr>
            <p:ph idx="1" type="body"/>
          </p:nvPr>
        </p:nvSpPr>
        <p:spPr>
          <a:xfrm>
            <a:off x="3199521" y="1366243"/>
            <a:ext cx="274244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476"/>
              <a:buFont typeface="Inter"/>
              <a:buNone/>
              <a:defRPr sz="1476"/>
            </a:lvl1pPr>
            <a:lvl2pPr indent="-228600" lvl="1" marL="914400" algn="l">
              <a:lnSpc>
                <a:spcPct val="100000"/>
              </a:lnSpc>
              <a:spcBef>
                <a:spcPts val="633"/>
              </a:spcBef>
              <a:spcAft>
                <a:spcPts val="0"/>
              </a:spcAft>
              <a:buClr>
                <a:schemeClr val="dk2"/>
              </a:buClr>
              <a:buSzPts val="949"/>
              <a:buFont typeface="Inter"/>
              <a:buNone/>
              <a:defRPr sz="949"/>
            </a:lvl2pPr>
            <a:lvl3pPr indent="-228600" lvl="2" marL="1371600" algn="l">
              <a:lnSpc>
                <a:spcPct val="100000"/>
              </a:lnSpc>
              <a:spcBef>
                <a:spcPts val="633"/>
              </a:spcBef>
              <a:spcAft>
                <a:spcPts val="0"/>
              </a:spcAft>
              <a:buClr>
                <a:schemeClr val="dk2"/>
              </a:buClr>
              <a:buSzPts val="949"/>
              <a:buFont typeface="Inter"/>
              <a:buNone/>
              <a:defRPr sz="949"/>
            </a:lvl3pPr>
            <a:lvl4pPr indent="-228600" lvl="3" marL="1828800" algn="l">
              <a:lnSpc>
                <a:spcPct val="100000"/>
              </a:lnSpc>
              <a:spcBef>
                <a:spcPts val="633"/>
              </a:spcBef>
              <a:spcAft>
                <a:spcPts val="0"/>
              </a:spcAft>
              <a:buClr>
                <a:schemeClr val="dk2"/>
              </a:buClr>
              <a:buSzPts val="844"/>
              <a:buFont typeface="Inter"/>
              <a:buNone/>
              <a:defRPr sz="843"/>
            </a:lvl4pPr>
            <a:lvl5pPr indent="-228600" lvl="4" marL="2286000" algn="l">
              <a:lnSpc>
                <a:spcPct val="100000"/>
              </a:lnSpc>
              <a:spcBef>
                <a:spcPts val="633"/>
              </a:spcBef>
              <a:spcAft>
                <a:spcPts val="0"/>
              </a:spcAft>
              <a:buClr>
                <a:schemeClr val="dk2"/>
              </a:buClr>
              <a:buSzPts val="844"/>
              <a:buFont typeface="Inter"/>
              <a:buNone/>
              <a:defRPr sz="84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14" name="Google Shape;4014;p259"/>
          <p:cNvSpPr txBox="1"/>
          <p:nvPr>
            <p:ph idx="2" type="body"/>
          </p:nvPr>
        </p:nvSpPr>
        <p:spPr>
          <a:xfrm>
            <a:off x="5987174" y="1366243"/>
            <a:ext cx="2744121"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476"/>
              <a:buFont typeface="Inter"/>
              <a:buNone/>
              <a:defRPr sz="1476"/>
            </a:lvl1pPr>
            <a:lvl2pPr indent="-228600" lvl="1" marL="914400" algn="l">
              <a:lnSpc>
                <a:spcPct val="100000"/>
              </a:lnSpc>
              <a:spcBef>
                <a:spcPts val="633"/>
              </a:spcBef>
              <a:spcAft>
                <a:spcPts val="0"/>
              </a:spcAft>
              <a:buClr>
                <a:schemeClr val="dk2"/>
              </a:buClr>
              <a:buSzPts val="949"/>
              <a:buFont typeface="Inter"/>
              <a:buNone/>
              <a:defRPr sz="949"/>
            </a:lvl2pPr>
            <a:lvl3pPr indent="-228600" lvl="2" marL="1371600" algn="l">
              <a:lnSpc>
                <a:spcPct val="100000"/>
              </a:lnSpc>
              <a:spcBef>
                <a:spcPts val="633"/>
              </a:spcBef>
              <a:spcAft>
                <a:spcPts val="0"/>
              </a:spcAft>
              <a:buClr>
                <a:schemeClr val="dk2"/>
              </a:buClr>
              <a:buSzPts val="949"/>
              <a:buFont typeface="Inter"/>
              <a:buNone/>
              <a:defRPr sz="949"/>
            </a:lvl3pPr>
            <a:lvl4pPr indent="-228600" lvl="3" marL="1828800" algn="l">
              <a:lnSpc>
                <a:spcPct val="100000"/>
              </a:lnSpc>
              <a:spcBef>
                <a:spcPts val="633"/>
              </a:spcBef>
              <a:spcAft>
                <a:spcPts val="0"/>
              </a:spcAft>
              <a:buClr>
                <a:schemeClr val="dk2"/>
              </a:buClr>
              <a:buSzPts val="844"/>
              <a:buFont typeface="Inter"/>
              <a:buNone/>
              <a:defRPr sz="843"/>
            </a:lvl4pPr>
            <a:lvl5pPr indent="-228600" lvl="4" marL="2286000" algn="l">
              <a:lnSpc>
                <a:spcPct val="100000"/>
              </a:lnSpc>
              <a:spcBef>
                <a:spcPts val="633"/>
              </a:spcBef>
              <a:spcAft>
                <a:spcPts val="0"/>
              </a:spcAft>
              <a:buClr>
                <a:schemeClr val="dk2"/>
              </a:buClr>
              <a:buSzPts val="844"/>
              <a:buFont typeface="Inter"/>
              <a:buNone/>
              <a:defRPr sz="84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15" name="Google Shape;4015;p259"/>
          <p:cNvSpPr txBox="1"/>
          <p:nvPr>
            <p:ph idx="3" type="body"/>
          </p:nvPr>
        </p:nvSpPr>
        <p:spPr>
          <a:xfrm>
            <a:off x="0" y="1366243"/>
            <a:ext cx="2742446" cy="2752576"/>
          </a:xfrm>
          <a:prstGeom prst="rect">
            <a:avLst/>
          </a:prstGeom>
          <a:solidFill>
            <a:schemeClr val="accent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16" name="Google Shape;4016;p259"/>
          <p:cNvSpPr txBox="1"/>
          <p:nvPr>
            <p:ph idx="4"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Content Rectangles_Blue Left">
  <p:cSld name="5 Content Rectangles_Blue Left">
    <p:spTree>
      <p:nvGrpSpPr>
        <p:cNvPr id="4017" name="Shape 4017"/>
        <p:cNvGrpSpPr/>
        <p:nvPr/>
      </p:nvGrpSpPr>
      <p:grpSpPr>
        <a:xfrm>
          <a:off x="0" y="0"/>
          <a:ext cx="0" cy="0"/>
          <a:chOff x="0" y="0"/>
          <a:chExt cx="0" cy="0"/>
        </a:xfrm>
      </p:grpSpPr>
      <p:sp>
        <p:nvSpPr>
          <p:cNvPr id="4018" name="Google Shape;4018;p260"/>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4019" name="Google Shape;4019;p260"/>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4020" name="Google Shape;4020;p260"/>
          <p:cNvSpPr txBox="1"/>
          <p:nvPr>
            <p:ph idx="1" type="body"/>
          </p:nvPr>
        </p:nvSpPr>
        <p:spPr>
          <a:xfrm>
            <a:off x="2092765"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21" name="Google Shape;4021;p260"/>
          <p:cNvSpPr txBox="1"/>
          <p:nvPr>
            <p:ph idx="2" type="body"/>
          </p:nvPr>
        </p:nvSpPr>
        <p:spPr>
          <a:xfrm>
            <a:off x="3771986"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22" name="Google Shape;4022;p260"/>
          <p:cNvSpPr txBox="1"/>
          <p:nvPr>
            <p:ph idx="3" type="body"/>
          </p:nvPr>
        </p:nvSpPr>
        <p:spPr>
          <a:xfrm>
            <a:off x="5451207"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23" name="Google Shape;4023;p260"/>
          <p:cNvSpPr txBox="1"/>
          <p:nvPr>
            <p:ph idx="4" type="body"/>
          </p:nvPr>
        </p:nvSpPr>
        <p:spPr>
          <a:xfrm>
            <a:off x="7130429"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24" name="Google Shape;4024;p260"/>
          <p:cNvSpPr txBox="1"/>
          <p:nvPr>
            <p:ph idx="5" type="body"/>
          </p:nvPr>
        </p:nvSpPr>
        <p:spPr>
          <a:xfrm>
            <a:off x="0" y="1366243"/>
            <a:ext cx="1600865" cy="2752576"/>
          </a:xfrm>
          <a:prstGeom prst="rect">
            <a:avLst/>
          </a:prstGeom>
          <a:solidFill>
            <a:schemeClr val="dk1"/>
          </a:solidFill>
          <a:ln>
            <a:noFill/>
          </a:ln>
        </p:spPr>
        <p:txBody>
          <a:bodyPr anchorCtr="0" anchor="t" bIns="182875" lIns="228600" spcFirstLastPara="1" rIns="182875" wrap="square" tIns="182875">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25" name="Google Shape;4025;p260"/>
          <p:cNvSpPr txBox="1"/>
          <p:nvPr>
            <p:ph idx="6"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026" name="Shape 4026"/>
        <p:cNvGrpSpPr/>
        <p:nvPr/>
      </p:nvGrpSpPr>
      <p:grpSpPr>
        <a:xfrm>
          <a:off x="0" y="0"/>
          <a:ext cx="0" cy="0"/>
          <a:chOff x="0" y="0"/>
          <a:chExt cx="0" cy="0"/>
        </a:xfrm>
      </p:grpSpPr>
      <p:sp>
        <p:nvSpPr>
          <p:cNvPr id="4027" name="Google Shape;4027;p261"/>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4028" name="Google Shape;4028;p261"/>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4029" name="Google Shape;4029;p261"/>
          <p:cNvSpPr txBox="1"/>
          <p:nvPr>
            <p:ph idx="1"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p:cSld name="TITLE_1_1">
    <p:bg>
      <p:bgPr>
        <a:solidFill>
          <a:schemeClr val="lt1"/>
        </a:solidFill>
      </p:bgPr>
    </p:bg>
    <p:spTree>
      <p:nvGrpSpPr>
        <p:cNvPr id="989" name="Shape 989"/>
        <p:cNvGrpSpPr/>
        <p:nvPr/>
      </p:nvGrpSpPr>
      <p:grpSpPr>
        <a:xfrm>
          <a:off x="0" y="0"/>
          <a:ext cx="0" cy="0"/>
          <a:chOff x="0" y="0"/>
          <a:chExt cx="0" cy="0"/>
        </a:xfrm>
      </p:grpSpPr>
      <p:sp>
        <p:nvSpPr>
          <p:cNvPr id="990" name="Google Shape;990;p100"/>
          <p:cNvSpPr txBox="1"/>
          <p:nvPr>
            <p:ph type="ctrTitle"/>
          </p:nvPr>
        </p:nvSpPr>
        <p:spPr>
          <a:xfrm>
            <a:off x="311700" y="1979275"/>
            <a:ext cx="4716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991" name="Google Shape;991;p100"/>
          <p:cNvSpPr txBox="1"/>
          <p:nvPr>
            <p:ph idx="1" type="subTitle"/>
          </p:nvPr>
        </p:nvSpPr>
        <p:spPr>
          <a:xfrm>
            <a:off x="311700" y="1502250"/>
            <a:ext cx="4716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992" name="Google Shape;992;p100"/>
          <p:cNvGrpSpPr/>
          <p:nvPr/>
        </p:nvGrpSpPr>
        <p:grpSpPr>
          <a:xfrm>
            <a:off x="455001" y="401909"/>
            <a:ext cx="908390" cy="258739"/>
            <a:chOff x="238125" y="1822850"/>
            <a:chExt cx="7080200" cy="2016675"/>
          </a:xfrm>
        </p:grpSpPr>
        <p:sp>
          <p:nvSpPr>
            <p:cNvPr id="993" name="Google Shape;993;p10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4" name="Google Shape;994;p10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5" name="Google Shape;995;p10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6" name="Google Shape;996;p10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7" name="Google Shape;997;p10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8" name="Google Shape;998;p10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9" name="Google Shape;999;p10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1000" name="Google Shape;1000;p100"/>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_White">
  <p:cSld name="Title Only_White">
    <p:bg>
      <p:bgPr>
        <a:solidFill>
          <a:srgbClr val="FFFFFF"/>
        </a:solidFill>
      </p:bgPr>
    </p:bg>
    <p:spTree>
      <p:nvGrpSpPr>
        <p:cNvPr id="4030" name="Shape 4030"/>
        <p:cNvGrpSpPr/>
        <p:nvPr/>
      </p:nvGrpSpPr>
      <p:grpSpPr>
        <a:xfrm>
          <a:off x="0" y="0"/>
          <a:ext cx="0" cy="0"/>
          <a:chOff x="0" y="0"/>
          <a:chExt cx="0" cy="0"/>
        </a:xfrm>
      </p:grpSpPr>
      <p:sp>
        <p:nvSpPr>
          <p:cNvPr id="4031" name="Google Shape;4031;p262"/>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4032" name="Google Shape;4032;p262"/>
          <p:cNvSpPr txBox="1"/>
          <p:nvPr>
            <p:ph type="title"/>
          </p:nvPr>
        </p:nvSpPr>
        <p:spPr>
          <a:xfrm>
            <a:off x="413099" y="301210"/>
            <a:ext cx="8317802" cy="50305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4033" name="Google Shape;4033;p262"/>
          <p:cNvSpPr txBox="1"/>
          <p:nvPr>
            <p:ph idx="1"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mo">
  <p:cSld name="Demo">
    <p:bg>
      <p:bgPr>
        <a:blipFill>
          <a:blip r:embed="rId2">
            <a:alphaModFix/>
          </a:blip>
          <a:stretch>
            <a:fillRect/>
          </a:stretch>
        </a:blipFill>
      </p:bgPr>
    </p:bg>
    <p:spTree>
      <p:nvGrpSpPr>
        <p:cNvPr id="4034" name="Shape 4034"/>
        <p:cNvGrpSpPr/>
        <p:nvPr/>
      </p:nvGrpSpPr>
      <p:grpSpPr>
        <a:xfrm>
          <a:off x="0" y="0"/>
          <a:ext cx="0" cy="0"/>
          <a:chOff x="0" y="0"/>
          <a:chExt cx="0" cy="0"/>
        </a:xfrm>
      </p:grpSpPr>
      <p:sp>
        <p:nvSpPr>
          <p:cNvPr id="4035" name="Google Shape;4035;p263"/>
          <p:cNvSpPr txBox="1"/>
          <p:nvPr>
            <p:ph type="title"/>
          </p:nvPr>
        </p:nvSpPr>
        <p:spPr>
          <a:xfrm>
            <a:off x="413099" y="2189157"/>
            <a:ext cx="8317802" cy="503052"/>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4036" name="Google Shape;4036;p263"/>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4037" name="Google Shape;4037;p263"/>
          <p:cNvSpPr txBox="1"/>
          <p:nvPr>
            <p:ph idx="1" type="body"/>
          </p:nvPr>
        </p:nvSpPr>
        <p:spPr>
          <a:xfrm>
            <a:off x="413099" y="2665691"/>
            <a:ext cx="8317802" cy="324608"/>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687"/>
              <a:buFont typeface="Inter"/>
              <a:buNone/>
              <a:defRPr b="0" sz="1687">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38" name="Google Shape;4038;p263"/>
          <p:cNvSpPr txBox="1"/>
          <p:nvPr/>
        </p:nvSpPr>
        <p:spPr>
          <a:xfrm>
            <a:off x="1015723" y="1378015"/>
            <a:ext cx="7112556" cy="270428"/>
          </a:xfrm>
          <a:prstGeom prst="rect">
            <a:avLst/>
          </a:prstGeom>
          <a:noFill/>
          <a:ln>
            <a:noFill/>
          </a:ln>
        </p:spPr>
        <p:txBody>
          <a:bodyPr anchorCtr="0" anchor="ctr" bIns="26775" lIns="26775" spcFirstLastPara="1" rIns="26775" wrap="square" tIns="26775">
            <a:spAutoFit/>
          </a:bodyPr>
          <a:lstStyle/>
          <a:p>
            <a:pPr indent="0" lvl="0" marL="0" marR="0" rtl="0" algn="ctr">
              <a:lnSpc>
                <a:spcPct val="100000"/>
              </a:lnSpc>
              <a:spcBef>
                <a:spcPts val="0"/>
              </a:spcBef>
              <a:spcAft>
                <a:spcPts val="0"/>
              </a:spcAft>
              <a:buClr>
                <a:schemeClr val="accent5"/>
              </a:buClr>
              <a:buSzPts val="1406"/>
              <a:buFont typeface="Arial"/>
              <a:buNone/>
            </a:pPr>
            <a:r>
              <a:rPr b="0" i="0" lang="en" sz="1406" u="none" cap="none" strike="noStrike">
                <a:solidFill>
                  <a:schemeClr val="accent5"/>
                </a:solidFill>
                <a:latin typeface="Calibri"/>
                <a:ea typeface="Calibri"/>
                <a:cs typeface="Calibri"/>
                <a:sym typeface="Calibri"/>
              </a:rPr>
              <a:t>DEMO</a:t>
            </a:r>
            <a:endParaRPr b="0" i="0" sz="1400" u="none" cap="none" strike="noStrike">
              <a:solidFill>
                <a:srgbClr val="000000"/>
              </a:solidFill>
              <a:latin typeface="Arial"/>
              <a:ea typeface="Arial"/>
              <a:cs typeface="Arial"/>
              <a:sym typeface="Arial"/>
            </a:endParaRPr>
          </a:p>
        </p:txBody>
      </p:sp>
      <p:grpSp>
        <p:nvGrpSpPr>
          <p:cNvPr id="4039" name="Google Shape;4039;p263"/>
          <p:cNvGrpSpPr/>
          <p:nvPr/>
        </p:nvGrpSpPr>
        <p:grpSpPr>
          <a:xfrm>
            <a:off x="4431688" y="1128144"/>
            <a:ext cx="280624" cy="244421"/>
            <a:chOff x="9439275" y="6796088"/>
            <a:chExt cx="639763" cy="557212"/>
          </a:xfrm>
        </p:grpSpPr>
        <p:sp>
          <p:nvSpPr>
            <p:cNvPr id="4040" name="Google Shape;4040;p263"/>
            <p:cNvSpPr/>
            <p:nvPr/>
          </p:nvSpPr>
          <p:spPr>
            <a:xfrm>
              <a:off x="9737725" y="7158038"/>
              <a:ext cx="150813" cy="195262"/>
            </a:xfrm>
            <a:custGeom>
              <a:rect b="b" l="l" r="r" t="t"/>
              <a:pathLst>
                <a:path extrusionOk="0" h="67" w="52">
                  <a:moveTo>
                    <a:pt x="46" y="67"/>
                  </a:moveTo>
                  <a:cubicBezTo>
                    <a:pt x="45" y="67"/>
                    <a:pt x="44" y="66"/>
                    <a:pt x="43" y="66"/>
                  </a:cubicBezTo>
                  <a:cubicBezTo>
                    <a:pt x="2" y="38"/>
                    <a:pt x="2" y="38"/>
                    <a:pt x="2" y="38"/>
                  </a:cubicBezTo>
                  <a:cubicBezTo>
                    <a:pt x="1" y="37"/>
                    <a:pt x="0" y="35"/>
                    <a:pt x="0" y="33"/>
                  </a:cubicBezTo>
                  <a:cubicBezTo>
                    <a:pt x="0" y="31"/>
                    <a:pt x="1" y="30"/>
                    <a:pt x="2" y="29"/>
                  </a:cubicBezTo>
                  <a:cubicBezTo>
                    <a:pt x="43" y="1"/>
                    <a:pt x="43" y="1"/>
                    <a:pt x="43" y="1"/>
                  </a:cubicBezTo>
                  <a:cubicBezTo>
                    <a:pt x="45" y="0"/>
                    <a:pt x="47" y="0"/>
                    <a:pt x="49" y="1"/>
                  </a:cubicBezTo>
                  <a:cubicBezTo>
                    <a:pt x="51" y="2"/>
                    <a:pt x="52" y="4"/>
                    <a:pt x="52" y="6"/>
                  </a:cubicBezTo>
                  <a:cubicBezTo>
                    <a:pt x="52" y="61"/>
                    <a:pt x="52" y="61"/>
                    <a:pt x="52" y="61"/>
                  </a:cubicBezTo>
                  <a:cubicBezTo>
                    <a:pt x="52" y="63"/>
                    <a:pt x="51" y="65"/>
                    <a:pt x="49" y="66"/>
                  </a:cubicBezTo>
                  <a:cubicBezTo>
                    <a:pt x="48" y="66"/>
                    <a:pt x="47" y="67"/>
                    <a:pt x="46" y="67"/>
                  </a:cubicBezTo>
                  <a:close/>
                  <a:moveTo>
                    <a:pt x="16" y="33"/>
                  </a:moveTo>
                  <a:cubicBezTo>
                    <a:pt x="41" y="50"/>
                    <a:pt x="41" y="50"/>
                    <a:pt x="41" y="50"/>
                  </a:cubicBezTo>
                  <a:cubicBezTo>
                    <a:pt x="41" y="17"/>
                    <a:pt x="41" y="17"/>
                    <a:pt x="41" y="17"/>
                  </a:cubicBezTo>
                  <a:lnTo>
                    <a:pt x="16" y="33"/>
                  </a:ln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sp>
          <p:nvSpPr>
            <p:cNvPr id="4041" name="Google Shape;4041;p263"/>
            <p:cNvSpPr/>
            <p:nvPr/>
          </p:nvSpPr>
          <p:spPr>
            <a:xfrm>
              <a:off x="9439275" y="6796088"/>
              <a:ext cx="639763" cy="476250"/>
            </a:xfrm>
            <a:custGeom>
              <a:rect b="b" l="l" r="r" t="t"/>
              <a:pathLst>
                <a:path extrusionOk="0" h="164" w="221">
                  <a:moveTo>
                    <a:pt x="194" y="164"/>
                  </a:moveTo>
                  <a:cubicBezTo>
                    <a:pt x="150" y="164"/>
                    <a:pt x="150" y="164"/>
                    <a:pt x="150" y="164"/>
                  </a:cubicBezTo>
                  <a:cubicBezTo>
                    <a:pt x="147" y="164"/>
                    <a:pt x="145" y="161"/>
                    <a:pt x="145" y="158"/>
                  </a:cubicBezTo>
                  <a:cubicBezTo>
                    <a:pt x="145" y="155"/>
                    <a:pt x="147" y="153"/>
                    <a:pt x="150" y="153"/>
                  </a:cubicBezTo>
                  <a:cubicBezTo>
                    <a:pt x="194" y="153"/>
                    <a:pt x="194" y="153"/>
                    <a:pt x="194" y="153"/>
                  </a:cubicBezTo>
                  <a:cubicBezTo>
                    <a:pt x="203" y="153"/>
                    <a:pt x="210" y="145"/>
                    <a:pt x="210" y="137"/>
                  </a:cubicBezTo>
                  <a:cubicBezTo>
                    <a:pt x="210" y="27"/>
                    <a:pt x="210" y="27"/>
                    <a:pt x="210" y="27"/>
                  </a:cubicBezTo>
                  <a:cubicBezTo>
                    <a:pt x="210" y="18"/>
                    <a:pt x="203" y="11"/>
                    <a:pt x="194" y="11"/>
                  </a:cubicBezTo>
                  <a:cubicBezTo>
                    <a:pt x="27" y="11"/>
                    <a:pt x="27" y="11"/>
                    <a:pt x="27" y="11"/>
                  </a:cubicBezTo>
                  <a:cubicBezTo>
                    <a:pt x="18" y="11"/>
                    <a:pt x="11" y="18"/>
                    <a:pt x="11" y="27"/>
                  </a:cubicBezTo>
                  <a:cubicBezTo>
                    <a:pt x="11" y="137"/>
                    <a:pt x="11" y="137"/>
                    <a:pt x="11" y="137"/>
                  </a:cubicBezTo>
                  <a:cubicBezTo>
                    <a:pt x="11" y="145"/>
                    <a:pt x="18" y="153"/>
                    <a:pt x="27" y="153"/>
                  </a:cubicBezTo>
                  <a:cubicBezTo>
                    <a:pt x="71" y="153"/>
                    <a:pt x="71" y="153"/>
                    <a:pt x="71" y="153"/>
                  </a:cubicBezTo>
                  <a:cubicBezTo>
                    <a:pt x="74" y="153"/>
                    <a:pt x="77" y="155"/>
                    <a:pt x="77" y="158"/>
                  </a:cubicBezTo>
                  <a:cubicBezTo>
                    <a:pt x="77" y="161"/>
                    <a:pt x="74" y="164"/>
                    <a:pt x="71" y="164"/>
                  </a:cubicBezTo>
                  <a:cubicBezTo>
                    <a:pt x="27" y="164"/>
                    <a:pt x="27" y="164"/>
                    <a:pt x="27" y="164"/>
                  </a:cubicBezTo>
                  <a:cubicBezTo>
                    <a:pt x="12" y="164"/>
                    <a:pt x="0" y="152"/>
                    <a:pt x="0" y="137"/>
                  </a:cubicBezTo>
                  <a:cubicBezTo>
                    <a:pt x="0" y="27"/>
                    <a:pt x="0" y="27"/>
                    <a:pt x="0" y="27"/>
                  </a:cubicBezTo>
                  <a:cubicBezTo>
                    <a:pt x="0" y="12"/>
                    <a:pt x="12" y="0"/>
                    <a:pt x="27" y="0"/>
                  </a:cubicBezTo>
                  <a:cubicBezTo>
                    <a:pt x="194" y="0"/>
                    <a:pt x="194" y="0"/>
                    <a:pt x="194" y="0"/>
                  </a:cubicBezTo>
                  <a:cubicBezTo>
                    <a:pt x="209" y="0"/>
                    <a:pt x="221" y="12"/>
                    <a:pt x="221" y="27"/>
                  </a:cubicBezTo>
                  <a:cubicBezTo>
                    <a:pt x="221" y="137"/>
                    <a:pt x="221" y="137"/>
                    <a:pt x="221" y="137"/>
                  </a:cubicBezTo>
                  <a:cubicBezTo>
                    <a:pt x="221" y="152"/>
                    <a:pt x="209" y="164"/>
                    <a:pt x="194" y="164"/>
                  </a:cubicBez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grpSp>
      <p:sp>
        <p:nvSpPr>
          <p:cNvPr id="4042" name="Google Shape;4042;p263"/>
          <p:cNvSpPr txBox="1"/>
          <p:nvPr/>
        </p:nvSpPr>
        <p:spPr>
          <a:xfrm>
            <a:off x="1824594" y="770029"/>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nnouncing">
  <p:cSld name="Announcing">
    <p:bg>
      <p:bgPr>
        <a:blipFill>
          <a:blip r:embed="rId2">
            <a:alphaModFix/>
          </a:blip>
          <a:stretch>
            <a:fillRect/>
          </a:stretch>
        </a:blipFill>
      </p:bgPr>
    </p:bg>
    <p:spTree>
      <p:nvGrpSpPr>
        <p:cNvPr id="4043" name="Shape 4043"/>
        <p:cNvGrpSpPr/>
        <p:nvPr/>
      </p:nvGrpSpPr>
      <p:grpSpPr>
        <a:xfrm>
          <a:off x="0" y="0"/>
          <a:ext cx="0" cy="0"/>
          <a:chOff x="0" y="0"/>
          <a:chExt cx="0" cy="0"/>
        </a:xfrm>
      </p:grpSpPr>
      <p:sp>
        <p:nvSpPr>
          <p:cNvPr id="4044" name="Google Shape;4044;p264"/>
          <p:cNvSpPr txBox="1"/>
          <p:nvPr>
            <p:ph type="title"/>
          </p:nvPr>
        </p:nvSpPr>
        <p:spPr>
          <a:xfrm>
            <a:off x="413100" y="2189157"/>
            <a:ext cx="8317801" cy="503052"/>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4045" name="Google Shape;4045;p264"/>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grpSp>
        <p:nvGrpSpPr>
          <p:cNvPr id="4046" name="Google Shape;4046;p264"/>
          <p:cNvGrpSpPr/>
          <p:nvPr/>
        </p:nvGrpSpPr>
        <p:grpSpPr>
          <a:xfrm>
            <a:off x="4430992" y="1128143"/>
            <a:ext cx="282016" cy="205426"/>
            <a:chOff x="12003088" y="6784975"/>
            <a:chExt cx="642937" cy="468313"/>
          </a:xfrm>
        </p:grpSpPr>
        <p:sp>
          <p:nvSpPr>
            <p:cNvPr id="4047" name="Google Shape;4047;p264"/>
            <p:cNvSpPr/>
            <p:nvPr/>
          </p:nvSpPr>
          <p:spPr>
            <a:xfrm>
              <a:off x="12058650" y="6784975"/>
              <a:ext cx="587375" cy="442913"/>
            </a:xfrm>
            <a:custGeom>
              <a:rect b="b" l="l" r="r" t="t"/>
              <a:pathLst>
                <a:path extrusionOk="0" h="152" w="203">
                  <a:moveTo>
                    <a:pt x="197" y="152"/>
                  </a:moveTo>
                  <a:cubicBezTo>
                    <a:pt x="197" y="152"/>
                    <a:pt x="196" y="152"/>
                    <a:pt x="196" y="152"/>
                  </a:cubicBezTo>
                  <a:cubicBezTo>
                    <a:pt x="5" y="116"/>
                    <a:pt x="5" y="116"/>
                    <a:pt x="5" y="116"/>
                  </a:cubicBezTo>
                  <a:cubicBezTo>
                    <a:pt x="2" y="115"/>
                    <a:pt x="0" y="113"/>
                    <a:pt x="0" y="110"/>
                  </a:cubicBezTo>
                  <a:cubicBezTo>
                    <a:pt x="0" y="42"/>
                    <a:pt x="0" y="42"/>
                    <a:pt x="0" y="42"/>
                  </a:cubicBezTo>
                  <a:cubicBezTo>
                    <a:pt x="0" y="40"/>
                    <a:pt x="2" y="37"/>
                    <a:pt x="5" y="37"/>
                  </a:cubicBezTo>
                  <a:cubicBezTo>
                    <a:pt x="196" y="0"/>
                    <a:pt x="196" y="0"/>
                    <a:pt x="196" y="0"/>
                  </a:cubicBezTo>
                  <a:cubicBezTo>
                    <a:pt x="198" y="0"/>
                    <a:pt x="199" y="0"/>
                    <a:pt x="201" y="1"/>
                  </a:cubicBezTo>
                  <a:cubicBezTo>
                    <a:pt x="202" y="3"/>
                    <a:pt x="203" y="4"/>
                    <a:pt x="203" y="6"/>
                  </a:cubicBezTo>
                  <a:cubicBezTo>
                    <a:pt x="203" y="147"/>
                    <a:pt x="203" y="147"/>
                    <a:pt x="203" y="147"/>
                  </a:cubicBezTo>
                  <a:cubicBezTo>
                    <a:pt x="203" y="148"/>
                    <a:pt x="202" y="150"/>
                    <a:pt x="201" y="151"/>
                  </a:cubicBezTo>
                  <a:cubicBezTo>
                    <a:pt x="200" y="152"/>
                    <a:pt x="198" y="152"/>
                    <a:pt x="197" y="152"/>
                  </a:cubicBezTo>
                  <a:close/>
                  <a:moveTo>
                    <a:pt x="11" y="105"/>
                  </a:moveTo>
                  <a:cubicBezTo>
                    <a:pt x="191" y="140"/>
                    <a:pt x="191" y="140"/>
                    <a:pt x="191" y="140"/>
                  </a:cubicBezTo>
                  <a:cubicBezTo>
                    <a:pt x="191" y="13"/>
                    <a:pt x="191" y="13"/>
                    <a:pt x="191" y="13"/>
                  </a:cubicBezTo>
                  <a:cubicBezTo>
                    <a:pt x="11" y="47"/>
                    <a:pt x="11" y="47"/>
                    <a:pt x="11" y="47"/>
                  </a:cubicBezTo>
                  <a:lnTo>
                    <a:pt x="11" y="105"/>
                  </a:ln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sp>
          <p:nvSpPr>
            <p:cNvPr id="4048" name="Google Shape;4048;p264"/>
            <p:cNvSpPr/>
            <p:nvPr/>
          </p:nvSpPr>
          <p:spPr>
            <a:xfrm>
              <a:off x="12003088" y="6869113"/>
              <a:ext cx="87312" cy="276225"/>
            </a:xfrm>
            <a:custGeom>
              <a:rect b="b" l="l" r="r" t="t"/>
              <a:pathLst>
                <a:path extrusionOk="0" h="95" w="30">
                  <a:moveTo>
                    <a:pt x="6" y="95"/>
                  </a:moveTo>
                  <a:cubicBezTo>
                    <a:pt x="5" y="95"/>
                    <a:pt x="3" y="94"/>
                    <a:pt x="2" y="94"/>
                  </a:cubicBezTo>
                  <a:cubicBezTo>
                    <a:pt x="1" y="93"/>
                    <a:pt x="0" y="91"/>
                    <a:pt x="0" y="89"/>
                  </a:cubicBezTo>
                  <a:cubicBezTo>
                    <a:pt x="0" y="6"/>
                    <a:pt x="0" y="6"/>
                    <a:pt x="0" y="6"/>
                  </a:cubicBezTo>
                  <a:cubicBezTo>
                    <a:pt x="0" y="4"/>
                    <a:pt x="1" y="2"/>
                    <a:pt x="2" y="1"/>
                  </a:cubicBezTo>
                  <a:cubicBezTo>
                    <a:pt x="4" y="0"/>
                    <a:pt x="6" y="0"/>
                    <a:pt x="8" y="0"/>
                  </a:cubicBezTo>
                  <a:cubicBezTo>
                    <a:pt x="27" y="8"/>
                    <a:pt x="27" y="8"/>
                    <a:pt x="27" y="8"/>
                  </a:cubicBezTo>
                  <a:cubicBezTo>
                    <a:pt x="29" y="9"/>
                    <a:pt x="30" y="11"/>
                    <a:pt x="30" y="13"/>
                  </a:cubicBezTo>
                  <a:cubicBezTo>
                    <a:pt x="30" y="81"/>
                    <a:pt x="30" y="81"/>
                    <a:pt x="30" y="81"/>
                  </a:cubicBezTo>
                  <a:cubicBezTo>
                    <a:pt x="30" y="84"/>
                    <a:pt x="29" y="86"/>
                    <a:pt x="27" y="87"/>
                  </a:cubicBezTo>
                  <a:cubicBezTo>
                    <a:pt x="8" y="94"/>
                    <a:pt x="8" y="94"/>
                    <a:pt x="8" y="94"/>
                  </a:cubicBezTo>
                  <a:cubicBezTo>
                    <a:pt x="7" y="95"/>
                    <a:pt x="6" y="95"/>
                    <a:pt x="6" y="95"/>
                  </a:cubicBezTo>
                  <a:close/>
                  <a:moveTo>
                    <a:pt x="11" y="14"/>
                  </a:moveTo>
                  <a:cubicBezTo>
                    <a:pt x="11" y="81"/>
                    <a:pt x="11" y="81"/>
                    <a:pt x="11" y="81"/>
                  </a:cubicBezTo>
                  <a:cubicBezTo>
                    <a:pt x="19" y="77"/>
                    <a:pt x="19" y="77"/>
                    <a:pt x="19" y="77"/>
                  </a:cubicBezTo>
                  <a:cubicBezTo>
                    <a:pt x="19" y="17"/>
                    <a:pt x="19" y="17"/>
                    <a:pt x="19" y="17"/>
                  </a:cubicBezTo>
                  <a:lnTo>
                    <a:pt x="11" y="14"/>
                  </a:ln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sp>
          <p:nvSpPr>
            <p:cNvPr id="4049" name="Google Shape;4049;p264"/>
            <p:cNvSpPr/>
            <p:nvPr/>
          </p:nvSpPr>
          <p:spPr>
            <a:xfrm>
              <a:off x="12084050" y="7096125"/>
              <a:ext cx="252412" cy="157163"/>
            </a:xfrm>
            <a:custGeom>
              <a:rect b="b" l="l" r="r" t="t"/>
              <a:pathLst>
                <a:path extrusionOk="0" h="54" w="87">
                  <a:moveTo>
                    <a:pt x="45" y="54"/>
                  </a:moveTo>
                  <a:cubicBezTo>
                    <a:pt x="42" y="54"/>
                    <a:pt x="40" y="54"/>
                    <a:pt x="37" y="54"/>
                  </a:cubicBezTo>
                  <a:cubicBezTo>
                    <a:pt x="15" y="50"/>
                    <a:pt x="0" y="28"/>
                    <a:pt x="4" y="5"/>
                  </a:cubicBezTo>
                  <a:cubicBezTo>
                    <a:pt x="4" y="2"/>
                    <a:pt x="7" y="0"/>
                    <a:pt x="11" y="0"/>
                  </a:cubicBezTo>
                  <a:cubicBezTo>
                    <a:pt x="14" y="1"/>
                    <a:pt x="16" y="4"/>
                    <a:pt x="15" y="7"/>
                  </a:cubicBezTo>
                  <a:cubicBezTo>
                    <a:pt x="12" y="24"/>
                    <a:pt x="23" y="39"/>
                    <a:pt x="39" y="43"/>
                  </a:cubicBezTo>
                  <a:cubicBezTo>
                    <a:pt x="56" y="46"/>
                    <a:pt x="72" y="35"/>
                    <a:pt x="75" y="18"/>
                  </a:cubicBezTo>
                  <a:cubicBezTo>
                    <a:pt x="75" y="15"/>
                    <a:pt x="78" y="13"/>
                    <a:pt x="81" y="14"/>
                  </a:cubicBezTo>
                  <a:cubicBezTo>
                    <a:pt x="85" y="14"/>
                    <a:pt x="87" y="17"/>
                    <a:pt x="86" y="20"/>
                  </a:cubicBezTo>
                  <a:cubicBezTo>
                    <a:pt x="82" y="40"/>
                    <a:pt x="65" y="54"/>
                    <a:pt x="45" y="54"/>
                  </a:cubicBez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grpSp>
      <p:sp>
        <p:nvSpPr>
          <p:cNvPr id="4050" name="Google Shape;4050;p264"/>
          <p:cNvSpPr txBox="1"/>
          <p:nvPr/>
        </p:nvSpPr>
        <p:spPr>
          <a:xfrm>
            <a:off x="1015723" y="1378015"/>
            <a:ext cx="7112556" cy="270428"/>
          </a:xfrm>
          <a:prstGeom prst="rect">
            <a:avLst/>
          </a:prstGeom>
          <a:noFill/>
          <a:ln>
            <a:noFill/>
          </a:ln>
        </p:spPr>
        <p:txBody>
          <a:bodyPr anchorCtr="0" anchor="ctr" bIns="26775" lIns="26775" spcFirstLastPara="1" rIns="26775" wrap="square" tIns="26775">
            <a:spAutoFit/>
          </a:bodyPr>
          <a:lstStyle/>
          <a:p>
            <a:pPr indent="0" lvl="0" marL="0" marR="0" rtl="0" algn="ctr">
              <a:lnSpc>
                <a:spcPct val="100000"/>
              </a:lnSpc>
              <a:spcBef>
                <a:spcPts val="0"/>
              </a:spcBef>
              <a:spcAft>
                <a:spcPts val="0"/>
              </a:spcAft>
              <a:buClr>
                <a:schemeClr val="accent5"/>
              </a:buClr>
              <a:buSzPts val="1406"/>
              <a:buFont typeface="Arial"/>
              <a:buNone/>
            </a:pPr>
            <a:r>
              <a:rPr b="0" i="0" lang="en" sz="1406" u="none" cap="none" strike="noStrike">
                <a:solidFill>
                  <a:schemeClr val="accent5"/>
                </a:solidFill>
                <a:latin typeface="Calibri"/>
                <a:ea typeface="Calibri"/>
                <a:cs typeface="Calibri"/>
                <a:sym typeface="Calibri"/>
              </a:rPr>
              <a:t>ANNOUNCING</a:t>
            </a:r>
            <a:endParaRPr b="0" i="0" sz="1400" u="none" cap="none" strike="noStrike">
              <a:solidFill>
                <a:srgbClr val="000000"/>
              </a:solidFill>
              <a:latin typeface="Arial"/>
              <a:ea typeface="Arial"/>
              <a:cs typeface="Arial"/>
              <a:sym typeface="Arial"/>
            </a:endParaRPr>
          </a:p>
        </p:txBody>
      </p:sp>
      <p:sp>
        <p:nvSpPr>
          <p:cNvPr id="4051" name="Google Shape;4051;p264"/>
          <p:cNvSpPr txBox="1"/>
          <p:nvPr>
            <p:ph idx="1" type="body"/>
          </p:nvPr>
        </p:nvSpPr>
        <p:spPr>
          <a:xfrm>
            <a:off x="413099" y="2665691"/>
            <a:ext cx="8317802" cy="324608"/>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687"/>
              <a:buFont typeface="Inter"/>
              <a:buNone/>
              <a:defRPr b="0" sz="1687">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p:cSld name="Video">
    <p:bg>
      <p:bgPr>
        <a:blipFill>
          <a:blip r:embed="rId2">
            <a:alphaModFix/>
          </a:blip>
          <a:stretch>
            <a:fillRect/>
          </a:stretch>
        </a:blipFill>
      </p:bgPr>
    </p:bg>
    <p:spTree>
      <p:nvGrpSpPr>
        <p:cNvPr id="4052" name="Shape 4052"/>
        <p:cNvGrpSpPr/>
        <p:nvPr/>
      </p:nvGrpSpPr>
      <p:grpSpPr>
        <a:xfrm>
          <a:off x="0" y="0"/>
          <a:ext cx="0" cy="0"/>
          <a:chOff x="0" y="0"/>
          <a:chExt cx="0" cy="0"/>
        </a:xfrm>
      </p:grpSpPr>
      <p:sp>
        <p:nvSpPr>
          <p:cNvPr id="4053" name="Google Shape;4053;p265"/>
          <p:cNvSpPr txBox="1"/>
          <p:nvPr>
            <p:ph type="title"/>
          </p:nvPr>
        </p:nvSpPr>
        <p:spPr>
          <a:xfrm>
            <a:off x="413099" y="2189157"/>
            <a:ext cx="8317802" cy="503052"/>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4054" name="Google Shape;4054;p265"/>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4055" name="Google Shape;4055;p265"/>
          <p:cNvSpPr txBox="1"/>
          <p:nvPr/>
        </p:nvSpPr>
        <p:spPr>
          <a:xfrm>
            <a:off x="1015723" y="1378015"/>
            <a:ext cx="7112556" cy="270428"/>
          </a:xfrm>
          <a:prstGeom prst="rect">
            <a:avLst/>
          </a:prstGeom>
          <a:noFill/>
          <a:ln>
            <a:noFill/>
          </a:ln>
        </p:spPr>
        <p:txBody>
          <a:bodyPr anchorCtr="0" anchor="ctr" bIns="26775" lIns="26775" spcFirstLastPara="1" rIns="26775" wrap="square" tIns="26775">
            <a:spAutoFit/>
          </a:bodyPr>
          <a:lstStyle/>
          <a:p>
            <a:pPr indent="0" lvl="0" marL="0" marR="0" rtl="0" algn="ctr">
              <a:lnSpc>
                <a:spcPct val="100000"/>
              </a:lnSpc>
              <a:spcBef>
                <a:spcPts val="0"/>
              </a:spcBef>
              <a:spcAft>
                <a:spcPts val="0"/>
              </a:spcAft>
              <a:buClr>
                <a:schemeClr val="accent5"/>
              </a:buClr>
              <a:buSzPts val="1406"/>
              <a:buFont typeface="Arial"/>
              <a:buNone/>
            </a:pPr>
            <a:r>
              <a:rPr b="0" i="0" lang="en" sz="1406" u="none" cap="none" strike="noStrike">
                <a:solidFill>
                  <a:schemeClr val="accent5"/>
                </a:solidFill>
                <a:latin typeface="Calibri"/>
                <a:ea typeface="Calibri"/>
                <a:cs typeface="Calibri"/>
                <a:sym typeface="Calibri"/>
              </a:rPr>
              <a:t>VIDEO</a:t>
            </a:r>
            <a:endParaRPr b="0" i="0" sz="1400" u="none" cap="none" strike="noStrike">
              <a:solidFill>
                <a:srgbClr val="000000"/>
              </a:solidFill>
              <a:latin typeface="Arial"/>
              <a:ea typeface="Arial"/>
              <a:cs typeface="Arial"/>
              <a:sym typeface="Arial"/>
            </a:endParaRPr>
          </a:p>
        </p:txBody>
      </p:sp>
      <p:grpSp>
        <p:nvGrpSpPr>
          <p:cNvPr id="4056" name="Google Shape;4056;p265"/>
          <p:cNvGrpSpPr/>
          <p:nvPr/>
        </p:nvGrpSpPr>
        <p:grpSpPr>
          <a:xfrm>
            <a:off x="4409714" y="1126654"/>
            <a:ext cx="324571" cy="198462"/>
            <a:chOff x="7391400" y="6900863"/>
            <a:chExt cx="804863" cy="492125"/>
          </a:xfrm>
        </p:grpSpPr>
        <p:sp>
          <p:nvSpPr>
            <p:cNvPr id="4057" name="Google Shape;4057;p265"/>
            <p:cNvSpPr/>
            <p:nvPr/>
          </p:nvSpPr>
          <p:spPr>
            <a:xfrm>
              <a:off x="7391400" y="6900863"/>
              <a:ext cx="617538" cy="492125"/>
            </a:xfrm>
            <a:custGeom>
              <a:rect b="b" l="l" r="r" t="t"/>
              <a:pathLst>
                <a:path extrusionOk="0" h="170" w="214">
                  <a:moveTo>
                    <a:pt x="198" y="170"/>
                  </a:moveTo>
                  <a:cubicBezTo>
                    <a:pt x="16" y="170"/>
                    <a:pt x="16" y="170"/>
                    <a:pt x="16" y="170"/>
                  </a:cubicBezTo>
                  <a:cubicBezTo>
                    <a:pt x="7" y="170"/>
                    <a:pt x="0" y="163"/>
                    <a:pt x="0" y="154"/>
                  </a:cubicBezTo>
                  <a:cubicBezTo>
                    <a:pt x="0" y="16"/>
                    <a:pt x="0" y="16"/>
                    <a:pt x="0" y="16"/>
                  </a:cubicBezTo>
                  <a:cubicBezTo>
                    <a:pt x="0" y="7"/>
                    <a:pt x="7" y="0"/>
                    <a:pt x="16" y="0"/>
                  </a:cubicBezTo>
                  <a:cubicBezTo>
                    <a:pt x="198" y="0"/>
                    <a:pt x="198" y="0"/>
                    <a:pt x="198" y="0"/>
                  </a:cubicBezTo>
                  <a:cubicBezTo>
                    <a:pt x="207" y="0"/>
                    <a:pt x="214" y="7"/>
                    <a:pt x="214" y="16"/>
                  </a:cubicBezTo>
                  <a:cubicBezTo>
                    <a:pt x="214" y="154"/>
                    <a:pt x="214" y="154"/>
                    <a:pt x="214" y="154"/>
                  </a:cubicBezTo>
                  <a:cubicBezTo>
                    <a:pt x="214" y="163"/>
                    <a:pt x="207" y="170"/>
                    <a:pt x="198" y="170"/>
                  </a:cubicBezTo>
                  <a:close/>
                  <a:moveTo>
                    <a:pt x="16" y="12"/>
                  </a:moveTo>
                  <a:cubicBezTo>
                    <a:pt x="14" y="12"/>
                    <a:pt x="12" y="13"/>
                    <a:pt x="12" y="16"/>
                  </a:cubicBezTo>
                  <a:cubicBezTo>
                    <a:pt x="12" y="154"/>
                    <a:pt x="12" y="154"/>
                    <a:pt x="12" y="154"/>
                  </a:cubicBezTo>
                  <a:cubicBezTo>
                    <a:pt x="12" y="156"/>
                    <a:pt x="14" y="158"/>
                    <a:pt x="16" y="158"/>
                  </a:cubicBezTo>
                  <a:cubicBezTo>
                    <a:pt x="198" y="158"/>
                    <a:pt x="198" y="158"/>
                    <a:pt x="198" y="158"/>
                  </a:cubicBezTo>
                  <a:cubicBezTo>
                    <a:pt x="200" y="158"/>
                    <a:pt x="202" y="156"/>
                    <a:pt x="202" y="154"/>
                  </a:cubicBezTo>
                  <a:cubicBezTo>
                    <a:pt x="202" y="16"/>
                    <a:pt x="202" y="16"/>
                    <a:pt x="202" y="16"/>
                  </a:cubicBezTo>
                  <a:cubicBezTo>
                    <a:pt x="202" y="13"/>
                    <a:pt x="200" y="12"/>
                    <a:pt x="198" y="12"/>
                  </a:cubicBezTo>
                  <a:lnTo>
                    <a:pt x="16" y="12"/>
                  </a:ln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sp>
          <p:nvSpPr>
            <p:cNvPr id="4058" name="Google Shape;4058;p265"/>
            <p:cNvSpPr/>
            <p:nvPr/>
          </p:nvSpPr>
          <p:spPr>
            <a:xfrm>
              <a:off x="7977188" y="6943726"/>
              <a:ext cx="219075" cy="406400"/>
            </a:xfrm>
            <a:custGeom>
              <a:rect b="b" l="l" r="r" t="t"/>
              <a:pathLst>
                <a:path extrusionOk="0" h="140" w="76">
                  <a:moveTo>
                    <a:pt x="70" y="140"/>
                  </a:moveTo>
                  <a:cubicBezTo>
                    <a:pt x="69" y="140"/>
                    <a:pt x="68" y="140"/>
                    <a:pt x="67" y="139"/>
                  </a:cubicBezTo>
                  <a:cubicBezTo>
                    <a:pt x="3" y="100"/>
                    <a:pt x="3" y="100"/>
                    <a:pt x="3" y="100"/>
                  </a:cubicBezTo>
                  <a:cubicBezTo>
                    <a:pt x="0" y="98"/>
                    <a:pt x="0" y="95"/>
                    <a:pt x="1" y="92"/>
                  </a:cubicBezTo>
                  <a:cubicBezTo>
                    <a:pt x="3" y="89"/>
                    <a:pt x="7" y="88"/>
                    <a:pt x="9" y="90"/>
                  </a:cubicBezTo>
                  <a:cubicBezTo>
                    <a:pt x="64" y="123"/>
                    <a:pt x="64" y="123"/>
                    <a:pt x="64" y="123"/>
                  </a:cubicBezTo>
                  <a:cubicBezTo>
                    <a:pt x="64" y="17"/>
                    <a:pt x="64" y="17"/>
                    <a:pt x="64" y="17"/>
                  </a:cubicBezTo>
                  <a:cubicBezTo>
                    <a:pt x="9" y="50"/>
                    <a:pt x="9" y="50"/>
                    <a:pt x="9" y="50"/>
                  </a:cubicBezTo>
                  <a:cubicBezTo>
                    <a:pt x="7" y="52"/>
                    <a:pt x="3" y="51"/>
                    <a:pt x="1" y="48"/>
                  </a:cubicBezTo>
                  <a:cubicBezTo>
                    <a:pt x="0" y="45"/>
                    <a:pt x="0" y="41"/>
                    <a:pt x="3" y="40"/>
                  </a:cubicBezTo>
                  <a:cubicBezTo>
                    <a:pt x="67" y="1"/>
                    <a:pt x="67" y="1"/>
                    <a:pt x="67" y="1"/>
                  </a:cubicBezTo>
                  <a:cubicBezTo>
                    <a:pt x="69" y="0"/>
                    <a:pt x="71" y="0"/>
                    <a:pt x="73" y="1"/>
                  </a:cubicBezTo>
                  <a:cubicBezTo>
                    <a:pt x="75" y="2"/>
                    <a:pt x="76" y="4"/>
                    <a:pt x="76" y="6"/>
                  </a:cubicBezTo>
                  <a:cubicBezTo>
                    <a:pt x="76" y="134"/>
                    <a:pt x="76" y="134"/>
                    <a:pt x="76" y="134"/>
                  </a:cubicBezTo>
                  <a:cubicBezTo>
                    <a:pt x="76" y="136"/>
                    <a:pt x="75" y="138"/>
                    <a:pt x="73" y="139"/>
                  </a:cubicBezTo>
                  <a:cubicBezTo>
                    <a:pt x="72" y="140"/>
                    <a:pt x="71" y="140"/>
                    <a:pt x="70" y="140"/>
                  </a:cubicBez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grpSp>
      <p:sp>
        <p:nvSpPr>
          <p:cNvPr id="4059" name="Google Shape;4059;p265"/>
          <p:cNvSpPr txBox="1"/>
          <p:nvPr>
            <p:ph idx="1" type="body"/>
          </p:nvPr>
        </p:nvSpPr>
        <p:spPr>
          <a:xfrm>
            <a:off x="413099" y="2665691"/>
            <a:ext cx="8317802" cy="324608"/>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687"/>
              <a:buFont typeface="Inter"/>
              <a:buNone/>
              <a:defRPr b="0" sz="1687">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p:cSld name="Q&amp;A">
    <p:bg>
      <p:bgPr>
        <a:blipFill>
          <a:blip r:embed="rId2">
            <a:alphaModFix/>
          </a:blip>
          <a:stretch>
            <a:fillRect/>
          </a:stretch>
        </a:blipFill>
      </p:bgPr>
    </p:bg>
    <p:spTree>
      <p:nvGrpSpPr>
        <p:cNvPr id="4060" name="Shape 4060"/>
        <p:cNvGrpSpPr/>
        <p:nvPr/>
      </p:nvGrpSpPr>
      <p:grpSpPr>
        <a:xfrm>
          <a:off x="0" y="0"/>
          <a:ext cx="0" cy="0"/>
          <a:chOff x="0" y="0"/>
          <a:chExt cx="0" cy="0"/>
        </a:xfrm>
      </p:grpSpPr>
      <p:sp>
        <p:nvSpPr>
          <p:cNvPr id="4061" name="Google Shape;4061;p266"/>
          <p:cNvSpPr txBox="1"/>
          <p:nvPr>
            <p:ph type="title"/>
          </p:nvPr>
        </p:nvSpPr>
        <p:spPr>
          <a:xfrm>
            <a:off x="413099" y="2189157"/>
            <a:ext cx="8317802" cy="503052"/>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4062" name="Google Shape;4062;p266"/>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4063" name="Google Shape;4063;p266"/>
          <p:cNvSpPr txBox="1"/>
          <p:nvPr/>
        </p:nvSpPr>
        <p:spPr>
          <a:xfrm>
            <a:off x="1015723" y="1356373"/>
            <a:ext cx="7112556" cy="313710"/>
          </a:xfrm>
          <a:prstGeom prst="rect">
            <a:avLst/>
          </a:prstGeom>
          <a:noFill/>
          <a:ln>
            <a:noFill/>
          </a:ln>
        </p:spPr>
        <p:txBody>
          <a:bodyPr anchorCtr="0" anchor="ctr" bIns="26775" lIns="26775" spcFirstLastPara="1" rIns="26775" wrap="square" tIns="26775">
            <a:spAutoFit/>
          </a:bodyPr>
          <a:lstStyle/>
          <a:p>
            <a:pPr indent="0" lvl="0" marL="0" marR="0" rtl="0" algn="ctr">
              <a:lnSpc>
                <a:spcPct val="100000"/>
              </a:lnSpc>
              <a:spcBef>
                <a:spcPts val="0"/>
              </a:spcBef>
              <a:spcAft>
                <a:spcPts val="0"/>
              </a:spcAft>
              <a:buClr>
                <a:schemeClr val="accent5"/>
              </a:buClr>
              <a:buSzPts val="1687"/>
              <a:buFont typeface="Arial"/>
              <a:buNone/>
            </a:pPr>
            <a:r>
              <a:rPr b="0" i="0" lang="en" sz="1687" u="none" cap="none" strike="noStrike">
                <a:solidFill>
                  <a:schemeClr val="accent5"/>
                </a:solidFill>
                <a:latin typeface="Calibri"/>
                <a:ea typeface="Calibri"/>
                <a:cs typeface="Calibri"/>
                <a:sym typeface="Calibri"/>
              </a:rPr>
              <a:t>Q&amp;A</a:t>
            </a:r>
            <a:endParaRPr b="0" i="0" sz="1400" u="none" cap="none" strike="noStrike">
              <a:solidFill>
                <a:srgbClr val="000000"/>
              </a:solidFill>
              <a:latin typeface="Arial"/>
              <a:ea typeface="Arial"/>
              <a:cs typeface="Arial"/>
              <a:sym typeface="Arial"/>
            </a:endParaRPr>
          </a:p>
        </p:txBody>
      </p:sp>
      <p:grpSp>
        <p:nvGrpSpPr>
          <p:cNvPr id="4064" name="Google Shape;4064;p266"/>
          <p:cNvGrpSpPr/>
          <p:nvPr/>
        </p:nvGrpSpPr>
        <p:grpSpPr>
          <a:xfrm>
            <a:off x="4409714" y="1108134"/>
            <a:ext cx="324571" cy="261821"/>
            <a:chOff x="3017838" y="2587625"/>
            <a:chExt cx="812801" cy="655638"/>
          </a:xfrm>
        </p:grpSpPr>
        <p:sp>
          <p:nvSpPr>
            <p:cNvPr id="4065" name="Google Shape;4065;p266"/>
            <p:cNvSpPr/>
            <p:nvPr/>
          </p:nvSpPr>
          <p:spPr>
            <a:xfrm>
              <a:off x="3292476" y="2728913"/>
              <a:ext cx="538163" cy="514350"/>
            </a:xfrm>
            <a:custGeom>
              <a:rect b="b" l="l" r="r" t="t"/>
              <a:pathLst>
                <a:path extrusionOk="0" h="178" w="186">
                  <a:moveTo>
                    <a:pt x="150" y="178"/>
                  </a:moveTo>
                  <a:cubicBezTo>
                    <a:pt x="148" y="178"/>
                    <a:pt x="147" y="178"/>
                    <a:pt x="146" y="177"/>
                  </a:cubicBezTo>
                  <a:cubicBezTo>
                    <a:pt x="101" y="132"/>
                    <a:pt x="101" y="132"/>
                    <a:pt x="101" y="132"/>
                  </a:cubicBezTo>
                  <a:cubicBezTo>
                    <a:pt x="23" y="132"/>
                    <a:pt x="23" y="132"/>
                    <a:pt x="23" y="132"/>
                  </a:cubicBezTo>
                  <a:cubicBezTo>
                    <a:pt x="10" y="132"/>
                    <a:pt x="0" y="121"/>
                    <a:pt x="0" y="109"/>
                  </a:cubicBezTo>
                  <a:cubicBezTo>
                    <a:pt x="0" y="23"/>
                    <a:pt x="0" y="23"/>
                    <a:pt x="0" y="23"/>
                  </a:cubicBezTo>
                  <a:cubicBezTo>
                    <a:pt x="0" y="10"/>
                    <a:pt x="10" y="0"/>
                    <a:pt x="23" y="0"/>
                  </a:cubicBezTo>
                  <a:cubicBezTo>
                    <a:pt x="163" y="0"/>
                    <a:pt x="163" y="0"/>
                    <a:pt x="163" y="0"/>
                  </a:cubicBezTo>
                  <a:cubicBezTo>
                    <a:pt x="176" y="0"/>
                    <a:pt x="186" y="10"/>
                    <a:pt x="186" y="23"/>
                  </a:cubicBezTo>
                  <a:cubicBezTo>
                    <a:pt x="186" y="109"/>
                    <a:pt x="186" y="109"/>
                    <a:pt x="186" y="109"/>
                  </a:cubicBezTo>
                  <a:cubicBezTo>
                    <a:pt x="186" y="121"/>
                    <a:pt x="176" y="132"/>
                    <a:pt x="163" y="132"/>
                  </a:cubicBezTo>
                  <a:cubicBezTo>
                    <a:pt x="156" y="132"/>
                    <a:pt x="156" y="132"/>
                    <a:pt x="156" y="132"/>
                  </a:cubicBezTo>
                  <a:cubicBezTo>
                    <a:pt x="156" y="172"/>
                    <a:pt x="156" y="172"/>
                    <a:pt x="156" y="172"/>
                  </a:cubicBezTo>
                  <a:cubicBezTo>
                    <a:pt x="156" y="175"/>
                    <a:pt x="154" y="177"/>
                    <a:pt x="152" y="178"/>
                  </a:cubicBezTo>
                  <a:cubicBezTo>
                    <a:pt x="151" y="178"/>
                    <a:pt x="151" y="178"/>
                    <a:pt x="150" y="178"/>
                  </a:cubicBezTo>
                  <a:close/>
                  <a:moveTo>
                    <a:pt x="23" y="12"/>
                  </a:moveTo>
                  <a:cubicBezTo>
                    <a:pt x="17" y="12"/>
                    <a:pt x="12" y="17"/>
                    <a:pt x="12" y="23"/>
                  </a:cubicBezTo>
                  <a:cubicBezTo>
                    <a:pt x="12" y="109"/>
                    <a:pt x="12" y="109"/>
                    <a:pt x="12" y="109"/>
                  </a:cubicBezTo>
                  <a:cubicBezTo>
                    <a:pt x="12" y="115"/>
                    <a:pt x="17" y="120"/>
                    <a:pt x="23" y="120"/>
                  </a:cubicBezTo>
                  <a:cubicBezTo>
                    <a:pt x="103" y="120"/>
                    <a:pt x="103" y="120"/>
                    <a:pt x="103" y="120"/>
                  </a:cubicBezTo>
                  <a:cubicBezTo>
                    <a:pt x="105" y="120"/>
                    <a:pt x="106" y="120"/>
                    <a:pt x="107" y="121"/>
                  </a:cubicBezTo>
                  <a:cubicBezTo>
                    <a:pt x="144" y="158"/>
                    <a:pt x="144" y="158"/>
                    <a:pt x="144" y="158"/>
                  </a:cubicBezTo>
                  <a:cubicBezTo>
                    <a:pt x="144" y="126"/>
                    <a:pt x="144" y="126"/>
                    <a:pt x="144" y="126"/>
                  </a:cubicBezTo>
                  <a:cubicBezTo>
                    <a:pt x="144" y="122"/>
                    <a:pt x="147" y="120"/>
                    <a:pt x="150" y="120"/>
                  </a:cubicBezTo>
                  <a:cubicBezTo>
                    <a:pt x="163" y="120"/>
                    <a:pt x="163" y="120"/>
                    <a:pt x="163" y="120"/>
                  </a:cubicBezTo>
                  <a:cubicBezTo>
                    <a:pt x="169" y="120"/>
                    <a:pt x="174" y="115"/>
                    <a:pt x="174" y="109"/>
                  </a:cubicBezTo>
                  <a:cubicBezTo>
                    <a:pt x="174" y="23"/>
                    <a:pt x="174" y="23"/>
                    <a:pt x="174" y="23"/>
                  </a:cubicBezTo>
                  <a:cubicBezTo>
                    <a:pt x="174" y="17"/>
                    <a:pt x="169" y="12"/>
                    <a:pt x="163" y="12"/>
                  </a:cubicBezTo>
                  <a:lnTo>
                    <a:pt x="23" y="12"/>
                  </a:ln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sp>
          <p:nvSpPr>
            <p:cNvPr id="4066" name="Google Shape;4066;p266"/>
            <p:cNvSpPr/>
            <p:nvPr/>
          </p:nvSpPr>
          <p:spPr>
            <a:xfrm>
              <a:off x="3017838" y="2587625"/>
              <a:ext cx="450850" cy="433388"/>
            </a:xfrm>
            <a:custGeom>
              <a:rect b="b" l="l" r="r" t="t"/>
              <a:pathLst>
                <a:path extrusionOk="0" h="150" w="156">
                  <a:moveTo>
                    <a:pt x="31" y="150"/>
                  </a:moveTo>
                  <a:cubicBezTo>
                    <a:pt x="30" y="150"/>
                    <a:pt x="29" y="150"/>
                    <a:pt x="29" y="150"/>
                  </a:cubicBezTo>
                  <a:cubicBezTo>
                    <a:pt x="26" y="149"/>
                    <a:pt x="25" y="147"/>
                    <a:pt x="25" y="144"/>
                  </a:cubicBezTo>
                  <a:cubicBezTo>
                    <a:pt x="25" y="112"/>
                    <a:pt x="25" y="112"/>
                    <a:pt x="25" y="112"/>
                  </a:cubicBezTo>
                  <a:cubicBezTo>
                    <a:pt x="20" y="112"/>
                    <a:pt x="20" y="112"/>
                    <a:pt x="20" y="112"/>
                  </a:cubicBezTo>
                  <a:cubicBezTo>
                    <a:pt x="9" y="112"/>
                    <a:pt x="0" y="103"/>
                    <a:pt x="0" y="91"/>
                  </a:cubicBezTo>
                  <a:cubicBezTo>
                    <a:pt x="0" y="20"/>
                    <a:pt x="0" y="20"/>
                    <a:pt x="0" y="20"/>
                  </a:cubicBezTo>
                  <a:cubicBezTo>
                    <a:pt x="0" y="9"/>
                    <a:pt x="9" y="0"/>
                    <a:pt x="20" y="0"/>
                  </a:cubicBezTo>
                  <a:cubicBezTo>
                    <a:pt x="136" y="0"/>
                    <a:pt x="136" y="0"/>
                    <a:pt x="136" y="0"/>
                  </a:cubicBezTo>
                  <a:cubicBezTo>
                    <a:pt x="147" y="0"/>
                    <a:pt x="156" y="9"/>
                    <a:pt x="156" y="20"/>
                  </a:cubicBezTo>
                  <a:cubicBezTo>
                    <a:pt x="156" y="33"/>
                    <a:pt x="156" y="33"/>
                    <a:pt x="156" y="33"/>
                  </a:cubicBezTo>
                  <a:cubicBezTo>
                    <a:pt x="156" y="36"/>
                    <a:pt x="153" y="39"/>
                    <a:pt x="150" y="39"/>
                  </a:cubicBezTo>
                  <a:cubicBezTo>
                    <a:pt x="147" y="39"/>
                    <a:pt x="144" y="36"/>
                    <a:pt x="144" y="33"/>
                  </a:cubicBezTo>
                  <a:cubicBezTo>
                    <a:pt x="144" y="20"/>
                    <a:pt x="144" y="20"/>
                    <a:pt x="144" y="20"/>
                  </a:cubicBezTo>
                  <a:cubicBezTo>
                    <a:pt x="144" y="16"/>
                    <a:pt x="140" y="12"/>
                    <a:pt x="136" y="12"/>
                  </a:cubicBezTo>
                  <a:cubicBezTo>
                    <a:pt x="20" y="12"/>
                    <a:pt x="20" y="12"/>
                    <a:pt x="20" y="12"/>
                  </a:cubicBezTo>
                  <a:cubicBezTo>
                    <a:pt x="15" y="12"/>
                    <a:pt x="12" y="16"/>
                    <a:pt x="12" y="20"/>
                  </a:cubicBezTo>
                  <a:cubicBezTo>
                    <a:pt x="12" y="91"/>
                    <a:pt x="12" y="91"/>
                    <a:pt x="12" y="91"/>
                  </a:cubicBezTo>
                  <a:cubicBezTo>
                    <a:pt x="12" y="96"/>
                    <a:pt x="15" y="100"/>
                    <a:pt x="20" y="100"/>
                  </a:cubicBezTo>
                  <a:cubicBezTo>
                    <a:pt x="31" y="100"/>
                    <a:pt x="31" y="100"/>
                    <a:pt x="31" y="100"/>
                  </a:cubicBezTo>
                  <a:cubicBezTo>
                    <a:pt x="34" y="100"/>
                    <a:pt x="37" y="102"/>
                    <a:pt x="37" y="106"/>
                  </a:cubicBezTo>
                  <a:cubicBezTo>
                    <a:pt x="37" y="130"/>
                    <a:pt x="37" y="130"/>
                    <a:pt x="37" y="130"/>
                  </a:cubicBezTo>
                  <a:cubicBezTo>
                    <a:pt x="65" y="101"/>
                    <a:pt x="65" y="101"/>
                    <a:pt x="65" y="101"/>
                  </a:cubicBezTo>
                  <a:cubicBezTo>
                    <a:pt x="67" y="100"/>
                    <a:pt x="68" y="100"/>
                    <a:pt x="70" y="100"/>
                  </a:cubicBezTo>
                  <a:cubicBezTo>
                    <a:pt x="79" y="100"/>
                    <a:pt x="79" y="100"/>
                    <a:pt x="79" y="100"/>
                  </a:cubicBezTo>
                  <a:cubicBezTo>
                    <a:pt x="83" y="100"/>
                    <a:pt x="85" y="102"/>
                    <a:pt x="85" y="106"/>
                  </a:cubicBezTo>
                  <a:cubicBezTo>
                    <a:pt x="85" y="109"/>
                    <a:pt x="83" y="112"/>
                    <a:pt x="79" y="112"/>
                  </a:cubicBezTo>
                  <a:cubicBezTo>
                    <a:pt x="72" y="112"/>
                    <a:pt x="72" y="112"/>
                    <a:pt x="72" y="112"/>
                  </a:cubicBezTo>
                  <a:cubicBezTo>
                    <a:pt x="35" y="149"/>
                    <a:pt x="35" y="149"/>
                    <a:pt x="35" y="149"/>
                  </a:cubicBezTo>
                  <a:cubicBezTo>
                    <a:pt x="34" y="150"/>
                    <a:pt x="32" y="150"/>
                    <a:pt x="31" y="150"/>
                  </a:cubicBez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chemeClr val="accent5"/>
                </a:solidFill>
                <a:latin typeface="Arial"/>
                <a:ea typeface="Arial"/>
                <a:cs typeface="Arial"/>
                <a:sym typeface="Arial"/>
              </a:endParaRPr>
            </a:p>
          </p:txBody>
        </p:sp>
      </p:grpSp>
      <p:sp>
        <p:nvSpPr>
          <p:cNvPr id="4067" name="Google Shape;4067;p266"/>
          <p:cNvSpPr txBox="1"/>
          <p:nvPr>
            <p:ph idx="1" type="body"/>
          </p:nvPr>
        </p:nvSpPr>
        <p:spPr>
          <a:xfrm>
            <a:off x="413099" y="2665691"/>
            <a:ext cx="8317802" cy="324608"/>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687"/>
              <a:buFont typeface="Inter"/>
              <a:buNone/>
              <a:defRPr b="0" sz="1687">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cial Custom">
  <p:cSld name="Special Custom">
    <p:bg>
      <p:bgPr>
        <a:blipFill>
          <a:blip r:embed="rId2">
            <a:alphaModFix/>
          </a:blip>
          <a:stretch>
            <a:fillRect/>
          </a:stretch>
        </a:blipFill>
      </p:bgPr>
    </p:bg>
    <p:spTree>
      <p:nvGrpSpPr>
        <p:cNvPr id="4068" name="Shape 4068"/>
        <p:cNvGrpSpPr/>
        <p:nvPr/>
      </p:nvGrpSpPr>
      <p:grpSpPr>
        <a:xfrm>
          <a:off x="0" y="0"/>
          <a:ext cx="0" cy="0"/>
          <a:chOff x="0" y="0"/>
          <a:chExt cx="0" cy="0"/>
        </a:xfrm>
      </p:grpSpPr>
      <p:sp>
        <p:nvSpPr>
          <p:cNvPr id="4069" name="Google Shape;4069;p267"/>
          <p:cNvSpPr txBox="1"/>
          <p:nvPr>
            <p:ph type="title"/>
          </p:nvPr>
        </p:nvSpPr>
        <p:spPr>
          <a:xfrm>
            <a:off x="413099" y="2189157"/>
            <a:ext cx="8317802" cy="503052"/>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4070" name="Google Shape;4070;p267"/>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4071" name="Google Shape;4071;p267"/>
          <p:cNvSpPr txBox="1"/>
          <p:nvPr>
            <p:ph idx="1" type="body"/>
          </p:nvPr>
        </p:nvSpPr>
        <p:spPr>
          <a:xfrm>
            <a:off x="413099" y="2665691"/>
            <a:ext cx="8317802" cy="324608"/>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687"/>
              <a:buFont typeface="Inter"/>
              <a:buNone/>
              <a:defRPr b="0" sz="1687">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72" name="Google Shape;4072;p267"/>
          <p:cNvSpPr txBox="1"/>
          <p:nvPr>
            <p:ph idx="2" type="body"/>
          </p:nvPr>
        </p:nvSpPr>
        <p:spPr>
          <a:xfrm>
            <a:off x="413099" y="1366243"/>
            <a:ext cx="8317802" cy="275917"/>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accent5"/>
              </a:buClr>
              <a:buSzPts val="1406"/>
              <a:buFont typeface="Inter"/>
              <a:buNone/>
              <a:defRPr b="0" sz="1406" cap="none">
                <a:solidFill>
                  <a:schemeClr val="accent5"/>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73" name="Google Shape;4073;p267"/>
          <p:cNvSpPr/>
          <p:nvPr>
            <p:ph idx="3" type="pic"/>
          </p:nvPr>
        </p:nvSpPr>
        <p:spPr>
          <a:xfrm>
            <a:off x="4365998" y="1090325"/>
            <a:ext cx="404428" cy="275917"/>
          </a:xfrm>
          <a:prstGeom prst="rect">
            <a:avLst/>
          </a:prstGeom>
          <a:noFill/>
          <a:ln>
            <a:noFill/>
          </a:ln>
        </p:spPr>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Closing Slide">
    <p:bg>
      <p:bgPr>
        <a:blipFill>
          <a:blip r:embed="rId2">
            <a:alphaModFix/>
          </a:blip>
          <a:stretch>
            <a:fillRect/>
          </a:stretch>
        </a:blipFill>
      </p:bgPr>
    </p:bg>
    <p:spTree>
      <p:nvGrpSpPr>
        <p:cNvPr id="4074" name="Shape 4074"/>
        <p:cNvGrpSpPr/>
        <p:nvPr/>
      </p:nvGrpSpPr>
      <p:grpSpPr>
        <a:xfrm>
          <a:off x="0" y="0"/>
          <a:ext cx="0" cy="0"/>
          <a:chOff x="0" y="0"/>
          <a:chExt cx="0" cy="0"/>
        </a:xfrm>
      </p:grpSpPr>
      <p:sp>
        <p:nvSpPr>
          <p:cNvPr id="4075" name="Google Shape;4075;p268"/>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4076" name="Google Shape;4076;p268"/>
          <p:cNvSpPr/>
          <p:nvPr/>
        </p:nvSpPr>
        <p:spPr>
          <a:xfrm>
            <a:off x="294410" y="4856522"/>
            <a:ext cx="1013419" cy="21127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73"/>
              <a:buFont typeface="Arial"/>
              <a:buNone/>
            </a:pPr>
            <a:r>
              <a:rPr b="0" i="0" lang="en" sz="773" u="none" cap="none" strike="noStrike">
                <a:solidFill>
                  <a:schemeClr val="lt1"/>
                </a:solidFill>
                <a:latin typeface="Inter Black"/>
                <a:ea typeface="Inter Black"/>
                <a:cs typeface="Inter Black"/>
                <a:sym typeface="Inter Black"/>
              </a:rPr>
              <a:t>© 2021 WEX Inc.</a:t>
            </a:r>
            <a:endParaRPr b="0" i="0" sz="773" u="none" cap="none" strike="noStrike">
              <a:solidFill>
                <a:schemeClr val="lt1"/>
              </a:solidFill>
              <a:latin typeface="Arial"/>
              <a:ea typeface="Arial"/>
              <a:cs typeface="Arial"/>
              <a:sym typeface="Arial"/>
            </a:endParaRPr>
          </a:p>
        </p:txBody>
      </p:sp>
      <p:sp>
        <p:nvSpPr>
          <p:cNvPr id="4077" name="Google Shape;4077;p268"/>
          <p:cNvSpPr txBox="1"/>
          <p:nvPr>
            <p:ph type="ctrTitle"/>
          </p:nvPr>
        </p:nvSpPr>
        <p:spPr>
          <a:xfrm>
            <a:off x="2493386" y="1166259"/>
            <a:ext cx="4157228" cy="1958717"/>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4082" name="Shape 4082"/>
        <p:cNvGrpSpPr/>
        <p:nvPr/>
      </p:nvGrpSpPr>
      <p:grpSpPr>
        <a:xfrm>
          <a:off x="0" y="0"/>
          <a:ext cx="0" cy="0"/>
          <a:chOff x="0" y="0"/>
          <a:chExt cx="0" cy="0"/>
        </a:xfrm>
      </p:grpSpPr>
      <p:sp>
        <p:nvSpPr>
          <p:cNvPr id="4083" name="Google Shape;4083;p19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left justified">
  <p:cSld name="Title and body, left justified">
    <p:spTree>
      <p:nvGrpSpPr>
        <p:cNvPr id="4084" name="Shape 4084"/>
        <p:cNvGrpSpPr/>
        <p:nvPr/>
      </p:nvGrpSpPr>
      <p:grpSpPr>
        <a:xfrm>
          <a:off x="0" y="0"/>
          <a:ext cx="0" cy="0"/>
          <a:chOff x="0" y="0"/>
          <a:chExt cx="0" cy="0"/>
        </a:xfrm>
      </p:grpSpPr>
      <p:sp>
        <p:nvSpPr>
          <p:cNvPr id="4085" name="Google Shape;4085;p190"/>
          <p:cNvSpPr txBox="1"/>
          <p:nvPr>
            <p:ph type="title"/>
          </p:nvPr>
        </p:nvSpPr>
        <p:spPr>
          <a:xfrm>
            <a:off x="399846" y="797750"/>
            <a:ext cx="4227900" cy="1146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086" name="Google Shape;4086;p190"/>
          <p:cNvSpPr txBox="1"/>
          <p:nvPr>
            <p:ph idx="1" type="body"/>
          </p:nvPr>
        </p:nvSpPr>
        <p:spPr>
          <a:xfrm>
            <a:off x="399846" y="1944150"/>
            <a:ext cx="4227900" cy="25557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4087" name="Google Shape;4087;p19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4088" name="Google Shape;4088;p190"/>
          <p:cNvSpPr/>
          <p:nvPr/>
        </p:nvSpPr>
        <p:spPr>
          <a:xfrm>
            <a:off x="550586" y="518675"/>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9" name="Google Shape;4089;p190"/>
          <p:cNvSpPr txBox="1"/>
          <p:nvPr>
            <p:ph idx="2" type="subTitle"/>
          </p:nvPr>
        </p:nvSpPr>
        <p:spPr>
          <a:xfrm>
            <a:off x="642621" y="421625"/>
            <a:ext cx="39852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4090" name="Google Shape;4090;p19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91" name="Shape 4091"/>
        <p:cNvGrpSpPr/>
        <p:nvPr/>
      </p:nvGrpSpPr>
      <p:grpSpPr>
        <a:xfrm>
          <a:off x="0" y="0"/>
          <a:ext cx="0" cy="0"/>
          <a:chOff x="0" y="0"/>
          <a:chExt cx="0" cy="0"/>
        </a:xfrm>
      </p:grpSpPr>
      <p:sp>
        <p:nvSpPr>
          <p:cNvPr id="4092" name="Google Shape;4092;p193"/>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093" name="Google Shape;4093;p19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4094" name="Google Shape;4094;p193"/>
          <p:cNvGrpSpPr/>
          <p:nvPr/>
        </p:nvGrpSpPr>
        <p:grpSpPr>
          <a:xfrm>
            <a:off x="8041173" y="4778596"/>
            <a:ext cx="598277" cy="170409"/>
            <a:chOff x="238125" y="1822850"/>
            <a:chExt cx="7080200" cy="2016675"/>
          </a:xfrm>
        </p:grpSpPr>
        <p:sp>
          <p:nvSpPr>
            <p:cNvPr id="4095" name="Google Shape;4095;p19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6" name="Google Shape;4096;p19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7" name="Google Shape;4097;p19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8" name="Google Shape;4098;p19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9" name="Google Shape;4099;p19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0" name="Google Shape;4100;p19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1" name="Google Shape;4101;p19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102" name="Google Shape;4102;p19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0.xml"/><Relationship Id="rId22" Type="http://schemas.openxmlformats.org/officeDocument/2006/relationships/slideLayout" Target="../slideLayouts/slideLayout42.xml"/><Relationship Id="rId21" Type="http://schemas.openxmlformats.org/officeDocument/2006/relationships/slideLayout" Target="../slideLayouts/slideLayout41.xml"/><Relationship Id="rId24" Type="http://schemas.openxmlformats.org/officeDocument/2006/relationships/slideLayout" Target="../slideLayouts/slideLayout44.xml"/><Relationship Id="rId23" Type="http://schemas.openxmlformats.org/officeDocument/2006/relationships/slideLayout" Target="../slideLayouts/slideLayout43.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9" Type="http://schemas.openxmlformats.org/officeDocument/2006/relationships/slideLayout" Target="../slideLayouts/slideLayout29.xml"/><Relationship Id="rId26" Type="http://schemas.openxmlformats.org/officeDocument/2006/relationships/slideLayout" Target="../slideLayouts/slideLayout46.xml"/><Relationship Id="rId25" Type="http://schemas.openxmlformats.org/officeDocument/2006/relationships/slideLayout" Target="../slideLayouts/slideLayout45.xml"/><Relationship Id="rId28" Type="http://schemas.openxmlformats.org/officeDocument/2006/relationships/slideLayout" Target="../slideLayouts/slideLayout48.xml"/><Relationship Id="rId27" Type="http://schemas.openxmlformats.org/officeDocument/2006/relationships/slideLayout" Target="../slideLayouts/slideLayout47.xml"/><Relationship Id="rId5" Type="http://schemas.openxmlformats.org/officeDocument/2006/relationships/slideLayout" Target="../slideLayouts/slideLayout25.xml"/><Relationship Id="rId6" Type="http://schemas.openxmlformats.org/officeDocument/2006/relationships/slideLayout" Target="../slideLayouts/slideLayout26.xml"/><Relationship Id="rId29" Type="http://schemas.openxmlformats.org/officeDocument/2006/relationships/slideLayout" Target="../slideLayouts/slideLayout49.xml"/><Relationship Id="rId7" Type="http://schemas.openxmlformats.org/officeDocument/2006/relationships/slideLayout" Target="../slideLayouts/slideLayout27.xml"/><Relationship Id="rId8" Type="http://schemas.openxmlformats.org/officeDocument/2006/relationships/slideLayout" Target="../slideLayouts/slideLayout28.xml"/><Relationship Id="rId30" Type="http://schemas.openxmlformats.org/officeDocument/2006/relationships/theme" Target="../theme/theme2.xml"/><Relationship Id="rId11" Type="http://schemas.openxmlformats.org/officeDocument/2006/relationships/slideLayout" Target="../slideLayouts/slideLayout31.xml"/><Relationship Id="rId10" Type="http://schemas.openxmlformats.org/officeDocument/2006/relationships/slideLayout" Target="../slideLayouts/slideLayout30.xml"/><Relationship Id="rId13" Type="http://schemas.openxmlformats.org/officeDocument/2006/relationships/slideLayout" Target="../slideLayouts/slideLayout33.xml"/><Relationship Id="rId12" Type="http://schemas.openxmlformats.org/officeDocument/2006/relationships/slideLayout" Target="../slideLayouts/slideLayout32.xml"/><Relationship Id="rId15" Type="http://schemas.openxmlformats.org/officeDocument/2006/relationships/slideLayout" Target="../slideLayouts/slideLayout35.xml"/><Relationship Id="rId14" Type="http://schemas.openxmlformats.org/officeDocument/2006/relationships/slideLayout" Target="../slideLayouts/slideLayout34.xml"/><Relationship Id="rId17" Type="http://schemas.openxmlformats.org/officeDocument/2006/relationships/slideLayout" Target="../slideLayouts/slideLayout37.xml"/><Relationship Id="rId16" Type="http://schemas.openxmlformats.org/officeDocument/2006/relationships/slideLayout" Target="../slideLayouts/slideLayout36.xml"/><Relationship Id="rId19" Type="http://schemas.openxmlformats.org/officeDocument/2006/relationships/slideLayout" Target="../slideLayouts/slideLayout39.xml"/><Relationship Id="rId18"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87.xml"/><Relationship Id="rId42" Type="http://schemas.openxmlformats.org/officeDocument/2006/relationships/slideLayout" Target="../slideLayouts/slideLayout89.xml"/><Relationship Id="rId41" Type="http://schemas.openxmlformats.org/officeDocument/2006/relationships/slideLayout" Target="../slideLayouts/slideLayout88.xml"/><Relationship Id="rId44" Type="http://schemas.openxmlformats.org/officeDocument/2006/relationships/slideLayout" Target="../slideLayouts/slideLayout91.xml"/><Relationship Id="rId43" Type="http://schemas.openxmlformats.org/officeDocument/2006/relationships/slideLayout" Target="../slideLayouts/slideLayout90.xml"/><Relationship Id="rId46" Type="http://schemas.openxmlformats.org/officeDocument/2006/relationships/slideLayout" Target="../slideLayouts/slideLayout93.xml"/><Relationship Id="rId45" Type="http://schemas.openxmlformats.org/officeDocument/2006/relationships/slideLayout" Target="../slideLayouts/slideLayout92.xml"/><Relationship Id="rId1" Type="http://schemas.openxmlformats.org/officeDocument/2006/relationships/image" Target="../media/image15.jpg"/><Relationship Id="rId2" Type="http://schemas.openxmlformats.org/officeDocument/2006/relationships/image" Target="../media/image29.jpg"/><Relationship Id="rId3" Type="http://schemas.openxmlformats.org/officeDocument/2006/relationships/slideLayout" Target="../slideLayouts/slideLayout50.xml"/><Relationship Id="rId4" Type="http://schemas.openxmlformats.org/officeDocument/2006/relationships/slideLayout" Target="../slideLayouts/slideLayout51.xml"/><Relationship Id="rId9" Type="http://schemas.openxmlformats.org/officeDocument/2006/relationships/slideLayout" Target="../slideLayouts/slideLayout56.xml"/><Relationship Id="rId48" Type="http://schemas.openxmlformats.org/officeDocument/2006/relationships/slideLayout" Target="../slideLayouts/slideLayout95.xml"/><Relationship Id="rId47" Type="http://schemas.openxmlformats.org/officeDocument/2006/relationships/slideLayout" Target="../slideLayouts/slideLayout94.xml"/><Relationship Id="rId49" Type="http://schemas.openxmlformats.org/officeDocument/2006/relationships/slideLayout" Target="../slideLayouts/slideLayout96.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31" Type="http://schemas.openxmlformats.org/officeDocument/2006/relationships/slideLayout" Target="../slideLayouts/slideLayout78.xml"/><Relationship Id="rId30" Type="http://schemas.openxmlformats.org/officeDocument/2006/relationships/slideLayout" Target="../slideLayouts/slideLayout77.xml"/><Relationship Id="rId33" Type="http://schemas.openxmlformats.org/officeDocument/2006/relationships/slideLayout" Target="../slideLayouts/slideLayout80.xml"/><Relationship Id="rId32" Type="http://schemas.openxmlformats.org/officeDocument/2006/relationships/slideLayout" Target="../slideLayouts/slideLayout79.xml"/><Relationship Id="rId35" Type="http://schemas.openxmlformats.org/officeDocument/2006/relationships/slideLayout" Target="../slideLayouts/slideLayout82.xml"/><Relationship Id="rId34" Type="http://schemas.openxmlformats.org/officeDocument/2006/relationships/slideLayout" Target="../slideLayouts/slideLayout81.xml"/><Relationship Id="rId37" Type="http://schemas.openxmlformats.org/officeDocument/2006/relationships/slideLayout" Target="../slideLayouts/slideLayout84.xml"/><Relationship Id="rId36" Type="http://schemas.openxmlformats.org/officeDocument/2006/relationships/slideLayout" Target="../slideLayouts/slideLayout83.xml"/><Relationship Id="rId39" Type="http://schemas.openxmlformats.org/officeDocument/2006/relationships/slideLayout" Target="../slideLayouts/slideLayout86.xml"/><Relationship Id="rId38" Type="http://schemas.openxmlformats.org/officeDocument/2006/relationships/slideLayout" Target="../slideLayouts/slideLayout85.xml"/><Relationship Id="rId20" Type="http://schemas.openxmlformats.org/officeDocument/2006/relationships/slideLayout" Target="../slideLayouts/slideLayout67.xml"/><Relationship Id="rId22" Type="http://schemas.openxmlformats.org/officeDocument/2006/relationships/slideLayout" Target="../slideLayouts/slideLayout69.xml"/><Relationship Id="rId21" Type="http://schemas.openxmlformats.org/officeDocument/2006/relationships/slideLayout" Target="../slideLayouts/slideLayout68.xml"/><Relationship Id="rId24" Type="http://schemas.openxmlformats.org/officeDocument/2006/relationships/slideLayout" Target="../slideLayouts/slideLayout71.xml"/><Relationship Id="rId23" Type="http://schemas.openxmlformats.org/officeDocument/2006/relationships/slideLayout" Target="../slideLayouts/slideLayout70.xml"/><Relationship Id="rId26" Type="http://schemas.openxmlformats.org/officeDocument/2006/relationships/slideLayout" Target="../slideLayouts/slideLayout73.xml"/><Relationship Id="rId25" Type="http://schemas.openxmlformats.org/officeDocument/2006/relationships/slideLayout" Target="../slideLayouts/slideLayout72.xml"/><Relationship Id="rId28" Type="http://schemas.openxmlformats.org/officeDocument/2006/relationships/slideLayout" Target="../slideLayouts/slideLayout75.xml"/><Relationship Id="rId27" Type="http://schemas.openxmlformats.org/officeDocument/2006/relationships/slideLayout" Target="../slideLayouts/slideLayout74.xml"/><Relationship Id="rId29" Type="http://schemas.openxmlformats.org/officeDocument/2006/relationships/slideLayout" Target="../slideLayouts/slideLayout76.xml"/><Relationship Id="rId50" Type="http://schemas.openxmlformats.org/officeDocument/2006/relationships/theme" Target="../theme/theme3.xml"/><Relationship Id="rId11" Type="http://schemas.openxmlformats.org/officeDocument/2006/relationships/slideLayout" Target="../slideLayouts/slideLayout58.xml"/><Relationship Id="rId10" Type="http://schemas.openxmlformats.org/officeDocument/2006/relationships/slideLayout" Target="../slideLayouts/slideLayout57.xml"/><Relationship Id="rId13" Type="http://schemas.openxmlformats.org/officeDocument/2006/relationships/slideLayout" Target="../slideLayouts/slideLayout60.xml"/><Relationship Id="rId12" Type="http://schemas.openxmlformats.org/officeDocument/2006/relationships/slideLayout" Target="../slideLayouts/slideLayout59.xml"/><Relationship Id="rId15" Type="http://schemas.openxmlformats.org/officeDocument/2006/relationships/slideLayout" Target="../slideLayouts/slideLayout62.xml"/><Relationship Id="rId14" Type="http://schemas.openxmlformats.org/officeDocument/2006/relationships/slideLayout" Target="../slideLayouts/slideLayout61.xml"/><Relationship Id="rId17" Type="http://schemas.openxmlformats.org/officeDocument/2006/relationships/slideLayout" Target="../slideLayouts/slideLayout64.xml"/><Relationship Id="rId16" Type="http://schemas.openxmlformats.org/officeDocument/2006/relationships/slideLayout" Target="../slideLayouts/slideLayout63.xml"/><Relationship Id="rId19" Type="http://schemas.openxmlformats.org/officeDocument/2006/relationships/slideLayout" Target="../slideLayouts/slideLayout66.xml"/><Relationship Id="rId18" Type="http://schemas.openxmlformats.org/officeDocument/2006/relationships/slideLayout" Target="../slideLayouts/slideLayout65.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slideLayout" Target="../slideLayouts/slideLayout103.xml"/><Relationship Id="rId8" Type="http://schemas.openxmlformats.org/officeDocument/2006/relationships/slideLayout" Target="../slideLayouts/slideLayout104.xml"/><Relationship Id="rId31" Type="http://schemas.openxmlformats.org/officeDocument/2006/relationships/slideLayout" Target="../slideLayouts/slideLayout127.xml"/><Relationship Id="rId30" Type="http://schemas.openxmlformats.org/officeDocument/2006/relationships/slideLayout" Target="../slideLayouts/slideLayout126.xml"/><Relationship Id="rId32" Type="http://schemas.openxmlformats.org/officeDocument/2006/relationships/theme" Target="../theme/theme5.xml"/><Relationship Id="rId20" Type="http://schemas.openxmlformats.org/officeDocument/2006/relationships/slideLayout" Target="../slideLayouts/slideLayout116.xml"/><Relationship Id="rId22" Type="http://schemas.openxmlformats.org/officeDocument/2006/relationships/slideLayout" Target="../slideLayouts/slideLayout118.xml"/><Relationship Id="rId21" Type="http://schemas.openxmlformats.org/officeDocument/2006/relationships/slideLayout" Target="../slideLayouts/slideLayout117.xml"/><Relationship Id="rId24" Type="http://schemas.openxmlformats.org/officeDocument/2006/relationships/slideLayout" Target="../slideLayouts/slideLayout120.xml"/><Relationship Id="rId23" Type="http://schemas.openxmlformats.org/officeDocument/2006/relationships/slideLayout" Target="../slideLayouts/slideLayout119.xml"/><Relationship Id="rId26" Type="http://schemas.openxmlformats.org/officeDocument/2006/relationships/slideLayout" Target="../slideLayouts/slideLayout122.xml"/><Relationship Id="rId25" Type="http://schemas.openxmlformats.org/officeDocument/2006/relationships/slideLayout" Target="../slideLayouts/slideLayout121.xml"/><Relationship Id="rId28" Type="http://schemas.openxmlformats.org/officeDocument/2006/relationships/slideLayout" Target="../slideLayouts/slideLayout124.xml"/><Relationship Id="rId27" Type="http://schemas.openxmlformats.org/officeDocument/2006/relationships/slideLayout" Target="../slideLayouts/slideLayout123.xml"/><Relationship Id="rId29" Type="http://schemas.openxmlformats.org/officeDocument/2006/relationships/slideLayout" Target="../slideLayouts/slideLayout125.xml"/><Relationship Id="rId11" Type="http://schemas.openxmlformats.org/officeDocument/2006/relationships/slideLayout" Target="../slideLayouts/slideLayout107.xml"/><Relationship Id="rId10" Type="http://schemas.openxmlformats.org/officeDocument/2006/relationships/slideLayout" Target="../slideLayouts/slideLayout106.xml"/><Relationship Id="rId13" Type="http://schemas.openxmlformats.org/officeDocument/2006/relationships/slideLayout" Target="../slideLayouts/slideLayout109.xml"/><Relationship Id="rId12" Type="http://schemas.openxmlformats.org/officeDocument/2006/relationships/slideLayout" Target="../slideLayouts/slideLayout108.xml"/><Relationship Id="rId15" Type="http://schemas.openxmlformats.org/officeDocument/2006/relationships/slideLayout" Target="../slideLayouts/slideLayout111.xml"/><Relationship Id="rId14" Type="http://schemas.openxmlformats.org/officeDocument/2006/relationships/slideLayout" Target="../slideLayouts/slideLayout110.xml"/><Relationship Id="rId17" Type="http://schemas.openxmlformats.org/officeDocument/2006/relationships/slideLayout" Target="../slideLayouts/slideLayout113.xml"/><Relationship Id="rId16" Type="http://schemas.openxmlformats.org/officeDocument/2006/relationships/slideLayout" Target="../slideLayouts/slideLayout112.xml"/><Relationship Id="rId19" Type="http://schemas.openxmlformats.org/officeDocument/2006/relationships/slideLayout" Target="../slideLayouts/slideLayout115.xml"/><Relationship Id="rId18"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72"/>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400"/>
              <a:buFont typeface="Inter Black"/>
              <a:buNone/>
              <a:defRPr b="0" i="0" sz="2400" u="none" cap="none" strike="noStrike">
                <a:solidFill>
                  <a:schemeClr val="dk1"/>
                </a:solidFill>
                <a:latin typeface="Inter Black"/>
                <a:ea typeface="Inter Black"/>
                <a:cs typeface="Inter Black"/>
                <a:sym typeface="Inter Black"/>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72"/>
          <p:cNvSpPr txBox="1"/>
          <p:nvPr>
            <p:ph idx="1" type="body"/>
          </p:nvPr>
        </p:nvSpPr>
        <p:spPr>
          <a:xfrm>
            <a:off x="244350" y="955800"/>
            <a:ext cx="8661600" cy="3667200"/>
          </a:xfrm>
          <a:prstGeom prst="rect">
            <a:avLst/>
          </a:prstGeom>
          <a:noFill/>
          <a:ln>
            <a:noFill/>
          </a:ln>
        </p:spPr>
        <p:txBody>
          <a:bodyPr anchorCtr="0" anchor="t" bIns="91425" lIns="91425" spcFirstLastPara="1" rIns="91425" wrap="square" tIns="91425">
            <a:normAutofit/>
          </a:bodyPr>
          <a:lstStyle>
            <a:lvl1pPr indent="-330200" lvl="0" marL="457200" marR="0" rtl="0" algn="l">
              <a:lnSpc>
                <a:spcPct val="115000"/>
              </a:lnSpc>
              <a:spcBef>
                <a:spcPts val="0"/>
              </a:spcBef>
              <a:spcAft>
                <a:spcPts val="0"/>
              </a:spcAft>
              <a:buClr>
                <a:schemeClr val="accent1"/>
              </a:buClr>
              <a:buSzPts val="1600"/>
              <a:buFont typeface="Inter"/>
              <a:buChar char="●"/>
              <a:defRPr b="0" i="0" sz="1600" u="none" cap="none" strike="noStrike">
                <a:solidFill>
                  <a:schemeClr val="dk1"/>
                </a:solidFill>
                <a:latin typeface="Inter"/>
                <a:ea typeface="Inter"/>
                <a:cs typeface="Inter"/>
                <a:sym typeface="Inter"/>
              </a:defRPr>
            </a:lvl1pPr>
            <a:lvl2pPr indent="-317500" lvl="1" marL="914400" marR="0" rtl="0" algn="l">
              <a:lnSpc>
                <a:spcPct val="115000"/>
              </a:lnSpc>
              <a:spcBef>
                <a:spcPts val="0"/>
              </a:spcBef>
              <a:spcAft>
                <a:spcPts val="0"/>
              </a:spcAft>
              <a:buClr>
                <a:schemeClr val="dk1"/>
              </a:buClr>
              <a:buSzPts val="1400"/>
              <a:buFont typeface="Inter"/>
              <a:buChar char="○"/>
              <a:defRPr b="0" i="0" sz="1400" u="none" cap="none" strike="noStrike">
                <a:solidFill>
                  <a:schemeClr val="dk1"/>
                </a:solidFill>
                <a:latin typeface="Inter"/>
                <a:ea typeface="Inter"/>
                <a:cs typeface="Inter"/>
                <a:sym typeface="Inter"/>
              </a:defRPr>
            </a:lvl2pPr>
            <a:lvl3pPr indent="-304800" lvl="2" marL="13716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3pPr>
            <a:lvl4pPr indent="-304800" lvl="3" marL="18288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4pPr>
            <a:lvl5pPr indent="-292100" lvl="4" marL="22860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5pPr>
            <a:lvl6pPr indent="-292100" lvl="5" marL="27432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6pPr>
            <a:lvl7pPr indent="-292100" lvl="6" marL="32004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7pPr>
            <a:lvl8pPr indent="-285750" lvl="7" marL="36576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8pPr>
            <a:lvl9pPr indent="-285750" lvl="8" marL="41148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9pPr>
          </a:lstStyle>
          <a:p/>
        </p:txBody>
      </p:sp>
      <p:sp>
        <p:nvSpPr>
          <p:cNvPr id="8" name="Google Shape;8;p7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72" name="Shape 1872"/>
        <p:cNvGrpSpPr/>
        <p:nvPr/>
      </p:nvGrpSpPr>
      <p:grpSpPr>
        <a:xfrm>
          <a:off x="0" y="0"/>
          <a:ext cx="0" cy="0"/>
          <a:chOff x="0" y="0"/>
          <a:chExt cx="0" cy="0"/>
        </a:xfrm>
      </p:grpSpPr>
      <p:sp>
        <p:nvSpPr>
          <p:cNvPr id="1873" name="Google Shape;1873;p78"/>
          <p:cNvSpPr txBox="1"/>
          <p:nvPr>
            <p:ph type="title"/>
          </p:nvPr>
        </p:nvSpPr>
        <p:spPr>
          <a:xfrm>
            <a:off x="244353" y="200601"/>
            <a:ext cx="8661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400"/>
              <a:buFont typeface="Inter Black"/>
              <a:buNone/>
              <a:defRPr b="0" i="0" sz="2400" u="none" cap="none" strike="noStrike">
                <a:solidFill>
                  <a:schemeClr val="dk1"/>
                </a:solidFill>
                <a:latin typeface="Inter Black"/>
                <a:ea typeface="Inter Black"/>
                <a:cs typeface="Inter Black"/>
                <a:sym typeface="Inter Black"/>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874" name="Google Shape;1874;p78"/>
          <p:cNvSpPr txBox="1"/>
          <p:nvPr>
            <p:ph idx="1" type="body"/>
          </p:nvPr>
        </p:nvSpPr>
        <p:spPr>
          <a:xfrm>
            <a:off x="244350" y="955800"/>
            <a:ext cx="8661600" cy="3667200"/>
          </a:xfrm>
          <a:prstGeom prst="rect">
            <a:avLst/>
          </a:prstGeom>
          <a:noFill/>
          <a:ln>
            <a:noFill/>
          </a:ln>
        </p:spPr>
        <p:txBody>
          <a:bodyPr anchorCtr="0" anchor="t" bIns="91425" lIns="91425" spcFirstLastPara="1" rIns="91425" wrap="square" tIns="91425">
            <a:normAutofit/>
          </a:bodyPr>
          <a:lstStyle>
            <a:lvl1pPr indent="-330200" lvl="0" marL="457200" marR="0" rtl="0" algn="l">
              <a:lnSpc>
                <a:spcPct val="115000"/>
              </a:lnSpc>
              <a:spcBef>
                <a:spcPts val="0"/>
              </a:spcBef>
              <a:spcAft>
                <a:spcPts val="0"/>
              </a:spcAft>
              <a:buClr>
                <a:schemeClr val="accent1"/>
              </a:buClr>
              <a:buSzPts val="1600"/>
              <a:buFont typeface="Inter"/>
              <a:buChar char="●"/>
              <a:defRPr b="0" i="0" sz="1600" u="none" cap="none" strike="noStrike">
                <a:solidFill>
                  <a:schemeClr val="dk1"/>
                </a:solidFill>
                <a:latin typeface="Inter"/>
                <a:ea typeface="Inter"/>
                <a:cs typeface="Inter"/>
                <a:sym typeface="Inter"/>
              </a:defRPr>
            </a:lvl1pPr>
            <a:lvl2pPr indent="-317500" lvl="1" marL="914400" marR="0" rtl="0" algn="l">
              <a:lnSpc>
                <a:spcPct val="115000"/>
              </a:lnSpc>
              <a:spcBef>
                <a:spcPts val="0"/>
              </a:spcBef>
              <a:spcAft>
                <a:spcPts val="0"/>
              </a:spcAft>
              <a:buClr>
                <a:schemeClr val="dk1"/>
              </a:buClr>
              <a:buSzPts val="1400"/>
              <a:buFont typeface="Inter"/>
              <a:buChar char="○"/>
              <a:defRPr b="0" i="0" sz="1400" u="none" cap="none" strike="noStrike">
                <a:solidFill>
                  <a:schemeClr val="dk1"/>
                </a:solidFill>
                <a:latin typeface="Inter"/>
                <a:ea typeface="Inter"/>
                <a:cs typeface="Inter"/>
                <a:sym typeface="Inter"/>
              </a:defRPr>
            </a:lvl2pPr>
            <a:lvl3pPr indent="-304800" lvl="2" marL="13716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3pPr>
            <a:lvl4pPr indent="-304800" lvl="3" marL="18288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4pPr>
            <a:lvl5pPr indent="-292100" lvl="4" marL="22860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5pPr>
            <a:lvl6pPr indent="-292100" lvl="5" marL="27432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6pPr>
            <a:lvl7pPr indent="-292100" lvl="6" marL="32004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7pPr>
            <a:lvl8pPr indent="-285750" lvl="7" marL="36576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8pPr>
            <a:lvl9pPr indent="-285750" lvl="8" marL="41148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9pPr>
          </a:lstStyle>
          <a:p/>
        </p:txBody>
      </p:sp>
      <p:sp>
        <p:nvSpPr>
          <p:cNvPr id="1875" name="Google Shape;1875;p7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 id="2147483698"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3764" name="Shape 3764"/>
        <p:cNvGrpSpPr/>
        <p:nvPr/>
      </p:nvGrpSpPr>
      <p:grpSpPr>
        <a:xfrm>
          <a:off x="0" y="0"/>
          <a:ext cx="0" cy="0"/>
          <a:chOff x="0" y="0"/>
          <a:chExt cx="0" cy="0"/>
        </a:xfrm>
      </p:grpSpPr>
      <p:sp>
        <p:nvSpPr>
          <p:cNvPr id="3765" name="Google Shape;3765;p191"/>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766" name="Google Shape;3766;p191"/>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dk2"/>
              </a:buClr>
              <a:buSzPts val="2812"/>
              <a:buFont typeface="Inter Black"/>
              <a:buNone/>
              <a:defRPr b="1" i="0" sz="2812" u="none" cap="none" strike="noStrike">
                <a:solidFill>
                  <a:schemeClr val="dk2"/>
                </a:solidFill>
                <a:latin typeface="Inter Black"/>
                <a:ea typeface="Inter Black"/>
                <a:cs typeface="Inter Black"/>
                <a:sym typeface="Inter Black"/>
              </a:defRPr>
            </a:lvl1pPr>
            <a:lvl2pPr lvl="1"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9pPr>
          </a:lstStyle>
          <a:p/>
        </p:txBody>
      </p:sp>
      <p:sp>
        <p:nvSpPr>
          <p:cNvPr id="3767" name="Google Shape;3767;p191"/>
          <p:cNvSpPr txBox="1"/>
          <p:nvPr>
            <p:ph idx="1" type="body"/>
          </p:nvPr>
        </p:nvSpPr>
        <p:spPr>
          <a:xfrm>
            <a:off x="413099" y="1369221"/>
            <a:ext cx="8318196" cy="274959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2"/>
              </a:buClr>
              <a:buSzPts val="1687"/>
              <a:buFont typeface="Inter"/>
              <a:buNone/>
              <a:defRPr b="1" i="0" sz="1687" u="none" cap="none" strike="noStrike">
                <a:solidFill>
                  <a:schemeClr val="dk2"/>
                </a:solidFill>
                <a:latin typeface="Inter"/>
                <a:ea typeface="Inter"/>
                <a:cs typeface="Inter"/>
                <a:sym typeface="Inter"/>
              </a:defRPr>
            </a:lvl1pPr>
            <a:lvl2pPr indent="-228600" lvl="1" marL="914400" marR="0" rtl="0" algn="l">
              <a:lnSpc>
                <a:spcPct val="100000"/>
              </a:lnSpc>
              <a:spcBef>
                <a:spcPts val="633"/>
              </a:spcBef>
              <a:spcAft>
                <a:spcPts val="0"/>
              </a:spcAft>
              <a:buClr>
                <a:schemeClr val="dk2"/>
              </a:buClr>
              <a:buSzPts val="1266"/>
              <a:buFont typeface="Inter"/>
              <a:buNone/>
              <a:defRPr b="0" i="0" sz="1266" u="none" cap="none" strike="noStrike">
                <a:solidFill>
                  <a:schemeClr val="dk2"/>
                </a:solidFill>
                <a:latin typeface="Inter"/>
                <a:ea typeface="Inter"/>
                <a:cs typeface="Inter"/>
                <a:sym typeface="Inter"/>
              </a:defRPr>
            </a:lvl2pPr>
            <a:lvl3pPr indent="-228600" lvl="2" marL="1371600" marR="0" rtl="0" algn="l">
              <a:lnSpc>
                <a:spcPct val="100000"/>
              </a:lnSpc>
              <a:spcBef>
                <a:spcPts val="633"/>
              </a:spcBef>
              <a:spcAft>
                <a:spcPts val="0"/>
              </a:spcAft>
              <a:buClr>
                <a:schemeClr val="dk2"/>
              </a:buClr>
              <a:buSzPts val="984"/>
              <a:buFont typeface="Inter"/>
              <a:buNone/>
              <a:defRPr b="0" i="0" sz="984" u="none" cap="none" strike="noStrike">
                <a:solidFill>
                  <a:schemeClr val="dk2"/>
                </a:solidFill>
                <a:latin typeface="Inter"/>
                <a:ea typeface="Inter"/>
                <a:cs typeface="Inter"/>
                <a:sym typeface="Inter"/>
              </a:defRPr>
            </a:lvl3pPr>
            <a:lvl4pPr indent="-228600" lvl="3" marL="1828800" marR="0" rtl="0" algn="l">
              <a:lnSpc>
                <a:spcPct val="100000"/>
              </a:lnSpc>
              <a:spcBef>
                <a:spcPts val="633"/>
              </a:spcBef>
              <a:spcAft>
                <a:spcPts val="0"/>
              </a:spcAft>
              <a:buClr>
                <a:schemeClr val="dk2"/>
              </a:buClr>
              <a:buSzPts val="844"/>
              <a:buFont typeface="Inter"/>
              <a:buNone/>
              <a:defRPr b="0" i="0" sz="843" u="none" cap="none" strike="noStrike">
                <a:solidFill>
                  <a:schemeClr val="dk2"/>
                </a:solidFill>
                <a:latin typeface="Inter"/>
                <a:ea typeface="Inter"/>
                <a:cs typeface="Inter"/>
                <a:sym typeface="Inter"/>
              </a:defRPr>
            </a:lvl4pPr>
            <a:lvl5pPr indent="-228600" lvl="4" marL="2286000" marR="0" rtl="0" algn="l">
              <a:lnSpc>
                <a:spcPct val="100000"/>
              </a:lnSpc>
              <a:spcBef>
                <a:spcPts val="633"/>
              </a:spcBef>
              <a:spcAft>
                <a:spcPts val="0"/>
              </a:spcAft>
              <a:buClr>
                <a:schemeClr val="dk2"/>
              </a:buClr>
              <a:buSzPts val="844"/>
              <a:buFont typeface="Inter"/>
              <a:buNone/>
              <a:defRPr b="0" i="0" sz="843" u="none" cap="none" strike="noStrike">
                <a:solidFill>
                  <a:schemeClr val="dk2"/>
                </a:solidFill>
                <a:latin typeface="Inter"/>
                <a:ea typeface="Inter"/>
                <a:cs typeface="Inter"/>
                <a:sym typeface="Inter"/>
              </a:defRPr>
            </a:lvl5pPr>
            <a:lvl6pPr indent="-228600" lvl="5" marL="2743200" marR="0" rtl="0" algn="ctr">
              <a:lnSpc>
                <a:spcPct val="100000"/>
              </a:lnSpc>
              <a:spcBef>
                <a:spcPts val="633"/>
              </a:spcBef>
              <a:spcAft>
                <a:spcPts val="0"/>
              </a:spcAft>
              <a:buClr>
                <a:srgbClr val="000000"/>
              </a:buClr>
              <a:buSzPts val="1649"/>
              <a:buFont typeface="Calibri"/>
              <a:buNone/>
              <a:defRPr b="0" i="0" sz="1649" u="none" cap="none" strike="noStrike">
                <a:solidFill>
                  <a:srgbClr val="000000"/>
                </a:solidFill>
                <a:latin typeface="Calibri"/>
                <a:ea typeface="Calibri"/>
                <a:cs typeface="Calibri"/>
                <a:sym typeface="Calibri"/>
              </a:defRPr>
            </a:lvl6pPr>
            <a:lvl7pPr indent="-228600" lvl="6" marL="3200400" marR="0" rtl="0" algn="ctr">
              <a:lnSpc>
                <a:spcPct val="100000"/>
              </a:lnSpc>
              <a:spcBef>
                <a:spcPts val="0"/>
              </a:spcBef>
              <a:spcAft>
                <a:spcPts val="0"/>
              </a:spcAft>
              <a:buClr>
                <a:srgbClr val="000000"/>
              </a:buClr>
              <a:buSzPts val="1649"/>
              <a:buFont typeface="Calibri"/>
              <a:buNone/>
              <a:defRPr b="0" i="0" sz="1649" u="none" cap="none" strike="noStrike">
                <a:solidFill>
                  <a:srgbClr val="000000"/>
                </a:solidFill>
                <a:latin typeface="Calibri"/>
                <a:ea typeface="Calibri"/>
                <a:cs typeface="Calibri"/>
                <a:sym typeface="Calibri"/>
              </a:defRPr>
            </a:lvl7pPr>
            <a:lvl8pPr indent="-228600" lvl="7" marL="3657600" marR="0" rtl="0" algn="ctr">
              <a:lnSpc>
                <a:spcPct val="100000"/>
              </a:lnSpc>
              <a:spcBef>
                <a:spcPts val="0"/>
              </a:spcBef>
              <a:spcAft>
                <a:spcPts val="0"/>
              </a:spcAft>
              <a:buClr>
                <a:srgbClr val="000000"/>
              </a:buClr>
              <a:buSzPts val="1649"/>
              <a:buFont typeface="Calibri"/>
              <a:buNone/>
              <a:defRPr b="0" i="0" sz="1649" u="none" cap="none" strike="noStrike">
                <a:solidFill>
                  <a:srgbClr val="000000"/>
                </a:solidFill>
                <a:latin typeface="Calibri"/>
                <a:ea typeface="Calibri"/>
                <a:cs typeface="Calibri"/>
                <a:sym typeface="Calibri"/>
              </a:defRPr>
            </a:lvl8pPr>
            <a:lvl9pPr indent="-228600" lvl="8" marL="4114800" marR="0" rtl="0" algn="ctr">
              <a:lnSpc>
                <a:spcPct val="100000"/>
              </a:lnSpc>
              <a:spcBef>
                <a:spcPts val="0"/>
              </a:spcBef>
              <a:spcAft>
                <a:spcPts val="0"/>
              </a:spcAft>
              <a:buClr>
                <a:srgbClr val="000000"/>
              </a:buClr>
              <a:buSzPts val="1649"/>
              <a:buFont typeface="Calibri"/>
              <a:buNone/>
              <a:defRPr b="0" i="0" sz="1649" u="none" cap="none" strike="noStrike">
                <a:solidFill>
                  <a:srgbClr val="000000"/>
                </a:solidFill>
                <a:latin typeface="Calibri"/>
                <a:ea typeface="Calibri"/>
                <a:cs typeface="Calibri"/>
                <a:sym typeface="Calibri"/>
              </a:defRPr>
            </a:lvl9pPr>
          </a:lstStyle>
          <a:p/>
        </p:txBody>
      </p:sp>
      <p:pic>
        <p:nvPicPr>
          <p:cNvPr id="3768" name="Google Shape;3768;p191"/>
          <p:cNvPicPr preferRelativeResize="0"/>
          <p:nvPr/>
        </p:nvPicPr>
        <p:blipFill rotWithShape="1">
          <a:blip r:embed="rId2">
            <a:alphaModFix/>
          </a:blip>
          <a:srcRect b="0" l="0" r="0" t="0"/>
          <a:stretch/>
        </p:blipFill>
        <p:spPr>
          <a:xfrm>
            <a:off x="9179238" y="437014"/>
            <a:ext cx="1423506" cy="426947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 id="2147483733" r:id="rId36"/>
    <p:sldLayoutId id="2147483734" r:id="rId37"/>
    <p:sldLayoutId id="2147483735" r:id="rId38"/>
    <p:sldLayoutId id="2147483736" r:id="rId39"/>
    <p:sldLayoutId id="2147483737" r:id="rId40"/>
    <p:sldLayoutId id="2147483738" r:id="rId41"/>
    <p:sldLayoutId id="2147483739" r:id="rId42"/>
    <p:sldLayoutId id="2147483740" r:id="rId43"/>
    <p:sldLayoutId id="2147483741" r:id="rId44"/>
    <p:sldLayoutId id="2147483742" r:id="rId45"/>
    <p:sldLayoutId id="2147483743" r:id="rId46"/>
    <p:sldLayoutId id="2147483744" r:id="rId47"/>
    <p:sldLayoutId id="2147483745" r:id="rId48"/>
    <p:sldLayoutId id="2147483746" r:id="rId4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68">
          <p15:clr>
            <a:srgbClr val="F26B43"/>
          </p15:clr>
        </p15:guide>
        <p15:guide id="2" orient="horz" pos="4248">
          <p15:clr>
            <a:srgbClr val="F26B43"/>
          </p15:clr>
        </p15:guide>
        <p15:guide id="3" pos="370">
          <p15:clr>
            <a:srgbClr val="F26B43"/>
          </p15:clr>
        </p15:guide>
        <p15:guide id="4" pos="7820">
          <p15:clr>
            <a:srgbClr val="F26B43"/>
          </p15:clr>
        </p15:guide>
        <p15:guide id="5" orient="horz" pos="1224">
          <p15:clr>
            <a:srgbClr val="F26B43"/>
          </p15:clr>
        </p15:guide>
        <p15:guide id="6" orient="horz" pos="672">
          <p15:clr>
            <a:srgbClr val="F26B43"/>
          </p15:clr>
        </p15:guide>
        <p15:guide id="7" orient="horz" pos="3690">
          <p15:clr>
            <a:srgbClr val="F26B43"/>
          </p15:clr>
        </p15:guide>
        <p15:guide id="8" orient="horz" pos="716">
          <p15:clr>
            <a:srgbClr val="F26B43"/>
          </p15:clr>
        </p15:guide>
        <p15:guide id="9" orient="horz" pos="96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78" name="Shape 4078"/>
        <p:cNvGrpSpPr/>
        <p:nvPr/>
      </p:nvGrpSpPr>
      <p:grpSpPr>
        <a:xfrm>
          <a:off x="0" y="0"/>
          <a:ext cx="0" cy="0"/>
          <a:chOff x="0" y="0"/>
          <a:chExt cx="0" cy="0"/>
        </a:xfrm>
      </p:grpSpPr>
      <p:sp>
        <p:nvSpPr>
          <p:cNvPr id="4079" name="Google Shape;4079;p189"/>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400"/>
              <a:buFont typeface="Inter Black"/>
              <a:buNone/>
              <a:defRPr b="0" i="0" sz="2400" u="none" cap="none" strike="noStrike">
                <a:solidFill>
                  <a:schemeClr val="dk1"/>
                </a:solidFill>
                <a:latin typeface="Inter Black"/>
                <a:ea typeface="Inter Black"/>
                <a:cs typeface="Inter Black"/>
                <a:sym typeface="Inter Black"/>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4080" name="Google Shape;4080;p189"/>
          <p:cNvSpPr txBox="1"/>
          <p:nvPr>
            <p:ph idx="1" type="body"/>
          </p:nvPr>
        </p:nvSpPr>
        <p:spPr>
          <a:xfrm>
            <a:off x="244350" y="955800"/>
            <a:ext cx="8661600" cy="3667200"/>
          </a:xfrm>
          <a:prstGeom prst="rect">
            <a:avLst/>
          </a:prstGeom>
          <a:noFill/>
          <a:ln>
            <a:noFill/>
          </a:ln>
        </p:spPr>
        <p:txBody>
          <a:bodyPr anchorCtr="0" anchor="t" bIns="91425" lIns="91425" spcFirstLastPara="1" rIns="91425" wrap="square" tIns="91425">
            <a:normAutofit/>
          </a:bodyPr>
          <a:lstStyle>
            <a:lvl1pPr indent="-330200" lvl="0" marL="457200" marR="0" rtl="0" algn="l">
              <a:lnSpc>
                <a:spcPct val="115000"/>
              </a:lnSpc>
              <a:spcBef>
                <a:spcPts val="0"/>
              </a:spcBef>
              <a:spcAft>
                <a:spcPts val="0"/>
              </a:spcAft>
              <a:buClr>
                <a:schemeClr val="accent1"/>
              </a:buClr>
              <a:buSzPts val="1600"/>
              <a:buFont typeface="Inter"/>
              <a:buChar char="●"/>
              <a:defRPr b="0" i="0" sz="1600" u="none" cap="none" strike="noStrike">
                <a:solidFill>
                  <a:schemeClr val="dk1"/>
                </a:solidFill>
                <a:latin typeface="Inter"/>
                <a:ea typeface="Inter"/>
                <a:cs typeface="Inter"/>
                <a:sym typeface="Inter"/>
              </a:defRPr>
            </a:lvl1pPr>
            <a:lvl2pPr indent="-317500" lvl="1" marL="914400" marR="0" rtl="0" algn="l">
              <a:lnSpc>
                <a:spcPct val="115000"/>
              </a:lnSpc>
              <a:spcBef>
                <a:spcPts val="0"/>
              </a:spcBef>
              <a:spcAft>
                <a:spcPts val="0"/>
              </a:spcAft>
              <a:buClr>
                <a:schemeClr val="dk1"/>
              </a:buClr>
              <a:buSzPts val="1400"/>
              <a:buFont typeface="Inter"/>
              <a:buChar char="○"/>
              <a:defRPr b="0" i="0" sz="1400" u="none" cap="none" strike="noStrike">
                <a:solidFill>
                  <a:schemeClr val="dk1"/>
                </a:solidFill>
                <a:latin typeface="Inter"/>
                <a:ea typeface="Inter"/>
                <a:cs typeface="Inter"/>
                <a:sym typeface="Inter"/>
              </a:defRPr>
            </a:lvl2pPr>
            <a:lvl3pPr indent="-304800" lvl="2" marL="13716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3pPr>
            <a:lvl4pPr indent="-304800" lvl="3" marL="18288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4pPr>
            <a:lvl5pPr indent="-292100" lvl="4" marL="22860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5pPr>
            <a:lvl6pPr indent="-292100" lvl="5" marL="27432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6pPr>
            <a:lvl7pPr indent="-292100" lvl="6" marL="32004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7pPr>
            <a:lvl8pPr indent="-285750" lvl="7" marL="36576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8pPr>
            <a:lvl9pPr indent="-285750" lvl="8" marL="41148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9pPr>
          </a:lstStyle>
          <a:p/>
        </p:txBody>
      </p:sp>
      <p:sp>
        <p:nvSpPr>
          <p:cNvPr id="4081" name="Google Shape;4081;p18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 id="2147483768" r:id="rId21"/>
    <p:sldLayoutId id="2147483769" r:id="rId22"/>
    <p:sldLayoutId id="2147483770" r:id="rId23"/>
    <p:sldLayoutId id="2147483771" r:id="rId24"/>
    <p:sldLayoutId id="2147483772" r:id="rId25"/>
    <p:sldLayoutId id="2147483773" r:id="rId26"/>
    <p:sldLayoutId id="2147483774" r:id="rId27"/>
    <p:sldLayoutId id="2147483775" r:id="rId28"/>
    <p:sldLayoutId id="2147483776" r:id="rId29"/>
    <p:sldLayoutId id="2147483777" r:id="rId30"/>
    <p:sldLayoutId id="2147483778" r:id="rId3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4.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xml"/><Relationship Id="rId3" Type="http://schemas.openxmlformats.org/officeDocument/2006/relationships/comments" Target="../comments/comment1.xml"/><Relationship Id="rId4" Type="http://schemas.openxmlformats.org/officeDocument/2006/relationships/image" Target="../media/image3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0.png"/><Relationship Id="rId4" Type="http://schemas.openxmlformats.org/officeDocument/2006/relationships/image" Target="../media/image39.png"/><Relationship Id="rId5" Type="http://schemas.openxmlformats.org/officeDocument/2006/relationships/image" Target="../media/image3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7.xml"/><Relationship Id="rId3" Type="http://schemas.openxmlformats.org/officeDocument/2006/relationships/image" Target="../media/image3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1" name="Shape 7151"/>
        <p:cNvGrpSpPr/>
        <p:nvPr/>
      </p:nvGrpSpPr>
      <p:grpSpPr>
        <a:xfrm>
          <a:off x="0" y="0"/>
          <a:ext cx="0" cy="0"/>
          <a:chOff x="0" y="0"/>
          <a:chExt cx="0" cy="0"/>
        </a:xfrm>
      </p:grpSpPr>
      <p:sp>
        <p:nvSpPr>
          <p:cNvPr id="7152" name="Google Shape;7152;p1"/>
          <p:cNvSpPr txBox="1"/>
          <p:nvPr>
            <p:ph type="ctrTitle"/>
          </p:nvPr>
        </p:nvSpPr>
        <p:spPr>
          <a:xfrm>
            <a:off x="311700" y="1860176"/>
            <a:ext cx="4725600" cy="1410600"/>
          </a:xfrm>
          <a:prstGeom prst="rect">
            <a:avLst/>
          </a:prstGeom>
          <a:noFill/>
          <a:ln>
            <a:noFill/>
          </a:ln>
        </p:spPr>
        <p:txBody>
          <a:bodyPr anchorCtr="0" anchor="b" bIns="91425" lIns="91425" spcFirstLastPara="1" rIns="91425" wrap="square" tIns="91425">
            <a:normAutofit/>
          </a:bodyPr>
          <a:lstStyle/>
          <a:p>
            <a:pPr indent="0" lvl="0" marL="0" rtl="0" algn="l">
              <a:lnSpc>
                <a:spcPct val="95000"/>
              </a:lnSpc>
              <a:spcBef>
                <a:spcPts val="0"/>
              </a:spcBef>
              <a:spcAft>
                <a:spcPts val="0"/>
              </a:spcAft>
              <a:buSzPts val="4200"/>
              <a:buNone/>
            </a:pPr>
            <a:r>
              <a:rPr lang="en"/>
              <a:t>Client Name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6" name="Shape 7156"/>
        <p:cNvGrpSpPr/>
        <p:nvPr/>
      </p:nvGrpSpPr>
      <p:grpSpPr>
        <a:xfrm>
          <a:off x="0" y="0"/>
          <a:ext cx="0" cy="0"/>
          <a:chOff x="0" y="0"/>
          <a:chExt cx="0" cy="0"/>
        </a:xfrm>
      </p:grpSpPr>
      <p:sp>
        <p:nvSpPr>
          <p:cNvPr id="7157" name="Google Shape;7157;p2"/>
          <p:cNvSpPr txBox="1"/>
          <p:nvPr>
            <p:ph type="title"/>
          </p:nvPr>
        </p:nvSpPr>
        <p:spPr>
          <a:xfrm>
            <a:off x="532900" y="1837475"/>
            <a:ext cx="5851200" cy="8418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100000"/>
              </a:lnSpc>
              <a:spcBef>
                <a:spcPts val="0"/>
              </a:spcBef>
              <a:spcAft>
                <a:spcPts val="0"/>
              </a:spcAft>
              <a:buSzPct val="100000"/>
              <a:buNone/>
            </a:pPr>
            <a:r>
              <a:rPr lang="en"/>
              <a:t>Adoption assistance flexible spending accounts</a:t>
            </a:r>
            <a:endParaRPr/>
          </a:p>
        </p:txBody>
      </p:sp>
      <p:sp>
        <p:nvSpPr>
          <p:cNvPr id="7158" name="Google Shape;7158;p2"/>
          <p:cNvSpPr/>
          <p:nvPr/>
        </p:nvSpPr>
        <p:spPr>
          <a:xfrm>
            <a:off x="532900" y="2725400"/>
            <a:ext cx="3675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chemeClr val="dk2"/>
                </a:solidFill>
                <a:latin typeface="Roboto Condensed"/>
                <a:ea typeface="Roboto Condensed"/>
                <a:cs typeface="Roboto Condensed"/>
                <a:sym typeface="Roboto Condensed"/>
              </a:rPr>
              <a:t>(adoption assistance FSAs)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2" name="Shape 7162"/>
        <p:cNvGrpSpPr/>
        <p:nvPr/>
      </p:nvGrpSpPr>
      <p:grpSpPr>
        <a:xfrm>
          <a:off x="0" y="0"/>
          <a:ext cx="0" cy="0"/>
          <a:chOff x="0" y="0"/>
          <a:chExt cx="0" cy="0"/>
        </a:xfrm>
      </p:grpSpPr>
      <p:sp>
        <p:nvSpPr>
          <p:cNvPr id="7163" name="Google Shape;7163;p3"/>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lnSpc>
                <a:spcPct val="100000"/>
              </a:lnSpc>
              <a:spcBef>
                <a:spcPts val="0"/>
              </a:spcBef>
              <a:spcAft>
                <a:spcPts val="0"/>
              </a:spcAft>
              <a:buSzPts val="2400"/>
              <a:buNone/>
            </a:pPr>
            <a:r>
              <a:rPr lang="en"/>
              <a:t>Adoption assistance FSAs</a:t>
            </a:r>
            <a:endParaRPr/>
          </a:p>
        </p:txBody>
      </p:sp>
      <p:sp>
        <p:nvSpPr>
          <p:cNvPr id="7164" name="Google Shape;7164;p3"/>
          <p:cNvSpPr txBox="1"/>
          <p:nvPr/>
        </p:nvSpPr>
        <p:spPr>
          <a:xfrm>
            <a:off x="2086297" y="3250253"/>
            <a:ext cx="1720500" cy="3231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650"/>
              <a:buFont typeface="Arial"/>
              <a:buNone/>
            </a:pPr>
            <a:r>
              <a:rPr b="0" i="0" lang="en" sz="1650" u="none" cap="none" strike="noStrike">
                <a:solidFill>
                  <a:srgbClr val="253746"/>
                </a:solidFill>
                <a:latin typeface="Inter"/>
                <a:ea typeface="Inter"/>
                <a:cs typeface="Inter"/>
                <a:sym typeface="Inter"/>
              </a:rPr>
              <a:t>Save money </a:t>
            </a:r>
            <a:endParaRPr b="0" i="0" sz="1650" u="none" cap="none" strike="noStrike">
              <a:solidFill>
                <a:srgbClr val="253746"/>
              </a:solidFill>
              <a:latin typeface="Inter"/>
              <a:ea typeface="Inter"/>
              <a:cs typeface="Inter"/>
              <a:sym typeface="Inter"/>
            </a:endParaRPr>
          </a:p>
        </p:txBody>
      </p:sp>
      <p:sp>
        <p:nvSpPr>
          <p:cNvPr id="7165" name="Google Shape;7165;p3"/>
          <p:cNvSpPr/>
          <p:nvPr/>
        </p:nvSpPr>
        <p:spPr>
          <a:xfrm>
            <a:off x="2228200" y="1682113"/>
            <a:ext cx="1436700" cy="1436700"/>
          </a:xfrm>
          <a:prstGeom prst="ellipse">
            <a:avLst/>
          </a:prstGeom>
          <a:solidFill>
            <a:schemeClr val="accent4"/>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sp>
        <p:nvSpPr>
          <p:cNvPr id="7166" name="Google Shape;7166;p3"/>
          <p:cNvSpPr txBox="1"/>
          <p:nvPr/>
        </p:nvSpPr>
        <p:spPr>
          <a:xfrm>
            <a:off x="5376863" y="3250253"/>
            <a:ext cx="1305600" cy="3231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650"/>
              <a:buFont typeface="Arial"/>
              <a:buNone/>
            </a:pPr>
            <a:r>
              <a:rPr b="0" i="0" lang="en" sz="1650" u="none" cap="none" strike="noStrike">
                <a:solidFill>
                  <a:srgbClr val="253746"/>
                </a:solidFill>
                <a:latin typeface="Inter"/>
                <a:ea typeface="Inter"/>
                <a:cs typeface="Inter"/>
                <a:sym typeface="Inter"/>
              </a:rPr>
              <a:t>Plan ahead</a:t>
            </a:r>
            <a:endParaRPr b="0" i="0" sz="1650" u="none" cap="none" strike="noStrike">
              <a:solidFill>
                <a:srgbClr val="253746"/>
              </a:solidFill>
              <a:latin typeface="Inter"/>
              <a:ea typeface="Inter"/>
              <a:cs typeface="Inter"/>
              <a:sym typeface="Inter"/>
            </a:endParaRPr>
          </a:p>
        </p:txBody>
      </p:sp>
      <p:pic>
        <p:nvPicPr>
          <p:cNvPr id="7167" name="Google Shape;7167;p3"/>
          <p:cNvPicPr preferRelativeResize="0"/>
          <p:nvPr/>
        </p:nvPicPr>
        <p:blipFill rotWithShape="1">
          <a:blip r:embed="rId3">
            <a:alphaModFix/>
          </a:blip>
          <a:srcRect b="0" l="0" r="0" t="0"/>
          <a:stretch/>
        </p:blipFill>
        <p:spPr>
          <a:xfrm>
            <a:off x="2297654" y="1817305"/>
            <a:ext cx="1249311" cy="1206116"/>
          </a:xfrm>
          <a:prstGeom prst="rect">
            <a:avLst/>
          </a:prstGeom>
          <a:noFill/>
          <a:ln>
            <a:noFill/>
          </a:ln>
        </p:spPr>
      </p:pic>
      <p:sp>
        <p:nvSpPr>
          <p:cNvPr id="7168" name="Google Shape;7168;p3"/>
          <p:cNvSpPr/>
          <p:nvPr/>
        </p:nvSpPr>
        <p:spPr>
          <a:xfrm>
            <a:off x="5288661" y="1682113"/>
            <a:ext cx="1436700" cy="1436700"/>
          </a:xfrm>
          <a:prstGeom prst="ellipse">
            <a:avLst/>
          </a:prstGeom>
          <a:solidFill>
            <a:srgbClr val="FFBF3F"/>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pic>
        <p:nvPicPr>
          <p:cNvPr id="7169" name="Google Shape;7169;p3"/>
          <p:cNvPicPr preferRelativeResize="0"/>
          <p:nvPr/>
        </p:nvPicPr>
        <p:blipFill rotWithShape="1">
          <a:blip r:embed="rId4">
            <a:alphaModFix/>
          </a:blip>
          <a:srcRect b="0" l="0" r="0" t="0"/>
          <a:stretch/>
        </p:blipFill>
        <p:spPr>
          <a:xfrm>
            <a:off x="5421063" y="1732822"/>
            <a:ext cx="1249311" cy="120611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73" name="Shape 7173"/>
        <p:cNvGrpSpPr/>
        <p:nvPr/>
      </p:nvGrpSpPr>
      <p:grpSpPr>
        <a:xfrm>
          <a:off x="0" y="0"/>
          <a:ext cx="0" cy="0"/>
          <a:chOff x="0" y="0"/>
          <a:chExt cx="0" cy="0"/>
        </a:xfrm>
      </p:grpSpPr>
      <p:pic>
        <p:nvPicPr>
          <p:cNvPr id="7174" name="Google Shape;7174;p5"/>
          <p:cNvPicPr preferRelativeResize="0"/>
          <p:nvPr/>
        </p:nvPicPr>
        <p:blipFill rotWithShape="1">
          <a:blip r:embed="rId4">
            <a:alphaModFix/>
          </a:blip>
          <a:srcRect b="0" l="31067" r="25950" t="0"/>
          <a:stretch/>
        </p:blipFill>
        <p:spPr>
          <a:xfrm>
            <a:off x="5860111" y="0"/>
            <a:ext cx="3316218" cy="5143500"/>
          </a:xfrm>
          <a:prstGeom prst="rect">
            <a:avLst/>
          </a:prstGeom>
          <a:noFill/>
          <a:ln>
            <a:noFill/>
          </a:ln>
        </p:spPr>
      </p:pic>
      <p:sp>
        <p:nvSpPr>
          <p:cNvPr id="7175" name="Google Shape;7175;p5"/>
          <p:cNvSpPr txBox="1"/>
          <p:nvPr>
            <p:ph idx="4294967295" type="title"/>
          </p:nvPr>
        </p:nvSpPr>
        <p:spPr>
          <a:xfrm>
            <a:off x="303193" y="258965"/>
            <a:ext cx="5697109" cy="1030023"/>
          </a:xfrm>
          <a:prstGeom prst="rect">
            <a:avLst/>
          </a:prstGeom>
          <a:noFill/>
          <a:ln>
            <a:noFill/>
          </a:ln>
        </p:spPr>
        <p:txBody>
          <a:bodyPr anchorCtr="0" anchor="t" bIns="91400" lIns="91400" spcFirstLastPara="1" rIns="91400" wrap="square" tIns="91400">
            <a:noAutofit/>
          </a:bodyPr>
          <a:lstStyle/>
          <a:p>
            <a:pPr indent="0" lvl="0" marL="0" rtl="0" algn="l">
              <a:lnSpc>
                <a:spcPct val="90000"/>
              </a:lnSpc>
              <a:spcBef>
                <a:spcPts val="0"/>
              </a:spcBef>
              <a:spcAft>
                <a:spcPts val="0"/>
              </a:spcAft>
              <a:buSzPts val="2400"/>
              <a:buNone/>
            </a:pPr>
            <a:r>
              <a:rPr lang="en" sz="3197"/>
              <a:t>Annual contribution limit</a:t>
            </a:r>
            <a:endParaRPr sz="3197"/>
          </a:p>
        </p:txBody>
      </p:sp>
      <p:sp>
        <p:nvSpPr>
          <p:cNvPr id="7176" name="Google Shape;7176;p5"/>
          <p:cNvSpPr/>
          <p:nvPr/>
        </p:nvSpPr>
        <p:spPr>
          <a:xfrm>
            <a:off x="534100" y="2900802"/>
            <a:ext cx="4711200" cy="1300500"/>
          </a:xfrm>
          <a:prstGeom prst="roundRect">
            <a:avLst>
              <a:gd fmla="val 8026" name="adj"/>
            </a:avLst>
          </a:prstGeom>
          <a:solidFill>
            <a:srgbClr val="F2F8FC"/>
          </a:solidFill>
          <a:ln>
            <a:noFill/>
          </a:ln>
          <a:effectLst>
            <a:outerShdw blurRad="177800" sx="102000" rotWithShape="0" algn="ctr" sy="102000">
              <a:schemeClr val="dk1">
                <a:alpha val="17254"/>
              </a:schemeClr>
            </a:outerShdw>
          </a:effectLst>
        </p:spPr>
        <p:txBody>
          <a:bodyPr anchorCtr="0" anchor="t" bIns="182825" lIns="127950" spcFirstLastPara="1" rIns="127950" wrap="square" tIns="438775">
            <a:noAutofit/>
          </a:bodyPr>
          <a:lstStyle/>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C8102E"/>
              </a:solidFill>
              <a:latin typeface="Inter"/>
              <a:ea typeface="Inter"/>
              <a:cs typeface="Inter"/>
              <a:sym typeface="Inter"/>
            </a:endParaRPr>
          </a:p>
        </p:txBody>
      </p:sp>
      <p:sp>
        <p:nvSpPr>
          <p:cNvPr id="7177" name="Google Shape;7177;p5"/>
          <p:cNvSpPr/>
          <p:nvPr/>
        </p:nvSpPr>
        <p:spPr>
          <a:xfrm>
            <a:off x="393554" y="1237575"/>
            <a:ext cx="44715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253746"/>
                </a:solidFill>
                <a:latin typeface="Inter"/>
                <a:ea typeface="Inter"/>
                <a:cs typeface="Inter"/>
                <a:sym typeface="Inter"/>
              </a:rPr>
              <a:t>2024 adoption assistance FSA maximum:</a:t>
            </a:r>
            <a:endParaRPr b="0" i="0" sz="1400" u="none" cap="none" strike="noStrike">
              <a:solidFill>
                <a:srgbClr val="000000"/>
              </a:solidFill>
              <a:latin typeface="Arial"/>
              <a:ea typeface="Arial"/>
              <a:cs typeface="Arial"/>
              <a:sym typeface="Arial"/>
            </a:endParaRPr>
          </a:p>
        </p:txBody>
      </p:sp>
      <p:sp>
        <p:nvSpPr>
          <p:cNvPr id="7178" name="Google Shape;7178;p5"/>
          <p:cNvSpPr txBox="1"/>
          <p:nvPr/>
        </p:nvSpPr>
        <p:spPr>
          <a:xfrm>
            <a:off x="1397050" y="1810425"/>
            <a:ext cx="2464500" cy="837600"/>
          </a:xfrm>
          <a:prstGeom prst="rect">
            <a:avLst/>
          </a:prstGeom>
          <a:noFill/>
          <a:ln>
            <a:noFill/>
          </a:ln>
        </p:spPr>
        <p:txBody>
          <a:bodyPr anchorCtr="0" anchor="t" bIns="34275" lIns="68550" spcFirstLastPara="1" rIns="68550" wrap="square" tIns="34275">
            <a:normAutofit fontScale="70000"/>
          </a:bodyPr>
          <a:lstStyle/>
          <a:p>
            <a:pPr indent="0" lvl="0" marL="0" marR="0" rtl="0" algn="r">
              <a:lnSpc>
                <a:spcPct val="90000"/>
              </a:lnSpc>
              <a:spcBef>
                <a:spcPts val="0"/>
              </a:spcBef>
              <a:spcAft>
                <a:spcPts val="0"/>
              </a:spcAft>
              <a:buClr>
                <a:srgbClr val="253746"/>
              </a:buClr>
              <a:buSzPct val="100000"/>
              <a:buFont typeface="Arial"/>
              <a:buNone/>
            </a:pPr>
            <a:r>
              <a:rPr b="1" i="0" lang="en" sz="5998" u="none" cap="none" strike="noStrike">
                <a:solidFill>
                  <a:srgbClr val="253746"/>
                </a:solidFill>
                <a:latin typeface="Inter Black"/>
                <a:ea typeface="Inter Black"/>
                <a:cs typeface="Inter Black"/>
                <a:sym typeface="Inter Black"/>
              </a:rPr>
              <a:t>$</a:t>
            </a:r>
            <a:r>
              <a:rPr b="1" i="0" lang="en" sz="5998" u="none" cap="none" strike="noStrike">
                <a:solidFill>
                  <a:srgbClr val="253746"/>
                </a:solidFill>
                <a:latin typeface="Inter Black"/>
                <a:ea typeface="Inter Black"/>
                <a:cs typeface="Inter Black"/>
                <a:sym typeface="Inter Black"/>
                <a:extLst>
                  <a:ext uri="http://customooxmlschemas.google.com/">
                    <go:slidesCustomData xmlns:go="http://customooxmlschemas.google.com/" textRoundtripDataId="0"/>
                  </a:ext>
                </a:extLst>
              </a:rPr>
              <a:t>16,810</a:t>
            </a:r>
            <a:endParaRPr b="0" i="0" sz="1400" u="none" cap="none" strike="noStrike">
              <a:solidFill>
                <a:srgbClr val="000000"/>
              </a:solidFill>
              <a:latin typeface="Arial"/>
              <a:ea typeface="Arial"/>
              <a:cs typeface="Arial"/>
              <a:sym typeface="Arial"/>
            </a:endParaRPr>
          </a:p>
        </p:txBody>
      </p:sp>
      <p:sp>
        <p:nvSpPr>
          <p:cNvPr id="7179" name="Google Shape;7179;p5"/>
          <p:cNvSpPr/>
          <p:nvPr/>
        </p:nvSpPr>
        <p:spPr>
          <a:xfrm>
            <a:off x="1676200" y="2450625"/>
            <a:ext cx="2117700" cy="112200"/>
          </a:xfrm>
          <a:prstGeom prst="rect">
            <a:avLst/>
          </a:prstGeom>
          <a:solidFill>
            <a:srgbClr val="C8102E"/>
          </a:solid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000000"/>
              </a:buClr>
              <a:buSzPts val="2250"/>
              <a:buFont typeface="Arial"/>
              <a:buNone/>
            </a:pPr>
            <a:r>
              <a:t/>
            </a:r>
            <a:endParaRPr b="0" i="0" sz="2250" u="none" cap="none" strike="noStrike">
              <a:solidFill>
                <a:srgbClr val="FFFFFF"/>
              </a:solidFill>
              <a:latin typeface="Arial"/>
              <a:ea typeface="Arial"/>
              <a:cs typeface="Arial"/>
              <a:sym typeface="Arial"/>
            </a:endParaRPr>
          </a:p>
        </p:txBody>
      </p:sp>
      <p:sp>
        <p:nvSpPr>
          <p:cNvPr id="7180" name="Google Shape;7180;p5"/>
          <p:cNvSpPr/>
          <p:nvPr/>
        </p:nvSpPr>
        <p:spPr>
          <a:xfrm>
            <a:off x="804850" y="3210325"/>
            <a:ext cx="4169700" cy="891000"/>
          </a:xfrm>
          <a:prstGeom prst="rect">
            <a:avLst/>
          </a:prstGeom>
          <a:noFill/>
          <a:ln>
            <a:noFill/>
          </a:ln>
        </p:spPr>
        <p:txBody>
          <a:bodyPr anchorCtr="0" anchor="t" bIns="45700" lIns="91425" spcFirstLastPara="1" rIns="91425" wrap="square" tIns="45700">
            <a:spAutoFit/>
          </a:bodyPr>
          <a:lstStyle/>
          <a:p>
            <a:pPr indent="0" lvl="0" marL="12700" marR="0" rtl="0" algn="l">
              <a:lnSpc>
                <a:spcPct val="150000"/>
              </a:lnSpc>
              <a:spcBef>
                <a:spcPts val="0"/>
              </a:spcBef>
              <a:spcAft>
                <a:spcPts val="0"/>
              </a:spcAft>
              <a:buClr>
                <a:srgbClr val="000000"/>
              </a:buClr>
              <a:buSzPts val="1200"/>
              <a:buFont typeface="Arial"/>
              <a:buNone/>
            </a:pPr>
            <a:r>
              <a:rPr b="0" i="0" lang="en" sz="1200" u="none" cap="none" strike="noStrike">
                <a:solidFill>
                  <a:schemeClr val="dk1"/>
                </a:solidFill>
                <a:latin typeface="Inter"/>
                <a:ea typeface="Inter"/>
                <a:cs typeface="Inter"/>
                <a:sym typeface="Inter"/>
              </a:rPr>
              <a:t>Contribute and spend funds tax-free</a:t>
            </a:r>
            <a:r>
              <a:rPr b="0" i="0" lang="en" sz="1000" u="none" cap="none" strike="noStrike">
                <a:solidFill>
                  <a:schemeClr val="dk1"/>
                </a:solidFill>
                <a:latin typeface="Inter"/>
                <a:ea typeface="Inter"/>
                <a:cs typeface="Inter"/>
                <a:sym typeface="Inter"/>
              </a:rPr>
              <a:t> </a:t>
            </a:r>
            <a:endParaRPr b="0" i="0" sz="1400" u="none" cap="none" strike="noStrike">
              <a:solidFill>
                <a:srgbClr val="000000"/>
              </a:solidFill>
              <a:latin typeface="Arial"/>
              <a:ea typeface="Arial"/>
              <a:cs typeface="Arial"/>
              <a:sym typeface="Arial"/>
            </a:endParaRPr>
          </a:p>
          <a:p>
            <a:pPr indent="0" lvl="0" marL="12700" marR="0" rtl="0" algn="l">
              <a:lnSpc>
                <a:spcPct val="150000"/>
              </a:lnSpc>
              <a:spcBef>
                <a:spcPts val="0"/>
              </a:spcBef>
              <a:spcAft>
                <a:spcPts val="0"/>
              </a:spcAft>
              <a:buClr>
                <a:srgbClr val="000000"/>
              </a:buClr>
              <a:buSzPts val="1200"/>
              <a:buFont typeface="Arial"/>
              <a:buNone/>
            </a:pPr>
            <a:r>
              <a:rPr b="0" i="0" lang="en" sz="1200" u="none" cap="none" strike="noStrike">
                <a:solidFill>
                  <a:schemeClr val="dk1"/>
                </a:solidFill>
                <a:latin typeface="Inter"/>
                <a:ea typeface="Inter"/>
                <a:cs typeface="Inter"/>
                <a:sym typeface="Inter"/>
              </a:rPr>
              <a:t>Pay for eligible out-of-pocket adoption expenses</a:t>
            </a:r>
            <a:r>
              <a:rPr b="0" i="0" lang="en" sz="1000" u="none" cap="none" strike="noStrike">
                <a:solidFill>
                  <a:schemeClr val="dk1"/>
                </a:solidFill>
                <a:latin typeface="Inter"/>
                <a:ea typeface="Inter"/>
                <a:cs typeface="Inter"/>
                <a:sym typeface="Inter"/>
              </a:rPr>
              <a:t> </a:t>
            </a:r>
            <a:endParaRPr b="0" i="0" sz="1000" u="none" cap="none" strike="noStrike">
              <a:solidFill>
                <a:schemeClr val="dk1"/>
              </a:solidFill>
              <a:latin typeface="Inter"/>
              <a:ea typeface="Inter"/>
              <a:cs typeface="Inter"/>
              <a:sym typeface="Inte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84" name="Shape 7184"/>
        <p:cNvGrpSpPr/>
        <p:nvPr/>
      </p:nvGrpSpPr>
      <p:grpSpPr>
        <a:xfrm>
          <a:off x="0" y="0"/>
          <a:ext cx="0" cy="0"/>
          <a:chOff x="0" y="0"/>
          <a:chExt cx="0" cy="0"/>
        </a:xfrm>
      </p:grpSpPr>
      <p:sp>
        <p:nvSpPr>
          <p:cNvPr id="7185" name="Google Shape;7185;g280e6f0b55c_0_6238"/>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lnSpc>
                <a:spcPct val="100000"/>
              </a:lnSpc>
              <a:spcBef>
                <a:spcPts val="0"/>
              </a:spcBef>
              <a:spcAft>
                <a:spcPts val="0"/>
              </a:spcAft>
              <a:buSzPts val="2400"/>
              <a:buNone/>
            </a:pPr>
            <a:r>
              <a:rPr lang="en"/>
              <a:t>Domestic vs. Foreign adoptions </a:t>
            </a:r>
            <a:endParaRPr/>
          </a:p>
        </p:txBody>
      </p:sp>
      <p:sp>
        <p:nvSpPr>
          <p:cNvPr id="7186" name="Google Shape;7186;g280e6f0b55c_0_6238"/>
          <p:cNvSpPr txBox="1"/>
          <p:nvPr/>
        </p:nvSpPr>
        <p:spPr>
          <a:xfrm>
            <a:off x="429625" y="1591350"/>
            <a:ext cx="2290200" cy="1241700"/>
          </a:xfrm>
          <a:prstGeom prst="rect">
            <a:avLst/>
          </a:prstGeom>
          <a:noFill/>
          <a:ln>
            <a:noFill/>
          </a:ln>
        </p:spPr>
        <p:txBody>
          <a:bodyPr anchorCtr="0" anchor="t" bIns="34275" lIns="68575" spcFirstLastPara="1" rIns="68575" wrap="square" tIns="34275">
            <a:noAutofit/>
          </a:bodyPr>
          <a:lstStyle/>
          <a:p>
            <a:pPr indent="-127000" lvl="0" marL="127000" marR="0" rtl="0" algn="l">
              <a:lnSpc>
                <a:spcPct val="150000"/>
              </a:lnSpc>
              <a:spcBef>
                <a:spcPts val="0"/>
              </a:spcBef>
              <a:spcAft>
                <a:spcPts val="0"/>
              </a:spcAft>
              <a:buClr>
                <a:schemeClr val="dk1"/>
              </a:buClr>
              <a:buSzPts val="1400"/>
              <a:buFont typeface="Inter"/>
              <a:buChar char="•"/>
            </a:pPr>
            <a:r>
              <a:rPr b="0" i="0" lang="en" sz="1000" u="none" cap="none" strike="noStrike">
                <a:solidFill>
                  <a:schemeClr val="dk1"/>
                </a:solidFill>
                <a:latin typeface="Inter"/>
                <a:ea typeface="Inter"/>
                <a:cs typeface="Inter"/>
                <a:sym typeface="Inter"/>
              </a:rPr>
              <a:t>The child is a citizen or resident of the United States</a:t>
            </a:r>
            <a:endParaRPr b="0" i="0" sz="1200" u="none" cap="none" strike="noStrike">
              <a:solidFill>
                <a:schemeClr val="dk1"/>
              </a:solidFill>
              <a:latin typeface="Inter"/>
              <a:ea typeface="Inter"/>
              <a:cs typeface="Inter"/>
              <a:sym typeface="Inter"/>
            </a:endParaRPr>
          </a:p>
          <a:p>
            <a:pPr indent="-127000" lvl="0" marL="127000" marR="0" rtl="0" algn="l">
              <a:lnSpc>
                <a:spcPct val="150000"/>
              </a:lnSpc>
              <a:spcBef>
                <a:spcPts val="0"/>
              </a:spcBef>
              <a:spcAft>
                <a:spcPts val="0"/>
              </a:spcAft>
              <a:buClr>
                <a:schemeClr val="dk1"/>
              </a:buClr>
              <a:buSzPts val="1400"/>
              <a:buFont typeface="Inter"/>
              <a:buChar char="•"/>
            </a:pPr>
            <a:r>
              <a:rPr b="0" i="0" lang="en" sz="1000" u="none" cap="none" strike="noStrike">
                <a:solidFill>
                  <a:schemeClr val="dk1"/>
                </a:solidFill>
                <a:latin typeface="Inter"/>
                <a:ea typeface="Inter"/>
                <a:cs typeface="Inter"/>
                <a:sym typeface="Inter"/>
              </a:rPr>
              <a:t>The adoption does not need to be finalized in order to be reimbursed for incurred expenses</a:t>
            </a:r>
            <a:endParaRPr b="0" i="0" sz="1200" u="none" cap="none" strike="noStrike">
              <a:solidFill>
                <a:schemeClr val="dk1"/>
              </a:solidFill>
              <a:latin typeface="Inter"/>
              <a:ea typeface="Inter"/>
              <a:cs typeface="Inter"/>
              <a:sym typeface="Inter"/>
            </a:endParaRPr>
          </a:p>
        </p:txBody>
      </p:sp>
      <p:sp>
        <p:nvSpPr>
          <p:cNvPr id="7187" name="Google Shape;7187;g280e6f0b55c_0_6238"/>
          <p:cNvSpPr txBox="1"/>
          <p:nvPr/>
        </p:nvSpPr>
        <p:spPr>
          <a:xfrm>
            <a:off x="3197025" y="1591350"/>
            <a:ext cx="2376000" cy="1241700"/>
          </a:xfrm>
          <a:prstGeom prst="rect">
            <a:avLst/>
          </a:prstGeom>
          <a:noFill/>
          <a:ln>
            <a:noFill/>
          </a:ln>
        </p:spPr>
        <p:txBody>
          <a:bodyPr anchorCtr="0" anchor="t" bIns="34275" lIns="68575" spcFirstLastPara="1" rIns="68575" wrap="square" tIns="34275">
            <a:noAutofit/>
          </a:bodyPr>
          <a:lstStyle/>
          <a:p>
            <a:pPr indent="-127000" lvl="0" marL="127000" marR="0" rtl="0" algn="l">
              <a:lnSpc>
                <a:spcPct val="150000"/>
              </a:lnSpc>
              <a:spcBef>
                <a:spcPts val="0"/>
              </a:spcBef>
              <a:spcAft>
                <a:spcPts val="0"/>
              </a:spcAft>
              <a:buClr>
                <a:schemeClr val="dk1"/>
              </a:buClr>
              <a:buSzPts val="1400"/>
              <a:buFont typeface="Inter"/>
              <a:buChar char="•"/>
            </a:pPr>
            <a:r>
              <a:rPr b="0" i="0" lang="en" sz="1000" u="none" cap="none" strike="noStrike">
                <a:solidFill>
                  <a:schemeClr val="dk1"/>
                </a:solidFill>
                <a:latin typeface="Inter"/>
                <a:ea typeface="Inter"/>
                <a:cs typeface="Inter"/>
                <a:sym typeface="Inter"/>
              </a:rPr>
              <a:t>The child is not a citizen or resident of the United States</a:t>
            </a:r>
            <a:endParaRPr b="0" i="0" sz="1200" u="none" cap="none" strike="noStrike">
              <a:solidFill>
                <a:schemeClr val="dk1"/>
              </a:solidFill>
              <a:latin typeface="Inter"/>
              <a:ea typeface="Inter"/>
              <a:cs typeface="Inter"/>
              <a:sym typeface="Inter"/>
            </a:endParaRPr>
          </a:p>
          <a:p>
            <a:pPr indent="-127000" lvl="0" marL="127000" marR="0" rtl="0" algn="l">
              <a:lnSpc>
                <a:spcPct val="150000"/>
              </a:lnSpc>
              <a:spcBef>
                <a:spcPts val="0"/>
              </a:spcBef>
              <a:spcAft>
                <a:spcPts val="0"/>
              </a:spcAft>
              <a:buClr>
                <a:schemeClr val="dk1"/>
              </a:buClr>
              <a:buSzPts val="1400"/>
              <a:buFont typeface="Inter"/>
              <a:buChar char="•"/>
            </a:pPr>
            <a:r>
              <a:rPr b="0" i="0" lang="en" sz="1000" u="none" cap="none" strike="noStrike">
                <a:solidFill>
                  <a:schemeClr val="dk1"/>
                </a:solidFill>
                <a:latin typeface="Inter"/>
                <a:ea typeface="Inter"/>
                <a:cs typeface="Inter"/>
                <a:sym typeface="Inter"/>
              </a:rPr>
              <a:t>The adoption must be finalized before incurred expenses can be reimbursed</a:t>
            </a:r>
            <a:endParaRPr b="0" i="0" sz="1200" u="none" cap="none" strike="noStrike">
              <a:solidFill>
                <a:schemeClr val="dk1"/>
              </a:solidFill>
              <a:latin typeface="Inter"/>
              <a:ea typeface="Inter"/>
              <a:cs typeface="Inter"/>
              <a:sym typeface="Inter"/>
            </a:endParaRPr>
          </a:p>
        </p:txBody>
      </p:sp>
      <p:sp>
        <p:nvSpPr>
          <p:cNvPr id="7188" name="Google Shape;7188;g280e6f0b55c_0_6238"/>
          <p:cNvSpPr txBox="1"/>
          <p:nvPr/>
        </p:nvSpPr>
        <p:spPr>
          <a:xfrm>
            <a:off x="297967" y="1245109"/>
            <a:ext cx="2160600" cy="269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 sz="1300" u="none" cap="none" strike="noStrike">
                <a:solidFill>
                  <a:schemeClr val="dk1"/>
                </a:solidFill>
                <a:latin typeface="Inter"/>
                <a:ea typeface="Inter"/>
                <a:cs typeface="Inter"/>
                <a:sym typeface="Inter"/>
              </a:rPr>
              <a:t>Domestic adoption</a:t>
            </a:r>
            <a:endParaRPr b="1" i="0" sz="1300" u="none" cap="none" strike="noStrike">
              <a:solidFill>
                <a:schemeClr val="dk1"/>
              </a:solidFill>
              <a:latin typeface="Inter"/>
              <a:ea typeface="Inter"/>
              <a:cs typeface="Inter"/>
              <a:sym typeface="Inter"/>
            </a:endParaRPr>
          </a:p>
        </p:txBody>
      </p:sp>
      <p:sp>
        <p:nvSpPr>
          <p:cNvPr id="7189" name="Google Shape;7189;g280e6f0b55c_0_6238"/>
          <p:cNvSpPr txBox="1"/>
          <p:nvPr/>
        </p:nvSpPr>
        <p:spPr>
          <a:xfrm>
            <a:off x="3037586" y="1245109"/>
            <a:ext cx="2160600" cy="269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 sz="1300" u="none" cap="none" strike="noStrike">
                <a:solidFill>
                  <a:schemeClr val="dk1"/>
                </a:solidFill>
                <a:latin typeface="Inter"/>
                <a:ea typeface="Inter"/>
                <a:cs typeface="Inter"/>
                <a:sym typeface="Inter"/>
              </a:rPr>
              <a:t>Foreign adoption</a:t>
            </a:r>
            <a:endParaRPr b="1" i="0" sz="1300" u="none" cap="none" strike="noStrike">
              <a:solidFill>
                <a:schemeClr val="dk1"/>
              </a:solidFill>
              <a:latin typeface="Inter"/>
              <a:ea typeface="Inter"/>
              <a:cs typeface="Inter"/>
              <a:sym typeface="Inter"/>
            </a:endParaRPr>
          </a:p>
        </p:txBody>
      </p:sp>
      <p:sp>
        <p:nvSpPr>
          <p:cNvPr id="7190" name="Google Shape;7190;g280e6f0b55c_0_6238"/>
          <p:cNvSpPr txBox="1"/>
          <p:nvPr/>
        </p:nvSpPr>
        <p:spPr>
          <a:xfrm>
            <a:off x="244343" y="3090884"/>
            <a:ext cx="4367700" cy="377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Arial"/>
              <a:buNone/>
            </a:pPr>
            <a:r>
              <a:rPr b="0" i="0" lang="en" sz="2000" u="none" cap="none" strike="noStrike">
                <a:solidFill>
                  <a:schemeClr val="dk1"/>
                </a:solidFill>
                <a:latin typeface="Inter"/>
                <a:ea typeface="Inter"/>
                <a:cs typeface="Inter"/>
                <a:sym typeface="Inter"/>
              </a:rPr>
              <a:t>Eligible expenses can include:</a:t>
            </a:r>
            <a:endParaRPr b="0" i="0" sz="2000" u="none" cap="none" strike="noStrike">
              <a:solidFill>
                <a:schemeClr val="dk1"/>
              </a:solidFill>
              <a:latin typeface="Inter"/>
              <a:ea typeface="Inter"/>
              <a:cs typeface="Inter"/>
              <a:sym typeface="Inter"/>
            </a:endParaRPr>
          </a:p>
        </p:txBody>
      </p:sp>
      <p:sp>
        <p:nvSpPr>
          <p:cNvPr id="7191" name="Google Shape;7191;g280e6f0b55c_0_6238"/>
          <p:cNvSpPr txBox="1"/>
          <p:nvPr/>
        </p:nvSpPr>
        <p:spPr>
          <a:xfrm>
            <a:off x="652126" y="3483269"/>
            <a:ext cx="1452300" cy="715800"/>
          </a:xfrm>
          <a:prstGeom prst="rect">
            <a:avLst/>
          </a:prstGeom>
          <a:noFill/>
          <a:ln>
            <a:noFill/>
          </a:ln>
        </p:spPr>
        <p:txBody>
          <a:bodyPr anchorCtr="0" anchor="t" bIns="34275" lIns="68575" spcFirstLastPara="1" rIns="68575" wrap="square" tIns="34275">
            <a:spAutoFit/>
          </a:bodyPr>
          <a:lstStyle/>
          <a:p>
            <a:pPr indent="-127000" lvl="0" marL="127000" marR="0" rtl="0" algn="l">
              <a:lnSpc>
                <a:spcPct val="100000"/>
              </a:lnSpc>
              <a:spcBef>
                <a:spcPts val="0"/>
              </a:spcBef>
              <a:spcAft>
                <a:spcPts val="0"/>
              </a:spcAft>
              <a:buClr>
                <a:schemeClr val="dk1"/>
              </a:buClr>
              <a:buSzPts val="1400"/>
              <a:buFont typeface="Inter"/>
              <a:buChar char="•"/>
            </a:pPr>
            <a:r>
              <a:rPr b="0" i="0" lang="en" sz="1200" u="none" cap="none" strike="noStrike">
                <a:solidFill>
                  <a:schemeClr val="dk1"/>
                </a:solidFill>
                <a:latin typeface="Inter"/>
                <a:ea typeface="Inter"/>
                <a:cs typeface="Inter"/>
                <a:sym typeface="Inter"/>
              </a:rPr>
              <a:t>Adoption fees</a:t>
            </a:r>
            <a:endParaRPr b="0" i="0" sz="900" u="none" cap="none" strike="noStrike">
              <a:solidFill>
                <a:schemeClr val="dk1"/>
              </a:solidFill>
              <a:latin typeface="Inter"/>
              <a:ea typeface="Inter"/>
              <a:cs typeface="Inter"/>
              <a:sym typeface="Inter"/>
            </a:endParaRPr>
          </a:p>
          <a:p>
            <a:pPr indent="-127000" lvl="0" marL="127000" marR="0" rtl="0" algn="l">
              <a:lnSpc>
                <a:spcPct val="100000"/>
              </a:lnSpc>
              <a:spcBef>
                <a:spcPts val="0"/>
              </a:spcBef>
              <a:spcAft>
                <a:spcPts val="0"/>
              </a:spcAft>
              <a:buClr>
                <a:schemeClr val="dk1"/>
              </a:buClr>
              <a:buSzPts val="1400"/>
              <a:buFont typeface="Inter"/>
              <a:buChar char="•"/>
            </a:pPr>
            <a:r>
              <a:rPr b="0" i="0" lang="en" sz="1200" u="none" cap="none" strike="noStrike">
                <a:solidFill>
                  <a:schemeClr val="dk1"/>
                </a:solidFill>
                <a:latin typeface="Inter"/>
                <a:ea typeface="Inter"/>
                <a:cs typeface="Inter"/>
                <a:sym typeface="Inter"/>
              </a:rPr>
              <a:t>Court costs</a:t>
            </a:r>
            <a:endParaRPr b="0" i="0" sz="900" u="none" cap="none" strike="noStrike">
              <a:solidFill>
                <a:schemeClr val="dk1"/>
              </a:solidFill>
              <a:latin typeface="Inter"/>
              <a:ea typeface="Inter"/>
              <a:cs typeface="Inter"/>
              <a:sym typeface="Inter"/>
            </a:endParaRPr>
          </a:p>
          <a:p>
            <a:pPr indent="-127000" lvl="0" marL="127000" marR="0" rtl="0" algn="l">
              <a:lnSpc>
                <a:spcPct val="100000"/>
              </a:lnSpc>
              <a:spcBef>
                <a:spcPts val="0"/>
              </a:spcBef>
              <a:spcAft>
                <a:spcPts val="0"/>
              </a:spcAft>
              <a:buClr>
                <a:schemeClr val="dk1"/>
              </a:buClr>
              <a:buSzPts val="1400"/>
              <a:buFont typeface="Inter"/>
              <a:buChar char="•"/>
            </a:pPr>
            <a:r>
              <a:rPr b="0" i="0" lang="en" sz="1200" u="none" cap="none" strike="noStrike">
                <a:solidFill>
                  <a:schemeClr val="dk1"/>
                </a:solidFill>
                <a:latin typeface="Inter"/>
                <a:ea typeface="Inter"/>
                <a:cs typeface="Inter"/>
                <a:sym typeface="Inter"/>
              </a:rPr>
              <a:t>Attorney fees</a:t>
            </a:r>
            <a:endParaRPr b="0" i="0" sz="1200" u="none" cap="none" strike="noStrike">
              <a:solidFill>
                <a:schemeClr val="dk1"/>
              </a:solidFill>
              <a:latin typeface="Inter"/>
              <a:ea typeface="Inter"/>
              <a:cs typeface="Inter"/>
              <a:sym typeface="Inter"/>
            </a:endParaRPr>
          </a:p>
        </p:txBody>
      </p:sp>
      <p:sp>
        <p:nvSpPr>
          <p:cNvPr id="7192" name="Google Shape;7192;g280e6f0b55c_0_6238"/>
          <p:cNvSpPr txBox="1"/>
          <p:nvPr/>
        </p:nvSpPr>
        <p:spPr>
          <a:xfrm>
            <a:off x="2321793" y="3483268"/>
            <a:ext cx="2290200" cy="684900"/>
          </a:xfrm>
          <a:prstGeom prst="rect">
            <a:avLst/>
          </a:prstGeom>
          <a:noFill/>
          <a:ln>
            <a:noFill/>
          </a:ln>
        </p:spPr>
        <p:txBody>
          <a:bodyPr anchorCtr="0" anchor="t" bIns="34275" lIns="68575" spcFirstLastPara="1" rIns="68575" wrap="square" tIns="34275">
            <a:spAutoFit/>
          </a:bodyPr>
          <a:lstStyle/>
          <a:p>
            <a:pPr indent="-127000" lvl="0" marL="127000" marR="0" rtl="0" algn="l">
              <a:lnSpc>
                <a:spcPct val="100000"/>
              </a:lnSpc>
              <a:spcBef>
                <a:spcPts val="0"/>
              </a:spcBef>
              <a:spcAft>
                <a:spcPts val="0"/>
              </a:spcAft>
              <a:buClr>
                <a:schemeClr val="dk1"/>
              </a:buClr>
              <a:buSzPts val="1400"/>
              <a:buFont typeface="Inter"/>
              <a:buChar char="•"/>
            </a:pPr>
            <a:r>
              <a:rPr b="0" i="0" lang="en" sz="1200" u="none" cap="none" strike="noStrike">
                <a:solidFill>
                  <a:schemeClr val="dk1"/>
                </a:solidFill>
                <a:latin typeface="Inter"/>
                <a:ea typeface="Inter"/>
                <a:cs typeface="Inter"/>
                <a:sym typeface="Inter"/>
              </a:rPr>
              <a:t>Travel expenses</a:t>
            </a:r>
            <a:endParaRPr b="0" i="0" sz="900" u="none" cap="none" strike="noStrike">
              <a:solidFill>
                <a:schemeClr val="dk1"/>
              </a:solidFill>
              <a:latin typeface="Inter"/>
              <a:ea typeface="Inter"/>
              <a:cs typeface="Inter"/>
              <a:sym typeface="Inter"/>
            </a:endParaRPr>
          </a:p>
          <a:p>
            <a:pPr indent="-127000" lvl="0" marL="127000" marR="0" rtl="0" algn="l">
              <a:lnSpc>
                <a:spcPct val="100000"/>
              </a:lnSpc>
              <a:spcBef>
                <a:spcPts val="0"/>
              </a:spcBef>
              <a:spcAft>
                <a:spcPts val="0"/>
              </a:spcAft>
              <a:buClr>
                <a:schemeClr val="dk1"/>
              </a:buClr>
              <a:buSzPts val="1400"/>
              <a:buFont typeface="Inter"/>
              <a:buChar char="•"/>
            </a:pPr>
            <a:r>
              <a:rPr b="0" i="0" lang="en" sz="1200" u="none" cap="none" strike="noStrike">
                <a:solidFill>
                  <a:schemeClr val="dk1"/>
                </a:solidFill>
                <a:latin typeface="Inter"/>
                <a:ea typeface="Inter"/>
                <a:cs typeface="Inter"/>
                <a:sym typeface="Inter"/>
              </a:rPr>
              <a:t>Other expenses related to legal adoption</a:t>
            </a:r>
            <a:endParaRPr b="0" i="0" sz="900" u="none" cap="none" strike="noStrike">
              <a:solidFill>
                <a:schemeClr val="dk1"/>
              </a:solidFill>
              <a:latin typeface="Inter"/>
              <a:ea typeface="Inter"/>
              <a:cs typeface="Inter"/>
              <a:sym typeface="Inter"/>
            </a:endParaRPr>
          </a:p>
        </p:txBody>
      </p:sp>
      <p:pic>
        <p:nvPicPr>
          <p:cNvPr id="7193" name="Google Shape;7193;g280e6f0b55c_0_6238"/>
          <p:cNvPicPr preferRelativeResize="0"/>
          <p:nvPr/>
        </p:nvPicPr>
        <p:blipFill rotWithShape="1">
          <a:blip r:embed="rId3">
            <a:alphaModFix/>
          </a:blip>
          <a:srcRect b="0" l="1245" r="2218" t="0"/>
          <a:stretch/>
        </p:blipFill>
        <p:spPr>
          <a:xfrm>
            <a:off x="5834500" y="0"/>
            <a:ext cx="3309501" cy="5143501"/>
          </a:xfrm>
          <a:prstGeom prst="rect">
            <a:avLst/>
          </a:prstGeom>
          <a:noFill/>
          <a:ln>
            <a:noFill/>
          </a:ln>
        </p:spPr>
      </p:pic>
      <p:grpSp>
        <p:nvGrpSpPr>
          <p:cNvPr id="7194" name="Google Shape;7194;g280e6f0b55c_0_6238"/>
          <p:cNvGrpSpPr/>
          <p:nvPr/>
        </p:nvGrpSpPr>
        <p:grpSpPr>
          <a:xfrm>
            <a:off x="267197" y="1221991"/>
            <a:ext cx="315600" cy="315600"/>
            <a:chOff x="209997" y="1200641"/>
            <a:chExt cx="315600" cy="315600"/>
          </a:xfrm>
        </p:grpSpPr>
        <p:sp>
          <p:nvSpPr>
            <p:cNvPr id="7195" name="Google Shape;7195;g280e6f0b55c_0_6238"/>
            <p:cNvSpPr/>
            <p:nvPr/>
          </p:nvSpPr>
          <p:spPr>
            <a:xfrm>
              <a:off x="209997" y="1200641"/>
              <a:ext cx="315600" cy="315600"/>
            </a:xfrm>
            <a:prstGeom prst="ellipse">
              <a:avLst/>
            </a:prstGeom>
            <a:solidFill>
              <a:schemeClr val="accent4"/>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pic>
          <p:nvPicPr>
            <p:cNvPr id="7196" name="Google Shape;7196;g280e6f0b55c_0_6238"/>
            <p:cNvPicPr preferRelativeResize="0"/>
            <p:nvPr/>
          </p:nvPicPr>
          <p:blipFill rotWithShape="1">
            <a:blip r:embed="rId4">
              <a:alphaModFix/>
            </a:blip>
            <a:srcRect b="0" l="0" r="0" t="0"/>
            <a:stretch/>
          </p:blipFill>
          <p:spPr>
            <a:xfrm>
              <a:off x="244350" y="1245112"/>
              <a:ext cx="246900" cy="226665"/>
            </a:xfrm>
            <a:prstGeom prst="rect">
              <a:avLst/>
            </a:prstGeom>
            <a:noFill/>
            <a:ln>
              <a:noFill/>
            </a:ln>
          </p:spPr>
        </p:pic>
      </p:grpSp>
      <p:grpSp>
        <p:nvGrpSpPr>
          <p:cNvPr id="7197" name="Google Shape;7197;g280e6f0b55c_0_6238"/>
          <p:cNvGrpSpPr/>
          <p:nvPr/>
        </p:nvGrpSpPr>
        <p:grpSpPr>
          <a:xfrm>
            <a:off x="3050847" y="1222003"/>
            <a:ext cx="315600" cy="315600"/>
            <a:chOff x="3050847" y="1198903"/>
            <a:chExt cx="315600" cy="315600"/>
          </a:xfrm>
        </p:grpSpPr>
        <p:sp>
          <p:nvSpPr>
            <p:cNvPr id="7198" name="Google Shape;7198;g280e6f0b55c_0_6238"/>
            <p:cNvSpPr/>
            <p:nvPr/>
          </p:nvSpPr>
          <p:spPr>
            <a:xfrm>
              <a:off x="3050847" y="1198903"/>
              <a:ext cx="315600" cy="315600"/>
            </a:xfrm>
            <a:prstGeom prst="ellipse">
              <a:avLst/>
            </a:prstGeom>
            <a:solidFill>
              <a:schemeClr val="accent4"/>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pic>
          <p:nvPicPr>
            <p:cNvPr id="7199" name="Google Shape;7199;g280e6f0b55c_0_6238"/>
            <p:cNvPicPr preferRelativeResize="0"/>
            <p:nvPr/>
          </p:nvPicPr>
          <p:blipFill rotWithShape="1">
            <a:blip r:embed="rId5">
              <a:alphaModFix/>
            </a:blip>
            <a:srcRect b="0" l="0" r="0" t="0"/>
            <a:stretch/>
          </p:blipFill>
          <p:spPr>
            <a:xfrm>
              <a:off x="3065050" y="1288999"/>
              <a:ext cx="287175" cy="181600"/>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3" name="Shape 7203"/>
        <p:cNvGrpSpPr/>
        <p:nvPr/>
      </p:nvGrpSpPr>
      <p:grpSpPr>
        <a:xfrm>
          <a:off x="0" y="0"/>
          <a:ext cx="0" cy="0"/>
          <a:chOff x="0" y="0"/>
          <a:chExt cx="0" cy="0"/>
        </a:xfrm>
      </p:grpSpPr>
      <p:sp>
        <p:nvSpPr>
          <p:cNvPr id="7204" name="Google Shape;7204;p17"/>
          <p:cNvSpPr/>
          <p:nvPr/>
        </p:nvSpPr>
        <p:spPr>
          <a:xfrm>
            <a:off x="-161447" y="-102550"/>
            <a:ext cx="4622351" cy="5563313"/>
          </a:xfrm>
          <a:prstGeom prst="rect">
            <a:avLst/>
          </a:prstGeom>
          <a:solidFill>
            <a:schemeClr val="lt1"/>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FFFFFF"/>
              </a:solidFill>
              <a:latin typeface="Calibri"/>
              <a:ea typeface="Calibri"/>
              <a:cs typeface="Calibri"/>
              <a:sym typeface="Calibri"/>
            </a:endParaRPr>
          </a:p>
        </p:txBody>
      </p:sp>
      <p:sp>
        <p:nvSpPr>
          <p:cNvPr id="7205" name="Google Shape;7205;p17"/>
          <p:cNvSpPr txBox="1"/>
          <p:nvPr>
            <p:ph type="title"/>
          </p:nvPr>
        </p:nvSpPr>
        <p:spPr>
          <a:xfrm>
            <a:off x="571882" y="448881"/>
            <a:ext cx="8136967" cy="503052"/>
          </a:xfrm>
          <a:prstGeom prst="rect">
            <a:avLst/>
          </a:prstGeom>
          <a:noFill/>
          <a:ln>
            <a:noFill/>
          </a:ln>
        </p:spPr>
        <p:txBody>
          <a:bodyPr anchorCtr="0" anchor="b" bIns="34275" lIns="68550" spcFirstLastPara="1" rIns="68550" wrap="square" tIns="34275">
            <a:normAutofit/>
          </a:bodyPr>
          <a:lstStyle/>
          <a:p>
            <a:pPr indent="0" lvl="0" marL="0" rtl="0" algn="l">
              <a:lnSpc>
                <a:spcPct val="90000"/>
              </a:lnSpc>
              <a:spcBef>
                <a:spcPts val="0"/>
              </a:spcBef>
              <a:spcAft>
                <a:spcPts val="0"/>
              </a:spcAft>
              <a:buClr>
                <a:schemeClr val="lt1"/>
              </a:buClr>
              <a:buSzPts val="4000"/>
              <a:buFont typeface="Inter Black"/>
              <a:buNone/>
            </a:pPr>
            <a:r>
              <a:rPr lang="en">
                <a:solidFill>
                  <a:schemeClr val="dk1"/>
                </a:solidFill>
              </a:rPr>
              <a:t>Claim filing</a:t>
            </a:r>
            <a:endParaRPr>
              <a:solidFill>
                <a:schemeClr val="dk1"/>
              </a:solidFill>
            </a:endParaRPr>
          </a:p>
        </p:txBody>
      </p:sp>
      <p:sp>
        <p:nvSpPr>
          <p:cNvPr id="7206" name="Google Shape;7206;p17"/>
          <p:cNvSpPr txBox="1"/>
          <p:nvPr/>
        </p:nvSpPr>
        <p:spPr>
          <a:xfrm>
            <a:off x="504108" y="2570345"/>
            <a:ext cx="3487800" cy="588600"/>
          </a:xfrm>
          <a:prstGeom prst="rect">
            <a:avLst/>
          </a:prstGeom>
          <a:noFill/>
          <a:ln>
            <a:noFill/>
          </a:ln>
        </p:spPr>
        <p:txBody>
          <a:bodyPr anchorCtr="0" anchor="t" bIns="34275" lIns="68550" spcFirstLastPara="1" rIns="68550" wrap="square" tIns="34275">
            <a:spAutoFit/>
          </a:bodyPr>
          <a:lstStyle/>
          <a:p>
            <a:pPr indent="0" lvl="0" marL="0" marR="0" rtl="0" algn="l">
              <a:lnSpc>
                <a:spcPct val="150000"/>
              </a:lnSpc>
              <a:spcBef>
                <a:spcPts val="0"/>
              </a:spcBef>
              <a:spcAft>
                <a:spcPts val="0"/>
              </a:spcAft>
              <a:buClr>
                <a:srgbClr val="000000"/>
              </a:buClr>
              <a:buSzPts val="1350"/>
              <a:buFont typeface="Arial"/>
              <a:buNone/>
            </a:pPr>
            <a:r>
              <a:rPr b="0" i="0" lang="en" sz="1350" u="none" cap="none" strike="noStrike">
                <a:solidFill>
                  <a:schemeClr val="dk1"/>
                </a:solidFill>
                <a:latin typeface="Inter"/>
                <a:ea typeface="Inter"/>
                <a:cs typeface="Inter"/>
                <a:sym typeface="Inter"/>
              </a:rPr>
              <a:t>The best form of documentation when submitting a claim is an </a:t>
            </a:r>
            <a:r>
              <a:rPr b="1" i="0" lang="en" sz="1350" u="none" cap="none" strike="noStrike">
                <a:solidFill>
                  <a:schemeClr val="dk1"/>
                </a:solidFill>
                <a:latin typeface="Inter"/>
                <a:ea typeface="Inter"/>
                <a:cs typeface="Inter"/>
                <a:sym typeface="Inter"/>
              </a:rPr>
              <a:t>itemized receipt</a:t>
            </a:r>
            <a:r>
              <a:rPr b="0" i="0" lang="en" sz="1350" u="none" cap="none" strike="noStrike">
                <a:solidFill>
                  <a:schemeClr val="dk1"/>
                </a:solidFill>
                <a:latin typeface="Inter"/>
                <a:ea typeface="Inter"/>
                <a:cs typeface="Inter"/>
                <a:sym typeface="Inter"/>
              </a:rPr>
              <a:t>.</a:t>
            </a:r>
            <a:endParaRPr b="0" i="0" sz="900" u="none" cap="none" strike="noStrike">
              <a:solidFill>
                <a:schemeClr val="dk1"/>
              </a:solidFill>
              <a:latin typeface="Inter"/>
              <a:ea typeface="Inter"/>
              <a:cs typeface="Inter"/>
              <a:sym typeface="Inter"/>
            </a:endParaRPr>
          </a:p>
        </p:txBody>
      </p:sp>
      <p:sp>
        <p:nvSpPr>
          <p:cNvPr id="7207" name="Google Shape;7207;p17"/>
          <p:cNvSpPr txBox="1"/>
          <p:nvPr>
            <p:ph idx="1" type="body"/>
          </p:nvPr>
        </p:nvSpPr>
        <p:spPr>
          <a:xfrm>
            <a:off x="4767046" y="1068671"/>
            <a:ext cx="3941803" cy="692467"/>
          </a:xfrm>
          <a:prstGeom prst="rect">
            <a:avLst/>
          </a:prstGeom>
          <a:noFill/>
          <a:ln>
            <a:noFill/>
          </a:ln>
        </p:spPr>
        <p:txBody>
          <a:bodyPr anchorCtr="0" anchor="t" bIns="34275" lIns="68550" spcFirstLastPara="1" rIns="68550" wrap="square" tIns="34275">
            <a:noAutofit/>
          </a:bodyPr>
          <a:lstStyle/>
          <a:p>
            <a:pPr indent="0" lvl="0" marL="76200" rtl="0" algn="l">
              <a:lnSpc>
                <a:spcPct val="150000"/>
              </a:lnSpc>
              <a:spcBef>
                <a:spcPts val="750"/>
              </a:spcBef>
              <a:spcAft>
                <a:spcPts val="0"/>
              </a:spcAft>
              <a:buClr>
                <a:schemeClr val="lt1"/>
              </a:buClr>
              <a:buSzPts val="2000"/>
              <a:buFont typeface="Inter"/>
              <a:buNone/>
            </a:pPr>
            <a:r>
              <a:rPr b="1" lang="en" sz="1400"/>
              <a:t>Any documentation provided must contain the following information:</a:t>
            </a:r>
            <a:endParaRPr/>
          </a:p>
          <a:p>
            <a:pPr indent="0" lvl="0" marL="76200" rtl="0" algn="l">
              <a:lnSpc>
                <a:spcPct val="150000"/>
              </a:lnSpc>
              <a:spcBef>
                <a:spcPts val="750"/>
              </a:spcBef>
              <a:spcAft>
                <a:spcPts val="0"/>
              </a:spcAft>
              <a:buClr>
                <a:schemeClr val="lt1"/>
              </a:buClr>
              <a:buSzPts val="2000"/>
              <a:buFont typeface="Inter"/>
              <a:buNone/>
            </a:pPr>
            <a:r>
              <a:t/>
            </a:r>
            <a:endParaRPr sz="1350"/>
          </a:p>
          <a:p>
            <a:pPr indent="-171450" lvl="0" marL="342900" rtl="0" algn="l">
              <a:lnSpc>
                <a:spcPct val="90000"/>
              </a:lnSpc>
              <a:spcBef>
                <a:spcPts val="750"/>
              </a:spcBef>
              <a:spcAft>
                <a:spcPts val="0"/>
              </a:spcAft>
              <a:buClr>
                <a:schemeClr val="lt1"/>
              </a:buClr>
              <a:buSzPts val="2000"/>
              <a:buFont typeface="Inter"/>
              <a:buNone/>
            </a:pPr>
            <a:r>
              <a:t/>
            </a:r>
            <a:endParaRPr sz="1350"/>
          </a:p>
        </p:txBody>
      </p:sp>
      <p:sp>
        <p:nvSpPr>
          <p:cNvPr id="7208" name="Google Shape;7208;p17"/>
          <p:cNvSpPr/>
          <p:nvPr/>
        </p:nvSpPr>
        <p:spPr>
          <a:xfrm>
            <a:off x="4835414" y="1948867"/>
            <a:ext cx="3670418" cy="2196563"/>
          </a:xfrm>
          <a:prstGeom prst="rect">
            <a:avLst/>
          </a:prstGeom>
          <a:noFill/>
          <a:ln>
            <a:noFill/>
          </a:ln>
        </p:spPr>
        <p:txBody>
          <a:bodyPr anchorCtr="0" anchor="t" bIns="45700" lIns="91425" spcFirstLastPara="1" rIns="91425" wrap="square" tIns="45700">
            <a:spAutoFit/>
          </a:bodyPr>
          <a:lstStyle/>
          <a:p>
            <a:pPr indent="-247650" lvl="1" marL="600075" marR="0" rtl="0" algn="l">
              <a:lnSpc>
                <a:spcPct val="150000"/>
              </a:lnSpc>
              <a:spcBef>
                <a:spcPts val="0"/>
              </a:spcBef>
              <a:spcAft>
                <a:spcPts val="0"/>
              </a:spcAft>
              <a:buClr>
                <a:schemeClr val="accent2"/>
              </a:buClr>
              <a:buSzPts val="1600"/>
              <a:buFont typeface="Inter"/>
              <a:buChar char="•"/>
            </a:pPr>
            <a:r>
              <a:rPr b="1" i="0" lang="en" sz="1400" u="none" cap="none" strike="noStrike">
                <a:solidFill>
                  <a:srgbClr val="A2DDF8"/>
                </a:solidFill>
                <a:latin typeface="Arial"/>
                <a:ea typeface="Arial"/>
                <a:cs typeface="Arial"/>
                <a:sym typeface="Arial"/>
              </a:rPr>
              <a:t>When </a:t>
            </a:r>
            <a:r>
              <a:rPr b="0" i="0" lang="en" sz="1400" u="none" cap="none" strike="noStrike">
                <a:solidFill>
                  <a:schemeClr val="lt1"/>
                </a:solidFill>
                <a:latin typeface="Arial"/>
                <a:ea typeface="Arial"/>
                <a:cs typeface="Arial"/>
                <a:sym typeface="Arial"/>
              </a:rPr>
              <a:t>the expense was received</a:t>
            </a:r>
            <a:endParaRPr b="0" i="0" sz="1200" u="none" cap="none" strike="noStrike">
              <a:solidFill>
                <a:srgbClr val="000000"/>
              </a:solidFill>
              <a:latin typeface="Arial"/>
              <a:ea typeface="Arial"/>
              <a:cs typeface="Arial"/>
              <a:sym typeface="Arial"/>
            </a:endParaRPr>
          </a:p>
          <a:p>
            <a:pPr indent="-247650" lvl="1" marL="600075" marR="0" rtl="0" algn="l">
              <a:lnSpc>
                <a:spcPct val="150000"/>
              </a:lnSpc>
              <a:spcBef>
                <a:spcPts val="375"/>
              </a:spcBef>
              <a:spcAft>
                <a:spcPts val="0"/>
              </a:spcAft>
              <a:buClr>
                <a:schemeClr val="accent2"/>
              </a:buClr>
              <a:buSzPts val="1600"/>
              <a:buFont typeface="Inter"/>
              <a:buChar char="•"/>
            </a:pPr>
            <a:r>
              <a:rPr b="1" i="0" lang="en" sz="1400" u="none" cap="none" strike="noStrike">
                <a:solidFill>
                  <a:srgbClr val="A2DDF8"/>
                </a:solidFill>
                <a:latin typeface="Arial"/>
                <a:ea typeface="Arial"/>
                <a:cs typeface="Arial"/>
                <a:sym typeface="Arial"/>
              </a:rPr>
              <a:t>Where</a:t>
            </a:r>
            <a:r>
              <a:rPr b="0" i="0" lang="en" sz="1400" u="none" cap="none" strike="noStrike">
                <a:solidFill>
                  <a:srgbClr val="00C7B1"/>
                </a:solidFill>
                <a:latin typeface="Arial"/>
                <a:ea typeface="Arial"/>
                <a:cs typeface="Arial"/>
                <a:sym typeface="Arial"/>
              </a:rPr>
              <a:t> </a:t>
            </a:r>
            <a:r>
              <a:rPr b="0" i="0" lang="en" sz="1400" u="none" cap="none" strike="noStrike">
                <a:solidFill>
                  <a:schemeClr val="lt1"/>
                </a:solidFill>
                <a:latin typeface="Arial"/>
                <a:ea typeface="Arial"/>
                <a:cs typeface="Arial"/>
                <a:sym typeface="Arial"/>
              </a:rPr>
              <a:t>the expense was received</a:t>
            </a:r>
            <a:endParaRPr b="0" i="0" sz="1200" u="none" cap="none" strike="noStrike">
              <a:solidFill>
                <a:srgbClr val="000000"/>
              </a:solidFill>
              <a:latin typeface="Arial"/>
              <a:ea typeface="Arial"/>
              <a:cs typeface="Arial"/>
              <a:sym typeface="Arial"/>
            </a:endParaRPr>
          </a:p>
          <a:p>
            <a:pPr indent="-247650" lvl="1" marL="600075" marR="0" rtl="0" algn="l">
              <a:lnSpc>
                <a:spcPct val="150000"/>
              </a:lnSpc>
              <a:spcBef>
                <a:spcPts val="375"/>
              </a:spcBef>
              <a:spcAft>
                <a:spcPts val="0"/>
              </a:spcAft>
              <a:buClr>
                <a:schemeClr val="accent2"/>
              </a:buClr>
              <a:buSzPts val="1600"/>
              <a:buFont typeface="Inter"/>
              <a:buChar char="•"/>
            </a:pPr>
            <a:r>
              <a:rPr b="1" i="0" lang="en" sz="1400" u="none" cap="none" strike="noStrike">
                <a:solidFill>
                  <a:srgbClr val="A2DDF8"/>
                </a:solidFill>
                <a:latin typeface="Arial"/>
                <a:ea typeface="Arial"/>
                <a:cs typeface="Arial"/>
                <a:sym typeface="Arial"/>
              </a:rPr>
              <a:t>What </a:t>
            </a:r>
            <a:r>
              <a:rPr b="0" i="0" lang="en" sz="1400" u="none" cap="none" strike="noStrike">
                <a:solidFill>
                  <a:schemeClr val="lt1"/>
                </a:solidFill>
                <a:latin typeface="Arial"/>
                <a:ea typeface="Arial"/>
                <a:cs typeface="Arial"/>
                <a:sym typeface="Arial"/>
              </a:rPr>
              <a:t>the expense was</a:t>
            </a:r>
            <a:endParaRPr b="0" i="0" sz="1200" u="none" cap="none" strike="noStrike">
              <a:solidFill>
                <a:srgbClr val="000000"/>
              </a:solidFill>
              <a:latin typeface="Arial"/>
              <a:ea typeface="Arial"/>
              <a:cs typeface="Arial"/>
              <a:sym typeface="Arial"/>
            </a:endParaRPr>
          </a:p>
          <a:p>
            <a:pPr indent="-247650" lvl="1" marL="600075" marR="0" rtl="0" algn="l">
              <a:lnSpc>
                <a:spcPct val="150000"/>
              </a:lnSpc>
              <a:spcBef>
                <a:spcPts val="375"/>
              </a:spcBef>
              <a:spcAft>
                <a:spcPts val="0"/>
              </a:spcAft>
              <a:buClr>
                <a:schemeClr val="accent2"/>
              </a:buClr>
              <a:buSzPts val="1600"/>
              <a:buFont typeface="Inter"/>
              <a:buChar char="•"/>
            </a:pPr>
            <a:r>
              <a:rPr b="1" i="0" lang="en" sz="1400" u="none" cap="none" strike="noStrike">
                <a:solidFill>
                  <a:srgbClr val="A2DDF8"/>
                </a:solidFill>
                <a:latin typeface="Arial"/>
                <a:ea typeface="Arial"/>
                <a:cs typeface="Arial"/>
                <a:sym typeface="Arial"/>
              </a:rPr>
              <a:t>The amount/cost </a:t>
            </a:r>
            <a:r>
              <a:rPr b="0" i="0" lang="en" sz="1400" u="none" cap="none" strike="noStrike">
                <a:solidFill>
                  <a:schemeClr val="lt1"/>
                </a:solidFill>
                <a:latin typeface="Arial"/>
                <a:ea typeface="Arial"/>
                <a:cs typeface="Arial"/>
                <a:sym typeface="Arial"/>
              </a:rPr>
              <a:t>of the expense incurred </a:t>
            </a:r>
            <a:endParaRPr b="0" i="0" sz="1200" u="none" cap="none" strike="noStrike">
              <a:solidFill>
                <a:srgbClr val="000000"/>
              </a:solidFill>
              <a:latin typeface="Arial"/>
              <a:ea typeface="Arial"/>
              <a:cs typeface="Arial"/>
              <a:sym typeface="Arial"/>
            </a:endParaRPr>
          </a:p>
        </p:txBody>
      </p:sp>
      <p:sp>
        <p:nvSpPr>
          <p:cNvPr id="7209" name="Google Shape;7209;p17"/>
          <p:cNvSpPr/>
          <p:nvPr/>
        </p:nvSpPr>
        <p:spPr>
          <a:xfrm>
            <a:off x="555384" y="1644002"/>
            <a:ext cx="724251" cy="724251"/>
          </a:xfrm>
          <a:prstGeom prst="ellipse">
            <a:avLst/>
          </a:prstGeom>
          <a:solidFill>
            <a:schemeClr val="accent2"/>
          </a:solid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FFFFFF"/>
              </a:solidFill>
              <a:latin typeface="Calibri"/>
              <a:ea typeface="Calibri"/>
              <a:cs typeface="Calibri"/>
              <a:sym typeface="Calibri"/>
            </a:endParaRPr>
          </a:p>
        </p:txBody>
      </p:sp>
      <p:grpSp>
        <p:nvGrpSpPr>
          <p:cNvPr id="7210" name="Google Shape;7210;p17"/>
          <p:cNvGrpSpPr/>
          <p:nvPr/>
        </p:nvGrpSpPr>
        <p:grpSpPr>
          <a:xfrm>
            <a:off x="773437" y="1796444"/>
            <a:ext cx="297899" cy="419367"/>
            <a:chOff x="839450" y="2772250"/>
            <a:chExt cx="72900" cy="102625"/>
          </a:xfrm>
        </p:grpSpPr>
        <p:sp>
          <p:nvSpPr>
            <p:cNvPr id="7211" name="Google Shape;7211;p17"/>
            <p:cNvSpPr/>
            <p:nvPr/>
          </p:nvSpPr>
          <p:spPr>
            <a:xfrm>
              <a:off x="852025" y="2799475"/>
              <a:ext cx="18875" cy="17625"/>
            </a:xfrm>
            <a:custGeom>
              <a:rect b="b" l="l" r="r" t="t"/>
              <a:pathLst>
                <a:path extrusionOk="0" h="705" w="755">
                  <a:moveTo>
                    <a:pt x="637" y="1"/>
                  </a:moveTo>
                  <a:lnTo>
                    <a:pt x="604" y="17"/>
                  </a:lnTo>
                  <a:lnTo>
                    <a:pt x="570" y="34"/>
                  </a:lnTo>
                  <a:lnTo>
                    <a:pt x="269" y="453"/>
                  </a:lnTo>
                  <a:lnTo>
                    <a:pt x="168" y="352"/>
                  </a:lnTo>
                  <a:lnTo>
                    <a:pt x="135" y="336"/>
                  </a:lnTo>
                  <a:lnTo>
                    <a:pt x="101" y="319"/>
                  </a:lnTo>
                  <a:lnTo>
                    <a:pt x="51" y="336"/>
                  </a:lnTo>
                  <a:lnTo>
                    <a:pt x="17" y="352"/>
                  </a:lnTo>
                  <a:lnTo>
                    <a:pt x="1" y="386"/>
                  </a:lnTo>
                  <a:lnTo>
                    <a:pt x="1" y="419"/>
                  </a:lnTo>
                  <a:lnTo>
                    <a:pt x="1" y="470"/>
                  </a:lnTo>
                  <a:lnTo>
                    <a:pt x="17" y="503"/>
                  </a:lnTo>
                  <a:lnTo>
                    <a:pt x="202" y="671"/>
                  </a:lnTo>
                  <a:lnTo>
                    <a:pt x="235" y="704"/>
                  </a:lnTo>
                  <a:lnTo>
                    <a:pt x="285" y="704"/>
                  </a:lnTo>
                  <a:lnTo>
                    <a:pt x="319" y="687"/>
                  </a:lnTo>
                  <a:lnTo>
                    <a:pt x="352" y="671"/>
                  </a:lnTo>
                  <a:lnTo>
                    <a:pt x="738" y="168"/>
                  </a:lnTo>
                  <a:lnTo>
                    <a:pt x="754" y="118"/>
                  </a:lnTo>
                  <a:lnTo>
                    <a:pt x="754" y="84"/>
                  </a:lnTo>
                  <a:lnTo>
                    <a:pt x="738" y="51"/>
                  </a:lnTo>
                  <a:lnTo>
                    <a:pt x="704" y="17"/>
                  </a:lnTo>
                  <a:lnTo>
                    <a:pt x="671" y="1"/>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2" name="Google Shape;7212;p17"/>
            <p:cNvSpPr/>
            <p:nvPr/>
          </p:nvSpPr>
          <p:spPr>
            <a:xfrm>
              <a:off x="839450" y="2784400"/>
              <a:ext cx="72900" cy="90475"/>
            </a:xfrm>
            <a:custGeom>
              <a:rect b="b" l="l" r="r" t="t"/>
              <a:pathLst>
                <a:path extrusionOk="0" h="3619" w="2916">
                  <a:moveTo>
                    <a:pt x="319" y="1"/>
                  </a:moveTo>
                  <a:lnTo>
                    <a:pt x="236" y="34"/>
                  </a:lnTo>
                  <a:lnTo>
                    <a:pt x="185" y="68"/>
                  </a:lnTo>
                  <a:lnTo>
                    <a:pt x="118" y="118"/>
                  </a:lnTo>
                  <a:lnTo>
                    <a:pt x="68" y="168"/>
                  </a:lnTo>
                  <a:lnTo>
                    <a:pt x="34" y="235"/>
                  </a:lnTo>
                  <a:lnTo>
                    <a:pt x="18" y="319"/>
                  </a:lnTo>
                  <a:lnTo>
                    <a:pt x="1" y="386"/>
                  </a:lnTo>
                  <a:lnTo>
                    <a:pt x="1" y="3233"/>
                  </a:lnTo>
                  <a:lnTo>
                    <a:pt x="18" y="3317"/>
                  </a:lnTo>
                  <a:lnTo>
                    <a:pt x="34" y="3384"/>
                  </a:lnTo>
                  <a:lnTo>
                    <a:pt x="68" y="3451"/>
                  </a:lnTo>
                  <a:lnTo>
                    <a:pt x="118" y="3501"/>
                  </a:lnTo>
                  <a:lnTo>
                    <a:pt x="185" y="3552"/>
                  </a:lnTo>
                  <a:lnTo>
                    <a:pt x="236" y="3602"/>
                  </a:lnTo>
                  <a:lnTo>
                    <a:pt x="319" y="3619"/>
                  </a:lnTo>
                  <a:lnTo>
                    <a:pt x="2530" y="3619"/>
                  </a:lnTo>
                  <a:lnTo>
                    <a:pt x="2614" y="3602"/>
                  </a:lnTo>
                  <a:lnTo>
                    <a:pt x="2681" y="3585"/>
                  </a:lnTo>
                  <a:lnTo>
                    <a:pt x="2748" y="3552"/>
                  </a:lnTo>
                  <a:lnTo>
                    <a:pt x="2815" y="3501"/>
                  </a:lnTo>
                  <a:lnTo>
                    <a:pt x="2849" y="3434"/>
                  </a:lnTo>
                  <a:lnTo>
                    <a:pt x="2899" y="3367"/>
                  </a:lnTo>
                  <a:lnTo>
                    <a:pt x="2916" y="3300"/>
                  </a:lnTo>
                  <a:lnTo>
                    <a:pt x="2916" y="3217"/>
                  </a:lnTo>
                  <a:lnTo>
                    <a:pt x="2916" y="386"/>
                  </a:lnTo>
                  <a:lnTo>
                    <a:pt x="2916" y="302"/>
                  </a:lnTo>
                  <a:lnTo>
                    <a:pt x="2899" y="235"/>
                  </a:lnTo>
                  <a:lnTo>
                    <a:pt x="2865" y="168"/>
                  </a:lnTo>
                  <a:lnTo>
                    <a:pt x="2815" y="101"/>
                  </a:lnTo>
                  <a:lnTo>
                    <a:pt x="2765" y="68"/>
                  </a:lnTo>
                  <a:lnTo>
                    <a:pt x="2698" y="34"/>
                  </a:lnTo>
                  <a:lnTo>
                    <a:pt x="2614" y="1"/>
                  </a:lnTo>
                  <a:lnTo>
                    <a:pt x="2011" y="1"/>
                  </a:lnTo>
                  <a:lnTo>
                    <a:pt x="1978" y="34"/>
                  </a:lnTo>
                  <a:lnTo>
                    <a:pt x="1944" y="68"/>
                  </a:lnTo>
                  <a:lnTo>
                    <a:pt x="1944" y="101"/>
                  </a:lnTo>
                  <a:lnTo>
                    <a:pt x="1944" y="135"/>
                  </a:lnTo>
                  <a:lnTo>
                    <a:pt x="1978" y="168"/>
                  </a:lnTo>
                  <a:lnTo>
                    <a:pt x="2011" y="185"/>
                  </a:lnTo>
                  <a:lnTo>
                    <a:pt x="2045" y="202"/>
                  </a:lnTo>
                  <a:lnTo>
                    <a:pt x="2597" y="202"/>
                  </a:lnTo>
                  <a:lnTo>
                    <a:pt x="2648" y="235"/>
                  </a:lnTo>
                  <a:lnTo>
                    <a:pt x="2681" y="252"/>
                  </a:lnTo>
                  <a:lnTo>
                    <a:pt x="2698" y="285"/>
                  </a:lnTo>
                  <a:lnTo>
                    <a:pt x="2715" y="336"/>
                  </a:lnTo>
                  <a:lnTo>
                    <a:pt x="2715" y="386"/>
                  </a:lnTo>
                  <a:lnTo>
                    <a:pt x="2715" y="3217"/>
                  </a:lnTo>
                  <a:lnTo>
                    <a:pt x="2715" y="3300"/>
                  </a:lnTo>
                  <a:lnTo>
                    <a:pt x="2664" y="3351"/>
                  </a:lnTo>
                  <a:lnTo>
                    <a:pt x="2597" y="3401"/>
                  </a:lnTo>
                  <a:lnTo>
                    <a:pt x="2530" y="3418"/>
                  </a:lnTo>
                  <a:lnTo>
                    <a:pt x="403" y="3418"/>
                  </a:lnTo>
                  <a:lnTo>
                    <a:pt x="319" y="3401"/>
                  </a:lnTo>
                  <a:lnTo>
                    <a:pt x="269" y="3367"/>
                  </a:lnTo>
                  <a:lnTo>
                    <a:pt x="219" y="3300"/>
                  </a:lnTo>
                  <a:lnTo>
                    <a:pt x="202" y="3233"/>
                  </a:lnTo>
                  <a:lnTo>
                    <a:pt x="202" y="386"/>
                  </a:lnTo>
                  <a:lnTo>
                    <a:pt x="219" y="319"/>
                  </a:lnTo>
                  <a:lnTo>
                    <a:pt x="269" y="252"/>
                  </a:lnTo>
                  <a:lnTo>
                    <a:pt x="319" y="218"/>
                  </a:lnTo>
                  <a:lnTo>
                    <a:pt x="403" y="202"/>
                  </a:lnTo>
                  <a:lnTo>
                    <a:pt x="872" y="202"/>
                  </a:lnTo>
                  <a:lnTo>
                    <a:pt x="922" y="185"/>
                  </a:lnTo>
                  <a:lnTo>
                    <a:pt x="939" y="168"/>
                  </a:lnTo>
                  <a:lnTo>
                    <a:pt x="973" y="135"/>
                  </a:lnTo>
                  <a:lnTo>
                    <a:pt x="973" y="101"/>
                  </a:lnTo>
                  <a:lnTo>
                    <a:pt x="973" y="68"/>
                  </a:lnTo>
                  <a:lnTo>
                    <a:pt x="939" y="34"/>
                  </a:lnTo>
                  <a:lnTo>
                    <a:pt x="922" y="1"/>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3" name="Google Shape;7213;p17"/>
            <p:cNvSpPr/>
            <p:nvPr/>
          </p:nvSpPr>
          <p:spPr>
            <a:xfrm>
              <a:off x="858725" y="2772250"/>
              <a:ext cx="34375" cy="22650"/>
            </a:xfrm>
            <a:custGeom>
              <a:rect b="b" l="l" r="r" t="t"/>
              <a:pathLst>
                <a:path extrusionOk="0" h="906" w="1375">
                  <a:moveTo>
                    <a:pt x="838" y="202"/>
                  </a:moveTo>
                  <a:lnTo>
                    <a:pt x="838" y="235"/>
                  </a:lnTo>
                  <a:lnTo>
                    <a:pt x="855" y="319"/>
                  </a:lnTo>
                  <a:lnTo>
                    <a:pt x="888" y="403"/>
                  </a:lnTo>
                  <a:lnTo>
                    <a:pt x="905" y="436"/>
                  </a:lnTo>
                  <a:lnTo>
                    <a:pt x="939" y="470"/>
                  </a:lnTo>
                  <a:lnTo>
                    <a:pt x="989" y="487"/>
                  </a:lnTo>
                  <a:lnTo>
                    <a:pt x="1022" y="503"/>
                  </a:lnTo>
                  <a:lnTo>
                    <a:pt x="1173" y="503"/>
                  </a:lnTo>
                  <a:lnTo>
                    <a:pt x="1173" y="704"/>
                  </a:lnTo>
                  <a:lnTo>
                    <a:pt x="202" y="704"/>
                  </a:lnTo>
                  <a:lnTo>
                    <a:pt x="202" y="503"/>
                  </a:lnTo>
                  <a:lnTo>
                    <a:pt x="319" y="503"/>
                  </a:lnTo>
                  <a:lnTo>
                    <a:pt x="403" y="487"/>
                  </a:lnTo>
                  <a:lnTo>
                    <a:pt x="453" y="436"/>
                  </a:lnTo>
                  <a:lnTo>
                    <a:pt x="503" y="386"/>
                  </a:lnTo>
                  <a:lnTo>
                    <a:pt x="520" y="319"/>
                  </a:lnTo>
                  <a:lnTo>
                    <a:pt x="520" y="202"/>
                  </a:lnTo>
                  <a:close/>
                  <a:moveTo>
                    <a:pt x="369" y="1"/>
                  </a:moveTo>
                  <a:lnTo>
                    <a:pt x="336" y="34"/>
                  </a:lnTo>
                  <a:lnTo>
                    <a:pt x="319" y="68"/>
                  </a:lnTo>
                  <a:lnTo>
                    <a:pt x="319" y="101"/>
                  </a:lnTo>
                  <a:lnTo>
                    <a:pt x="319" y="302"/>
                  </a:lnTo>
                  <a:lnTo>
                    <a:pt x="68" y="302"/>
                  </a:lnTo>
                  <a:lnTo>
                    <a:pt x="34" y="319"/>
                  </a:lnTo>
                  <a:lnTo>
                    <a:pt x="17" y="353"/>
                  </a:lnTo>
                  <a:lnTo>
                    <a:pt x="1" y="403"/>
                  </a:lnTo>
                  <a:lnTo>
                    <a:pt x="1" y="805"/>
                  </a:lnTo>
                  <a:lnTo>
                    <a:pt x="17" y="855"/>
                  </a:lnTo>
                  <a:lnTo>
                    <a:pt x="34" y="889"/>
                  </a:lnTo>
                  <a:lnTo>
                    <a:pt x="68" y="905"/>
                  </a:lnTo>
                  <a:lnTo>
                    <a:pt x="1307" y="905"/>
                  </a:lnTo>
                  <a:lnTo>
                    <a:pt x="1341" y="889"/>
                  </a:lnTo>
                  <a:lnTo>
                    <a:pt x="1357" y="855"/>
                  </a:lnTo>
                  <a:lnTo>
                    <a:pt x="1374" y="805"/>
                  </a:lnTo>
                  <a:lnTo>
                    <a:pt x="1374" y="403"/>
                  </a:lnTo>
                  <a:lnTo>
                    <a:pt x="1357" y="353"/>
                  </a:lnTo>
                  <a:lnTo>
                    <a:pt x="1341" y="319"/>
                  </a:lnTo>
                  <a:lnTo>
                    <a:pt x="1307" y="302"/>
                  </a:lnTo>
                  <a:lnTo>
                    <a:pt x="1056" y="302"/>
                  </a:lnTo>
                  <a:lnTo>
                    <a:pt x="1039" y="235"/>
                  </a:lnTo>
                  <a:lnTo>
                    <a:pt x="1039" y="101"/>
                  </a:lnTo>
                  <a:lnTo>
                    <a:pt x="1039" y="68"/>
                  </a:lnTo>
                  <a:lnTo>
                    <a:pt x="1006" y="34"/>
                  </a:lnTo>
                  <a:lnTo>
                    <a:pt x="989" y="1"/>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4" name="Google Shape;7214;p17"/>
            <p:cNvSpPr/>
            <p:nvPr/>
          </p:nvSpPr>
          <p:spPr>
            <a:xfrm>
              <a:off x="872975" y="2807025"/>
              <a:ext cx="27650" cy="5050"/>
            </a:xfrm>
            <a:custGeom>
              <a:rect b="b" l="l" r="r" t="t"/>
              <a:pathLst>
                <a:path extrusionOk="0" h="202" w="1106">
                  <a:moveTo>
                    <a:pt x="101" y="0"/>
                  </a:moveTo>
                  <a:lnTo>
                    <a:pt x="67" y="17"/>
                  </a:lnTo>
                  <a:lnTo>
                    <a:pt x="34" y="34"/>
                  </a:lnTo>
                  <a:lnTo>
                    <a:pt x="17" y="67"/>
                  </a:lnTo>
                  <a:lnTo>
                    <a:pt x="0" y="101"/>
                  </a:lnTo>
                  <a:lnTo>
                    <a:pt x="17" y="151"/>
                  </a:lnTo>
                  <a:lnTo>
                    <a:pt x="34" y="168"/>
                  </a:lnTo>
                  <a:lnTo>
                    <a:pt x="67" y="201"/>
                  </a:lnTo>
                  <a:lnTo>
                    <a:pt x="1039" y="201"/>
                  </a:lnTo>
                  <a:lnTo>
                    <a:pt x="1072" y="168"/>
                  </a:lnTo>
                  <a:lnTo>
                    <a:pt x="1089" y="151"/>
                  </a:lnTo>
                  <a:lnTo>
                    <a:pt x="1106" y="101"/>
                  </a:lnTo>
                  <a:lnTo>
                    <a:pt x="1089" y="67"/>
                  </a:lnTo>
                  <a:lnTo>
                    <a:pt x="1072" y="34"/>
                  </a:lnTo>
                  <a:lnTo>
                    <a:pt x="1039" y="17"/>
                  </a:lnTo>
                  <a:lnTo>
                    <a:pt x="1005"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5" name="Google Shape;7215;p17"/>
            <p:cNvSpPr/>
            <p:nvPr/>
          </p:nvSpPr>
          <p:spPr>
            <a:xfrm>
              <a:off x="872975" y="2828800"/>
              <a:ext cx="27650" cy="5050"/>
            </a:xfrm>
            <a:custGeom>
              <a:rect b="b" l="l" r="r" t="t"/>
              <a:pathLst>
                <a:path extrusionOk="0" h="202" w="1106">
                  <a:moveTo>
                    <a:pt x="101" y="0"/>
                  </a:moveTo>
                  <a:lnTo>
                    <a:pt x="67" y="17"/>
                  </a:lnTo>
                  <a:lnTo>
                    <a:pt x="34" y="34"/>
                  </a:lnTo>
                  <a:lnTo>
                    <a:pt x="17" y="67"/>
                  </a:lnTo>
                  <a:lnTo>
                    <a:pt x="0" y="101"/>
                  </a:lnTo>
                  <a:lnTo>
                    <a:pt x="17" y="134"/>
                  </a:lnTo>
                  <a:lnTo>
                    <a:pt x="34" y="168"/>
                  </a:lnTo>
                  <a:lnTo>
                    <a:pt x="67" y="201"/>
                  </a:lnTo>
                  <a:lnTo>
                    <a:pt x="1039" y="201"/>
                  </a:lnTo>
                  <a:lnTo>
                    <a:pt x="1072" y="168"/>
                  </a:lnTo>
                  <a:lnTo>
                    <a:pt x="1089" y="134"/>
                  </a:lnTo>
                  <a:lnTo>
                    <a:pt x="1106" y="101"/>
                  </a:lnTo>
                  <a:lnTo>
                    <a:pt x="1089" y="67"/>
                  </a:lnTo>
                  <a:lnTo>
                    <a:pt x="1072" y="34"/>
                  </a:lnTo>
                  <a:lnTo>
                    <a:pt x="1039" y="17"/>
                  </a:lnTo>
                  <a:lnTo>
                    <a:pt x="1005"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6" name="Google Shape;7216;p17"/>
            <p:cNvSpPr/>
            <p:nvPr/>
          </p:nvSpPr>
          <p:spPr>
            <a:xfrm>
              <a:off x="872975" y="2850575"/>
              <a:ext cx="27650" cy="5050"/>
            </a:xfrm>
            <a:custGeom>
              <a:rect b="b" l="l" r="r" t="t"/>
              <a:pathLst>
                <a:path extrusionOk="0" h="202" w="1106">
                  <a:moveTo>
                    <a:pt x="67" y="0"/>
                  </a:moveTo>
                  <a:lnTo>
                    <a:pt x="34" y="34"/>
                  </a:lnTo>
                  <a:lnTo>
                    <a:pt x="17" y="67"/>
                  </a:lnTo>
                  <a:lnTo>
                    <a:pt x="0" y="101"/>
                  </a:lnTo>
                  <a:lnTo>
                    <a:pt x="17" y="134"/>
                  </a:lnTo>
                  <a:lnTo>
                    <a:pt x="34" y="168"/>
                  </a:lnTo>
                  <a:lnTo>
                    <a:pt x="67" y="201"/>
                  </a:lnTo>
                  <a:lnTo>
                    <a:pt x="1039" y="201"/>
                  </a:lnTo>
                  <a:lnTo>
                    <a:pt x="1072" y="168"/>
                  </a:lnTo>
                  <a:lnTo>
                    <a:pt x="1089" y="134"/>
                  </a:lnTo>
                  <a:lnTo>
                    <a:pt x="1106" y="101"/>
                  </a:lnTo>
                  <a:lnTo>
                    <a:pt x="1089" y="67"/>
                  </a:lnTo>
                  <a:lnTo>
                    <a:pt x="1072" y="34"/>
                  </a:lnTo>
                  <a:lnTo>
                    <a:pt x="1039"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7" name="Google Shape;7217;p17"/>
            <p:cNvSpPr/>
            <p:nvPr/>
          </p:nvSpPr>
          <p:spPr>
            <a:xfrm>
              <a:off x="852875" y="2823775"/>
              <a:ext cx="15100" cy="15100"/>
            </a:xfrm>
            <a:custGeom>
              <a:rect b="b" l="l" r="r" t="t"/>
              <a:pathLst>
                <a:path extrusionOk="0" h="604" w="604">
                  <a:moveTo>
                    <a:pt x="402" y="201"/>
                  </a:moveTo>
                  <a:lnTo>
                    <a:pt x="402" y="402"/>
                  </a:lnTo>
                  <a:lnTo>
                    <a:pt x="201" y="402"/>
                  </a:lnTo>
                  <a:lnTo>
                    <a:pt x="201" y="201"/>
                  </a:lnTo>
                  <a:close/>
                  <a:moveTo>
                    <a:pt x="50" y="0"/>
                  </a:moveTo>
                  <a:lnTo>
                    <a:pt x="34" y="34"/>
                  </a:lnTo>
                  <a:lnTo>
                    <a:pt x="0" y="50"/>
                  </a:lnTo>
                  <a:lnTo>
                    <a:pt x="0" y="101"/>
                  </a:lnTo>
                  <a:lnTo>
                    <a:pt x="0" y="503"/>
                  </a:lnTo>
                  <a:lnTo>
                    <a:pt x="0" y="553"/>
                  </a:lnTo>
                  <a:lnTo>
                    <a:pt x="34" y="586"/>
                  </a:lnTo>
                  <a:lnTo>
                    <a:pt x="50" y="603"/>
                  </a:lnTo>
                  <a:lnTo>
                    <a:pt x="553" y="603"/>
                  </a:lnTo>
                  <a:lnTo>
                    <a:pt x="586" y="586"/>
                  </a:lnTo>
                  <a:lnTo>
                    <a:pt x="603" y="553"/>
                  </a:lnTo>
                  <a:lnTo>
                    <a:pt x="603" y="503"/>
                  </a:lnTo>
                  <a:lnTo>
                    <a:pt x="603" y="101"/>
                  </a:lnTo>
                  <a:lnTo>
                    <a:pt x="603" y="50"/>
                  </a:lnTo>
                  <a:lnTo>
                    <a:pt x="586" y="34"/>
                  </a:lnTo>
                  <a:lnTo>
                    <a:pt x="553"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8" name="Google Shape;7218;p17"/>
            <p:cNvSpPr/>
            <p:nvPr/>
          </p:nvSpPr>
          <p:spPr>
            <a:xfrm>
              <a:off x="852875" y="2845550"/>
              <a:ext cx="15100" cy="15100"/>
            </a:xfrm>
            <a:custGeom>
              <a:rect b="b" l="l" r="r" t="t"/>
              <a:pathLst>
                <a:path extrusionOk="0" h="604" w="604">
                  <a:moveTo>
                    <a:pt x="402" y="201"/>
                  </a:moveTo>
                  <a:lnTo>
                    <a:pt x="402" y="402"/>
                  </a:lnTo>
                  <a:lnTo>
                    <a:pt x="201" y="402"/>
                  </a:lnTo>
                  <a:lnTo>
                    <a:pt x="201" y="201"/>
                  </a:lnTo>
                  <a:close/>
                  <a:moveTo>
                    <a:pt x="50" y="0"/>
                  </a:moveTo>
                  <a:lnTo>
                    <a:pt x="34" y="17"/>
                  </a:lnTo>
                  <a:lnTo>
                    <a:pt x="0" y="50"/>
                  </a:lnTo>
                  <a:lnTo>
                    <a:pt x="0" y="101"/>
                  </a:lnTo>
                  <a:lnTo>
                    <a:pt x="0" y="503"/>
                  </a:lnTo>
                  <a:lnTo>
                    <a:pt x="0" y="553"/>
                  </a:lnTo>
                  <a:lnTo>
                    <a:pt x="34" y="586"/>
                  </a:lnTo>
                  <a:lnTo>
                    <a:pt x="50" y="603"/>
                  </a:lnTo>
                  <a:lnTo>
                    <a:pt x="553" y="603"/>
                  </a:lnTo>
                  <a:lnTo>
                    <a:pt x="586" y="586"/>
                  </a:lnTo>
                  <a:lnTo>
                    <a:pt x="603" y="553"/>
                  </a:lnTo>
                  <a:lnTo>
                    <a:pt x="603" y="503"/>
                  </a:lnTo>
                  <a:lnTo>
                    <a:pt x="603" y="101"/>
                  </a:lnTo>
                  <a:lnTo>
                    <a:pt x="603" y="50"/>
                  </a:lnTo>
                  <a:lnTo>
                    <a:pt x="586" y="17"/>
                  </a:lnTo>
                  <a:lnTo>
                    <a:pt x="553"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222" name="Shape 7222"/>
        <p:cNvGrpSpPr/>
        <p:nvPr/>
      </p:nvGrpSpPr>
      <p:grpSpPr>
        <a:xfrm>
          <a:off x="0" y="0"/>
          <a:ext cx="0" cy="0"/>
          <a:chOff x="0" y="0"/>
          <a:chExt cx="0" cy="0"/>
        </a:xfrm>
      </p:grpSpPr>
      <p:pic>
        <p:nvPicPr>
          <p:cNvPr id="7223" name="Google Shape;7223;g3058893a927_0_0"/>
          <p:cNvPicPr preferRelativeResize="0"/>
          <p:nvPr/>
        </p:nvPicPr>
        <p:blipFill rotWithShape="1">
          <a:blip r:embed="rId3">
            <a:alphaModFix/>
          </a:blip>
          <a:srcRect b="0" l="0" r="0" t="0"/>
          <a:stretch/>
        </p:blipFill>
        <p:spPr>
          <a:xfrm rot="10800000">
            <a:off x="7631839" y="424326"/>
            <a:ext cx="2133570" cy="2070275"/>
          </a:xfrm>
          <a:prstGeom prst="rect">
            <a:avLst/>
          </a:prstGeom>
          <a:noFill/>
          <a:ln>
            <a:noFill/>
          </a:ln>
        </p:spPr>
      </p:pic>
      <p:sp>
        <p:nvSpPr>
          <p:cNvPr id="7224" name="Google Shape;7224;g3058893a927_0_0"/>
          <p:cNvSpPr/>
          <p:nvPr/>
        </p:nvSpPr>
        <p:spPr>
          <a:xfrm>
            <a:off x="-1075538" y="2686154"/>
            <a:ext cx="3232500" cy="3232500"/>
          </a:xfrm>
          <a:prstGeom prst="ellipse">
            <a:avLst/>
          </a:prstGeom>
          <a:noFill/>
          <a:ln cap="flat" cmpd="sng" w="25400">
            <a:solidFill>
              <a:srgbClr val="C9D8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225" name="Google Shape;7225;g3058893a927_0_0"/>
          <p:cNvSpPr txBox="1"/>
          <p:nvPr>
            <p:ph idx="4294967295" type="title"/>
          </p:nvPr>
        </p:nvSpPr>
        <p:spPr>
          <a:xfrm>
            <a:off x="700750" y="258400"/>
            <a:ext cx="5375400" cy="1253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1800"/>
              <a:buNone/>
            </a:pPr>
            <a:r>
              <a:rPr lang="en" sz="2800"/>
              <a:t>Contact Participant Services</a:t>
            </a:r>
            <a:endParaRPr sz="2800"/>
          </a:p>
          <a:p>
            <a:pPr indent="0" lvl="0" marL="88900" rtl="0" algn="l">
              <a:lnSpc>
                <a:spcPct val="124000"/>
              </a:lnSpc>
              <a:spcBef>
                <a:spcPts val="1600"/>
              </a:spcBef>
              <a:spcAft>
                <a:spcPts val="0"/>
              </a:spcAft>
              <a:buSzPts val="1800"/>
              <a:buNone/>
            </a:pPr>
            <a:r>
              <a:rPr lang="en" sz="1200">
                <a:solidFill>
                  <a:schemeClr val="dk2"/>
                </a:solidFill>
                <a:latin typeface="Inter"/>
                <a:ea typeface="Inter"/>
                <a:cs typeface="Inter"/>
                <a:sym typeface="Inter"/>
              </a:rPr>
              <a:t>Our Participant Services team is available Monday through Friday, from 6 a.m. to 9 p.m. CT, except holidays.</a:t>
            </a:r>
            <a:endParaRPr/>
          </a:p>
        </p:txBody>
      </p:sp>
      <p:sp>
        <p:nvSpPr>
          <p:cNvPr id="7226" name="Google Shape;7226;g3058893a927_0_0"/>
          <p:cNvSpPr/>
          <p:nvPr/>
        </p:nvSpPr>
        <p:spPr>
          <a:xfrm>
            <a:off x="703250" y="2725950"/>
            <a:ext cx="2460300" cy="2070300"/>
          </a:xfrm>
          <a:prstGeom prst="roundRect">
            <a:avLst>
              <a:gd fmla="val 8026" name="adj"/>
            </a:avLst>
          </a:prstGeom>
          <a:solidFill>
            <a:srgbClr val="F2F8FC"/>
          </a:solidFill>
          <a:ln>
            <a:noFill/>
          </a:ln>
          <a:effectLst>
            <a:outerShdw blurRad="50800" rotWithShape="0" algn="t" dir="5400000" dist="38100">
              <a:schemeClr val="dk2">
                <a:alpha val="27840"/>
              </a:schemeClr>
            </a:outerShdw>
          </a:effectLst>
        </p:spPr>
        <p:txBody>
          <a:bodyPr anchorCtr="0" anchor="t" bIns="182875" lIns="128000" spcFirstLastPara="1" rIns="128000" wrap="square" tIns="438900">
            <a:noAutofit/>
          </a:bodyPr>
          <a:lstStyle/>
          <a:p>
            <a:pPr indent="0" lvl="0" marL="0" marR="0" rtl="0" algn="l">
              <a:lnSpc>
                <a:spcPct val="100000"/>
              </a:lnSpc>
              <a:spcBef>
                <a:spcPts val="0"/>
              </a:spcBef>
              <a:spcAft>
                <a:spcPts val="0"/>
              </a:spcAft>
              <a:buClr>
                <a:srgbClr val="000000"/>
              </a:buClr>
              <a:buSzPts val="1100"/>
              <a:buFont typeface="Arial"/>
              <a:buNone/>
            </a:pPr>
            <a:r>
              <a:rPr b="1" i="0" lang="en" sz="1400" u="none" cap="none" strike="noStrike">
                <a:solidFill>
                  <a:srgbClr val="253746"/>
                </a:solidFill>
                <a:latin typeface="Inter"/>
                <a:ea typeface="Inter"/>
                <a:cs typeface="Inter"/>
                <a:sym typeface="Inter"/>
              </a:rPr>
              <a:t>Live Chat</a:t>
            </a:r>
            <a:endParaRPr b="1" i="0" sz="140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900"/>
              <a:buFont typeface="Arial"/>
              <a:buNone/>
            </a:pPr>
            <a:r>
              <a:rPr b="1" i="0" lang="en" sz="900" u="none" cap="none" strike="noStrike">
                <a:solidFill>
                  <a:srgbClr val="C8102E"/>
                </a:solidFill>
                <a:latin typeface="Inter"/>
                <a:ea typeface="Inter"/>
                <a:cs typeface="Inter"/>
                <a:sym typeface="Inter"/>
              </a:rPr>
              <a:t>––––</a:t>
            </a:r>
            <a:endParaRPr b="1" i="0" sz="900" u="none" cap="none" strike="noStrike">
              <a:solidFill>
                <a:srgbClr val="C8102E"/>
              </a:solidFill>
              <a:latin typeface="Inter"/>
              <a:ea typeface="Inter"/>
              <a:cs typeface="Inter"/>
              <a:sym typeface="Inter"/>
            </a:endParaRPr>
          </a:p>
          <a:p>
            <a:pPr indent="0" lvl="0" marL="0" rtl="0" algn="l">
              <a:lnSpc>
                <a:spcPct val="115000"/>
              </a:lnSpc>
              <a:spcBef>
                <a:spcPts val="600"/>
              </a:spcBef>
              <a:spcAft>
                <a:spcPts val="0"/>
              </a:spcAft>
              <a:buClr>
                <a:srgbClr val="000000"/>
              </a:buClr>
              <a:buSzPts val="1000"/>
              <a:buFont typeface="Arial"/>
              <a:buNone/>
            </a:pPr>
            <a:r>
              <a:rPr lang="en" sz="1000">
                <a:solidFill>
                  <a:schemeClr val="dk1"/>
                </a:solidFill>
                <a:latin typeface="Inter"/>
                <a:ea typeface="Inter"/>
                <a:cs typeface="Inter"/>
                <a:sym typeface="Inter"/>
              </a:rPr>
              <a:t>Log into your online account</a:t>
            </a:r>
            <a:endParaRPr b="1" sz="900">
              <a:solidFill>
                <a:srgbClr val="C8102E"/>
              </a:solidFill>
              <a:latin typeface="Inter"/>
              <a:ea typeface="Inter"/>
              <a:cs typeface="Inter"/>
              <a:sym typeface="Inter"/>
            </a:endParaRPr>
          </a:p>
        </p:txBody>
      </p:sp>
      <p:sp>
        <p:nvSpPr>
          <p:cNvPr id="7227" name="Google Shape;7227;g3058893a927_0_0"/>
          <p:cNvSpPr/>
          <p:nvPr/>
        </p:nvSpPr>
        <p:spPr>
          <a:xfrm>
            <a:off x="5998100" y="2726050"/>
            <a:ext cx="2460300" cy="2070300"/>
          </a:xfrm>
          <a:prstGeom prst="roundRect">
            <a:avLst>
              <a:gd fmla="val 8026" name="adj"/>
            </a:avLst>
          </a:prstGeom>
          <a:solidFill>
            <a:srgbClr val="F2F8FC"/>
          </a:solidFill>
          <a:ln>
            <a:noFill/>
          </a:ln>
          <a:effectLst>
            <a:outerShdw blurRad="50800" rotWithShape="0" algn="t" dir="5400000" dist="38100">
              <a:schemeClr val="dk2">
                <a:alpha val="27840"/>
              </a:schemeClr>
            </a:outerShdw>
          </a:effectLst>
        </p:spPr>
        <p:txBody>
          <a:bodyPr anchorCtr="0" anchor="t" bIns="182875" lIns="128000" spcFirstLastPara="1" rIns="128000" wrap="square" tIns="438900">
            <a:noAutofit/>
          </a:bodyPr>
          <a:lstStyle/>
          <a:p>
            <a:pPr indent="0" lvl="0" marL="0" marR="0" rtl="0" algn="l">
              <a:lnSpc>
                <a:spcPct val="100000"/>
              </a:lnSpc>
              <a:spcBef>
                <a:spcPts val="0"/>
              </a:spcBef>
              <a:spcAft>
                <a:spcPts val="0"/>
              </a:spcAft>
              <a:buClr>
                <a:srgbClr val="000000"/>
              </a:buClr>
              <a:buSzPts val="1100"/>
              <a:buFont typeface="Arial"/>
              <a:buNone/>
            </a:pPr>
            <a:r>
              <a:rPr b="1" i="0" lang="en" sz="1400" u="none" cap="none" strike="noStrike">
                <a:solidFill>
                  <a:srgbClr val="253746"/>
                </a:solidFill>
                <a:latin typeface="Inter"/>
                <a:ea typeface="Inter"/>
                <a:cs typeface="Inter"/>
                <a:sym typeface="Inter"/>
              </a:rPr>
              <a:t>Phone</a:t>
            </a:r>
            <a:endParaRPr b="1" i="0" sz="140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1000"/>
              <a:buFont typeface="Arial"/>
              <a:buNone/>
            </a:pPr>
            <a:r>
              <a:rPr b="1" i="0" lang="en" sz="1000" u="none" cap="none" strike="noStrike">
                <a:solidFill>
                  <a:srgbClr val="C8102E"/>
                </a:solidFill>
                <a:latin typeface="Inter"/>
                <a:ea typeface="Inter"/>
                <a:cs typeface="Inter"/>
                <a:sym typeface="Inter"/>
              </a:rPr>
              <a:t>––––</a:t>
            </a:r>
            <a:endParaRPr b="1" i="0" sz="1000" u="none" cap="none" strike="noStrike">
              <a:solidFill>
                <a:srgbClr val="C8102E"/>
              </a:solidFill>
              <a:latin typeface="Inter"/>
              <a:ea typeface="Inter"/>
              <a:cs typeface="Inter"/>
              <a:sym typeface="Inter"/>
            </a:endParaRPr>
          </a:p>
          <a:p>
            <a:pPr indent="0" lvl="0" marL="0" marR="0" rtl="0" algn="l">
              <a:lnSpc>
                <a:spcPct val="115000"/>
              </a:lnSpc>
              <a:spcBef>
                <a:spcPts val="600"/>
              </a:spcBef>
              <a:spcAft>
                <a:spcPts val="0"/>
              </a:spcAft>
              <a:buClr>
                <a:srgbClr val="000000"/>
              </a:buClr>
              <a:buSzPts val="1100"/>
              <a:buFont typeface="Arial"/>
              <a:buNone/>
            </a:pPr>
            <a:r>
              <a:rPr b="1" i="0" lang="en" sz="1100" u="none" cap="none" strike="noStrike">
                <a:solidFill>
                  <a:srgbClr val="253746"/>
                </a:solidFill>
                <a:latin typeface="Inter"/>
                <a:ea typeface="Inter"/>
                <a:cs typeface="Inter"/>
                <a:sym typeface="Inter"/>
              </a:rPr>
              <a:t>Current WEX participants: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600"/>
              </a:spcBef>
              <a:spcAft>
                <a:spcPts val="0"/>
              </a:spcAft>
              <a:buClr>
                <a:srgbClr val="000000"/>
              </a:buClr>
              <a:buSzPts val="1100"/>
              <a:buFont typeface="Arial"/>
              <a:buNone/>
            </a:pPr>
            <a:r>
              <a:rPr b="0" i="0" lang="en" sz="1100" u="none" cap="none" strike="noStrike">
                <a:solidFill>
                  <a:srgbClr val="253746"/>
                </a:solidFill>
                <a:latin typeface="Inter"/>
                <a:ea typeface="Inter"/>
                <a:cs typeface="Inter"/>
                <a:sym typeface="Inter"/>
              </a:rPr>
              <a:t>866-451-3399</a:t>
            </a:r>
            <a:endParaRPr b="0" i="0" sz="1100" u="none" cap="none" strike="noStrike">
              <a:solidFill>
                <a:srgbClr val="253746"/>
              </a:solidFill>
              <a:latin typeface="Inter"/>
              <a:ea typeface="Inter"/>
              <a:cs typeface="Inter"/>
              <a:sym typeface="Inter"/>
            </a:endParaRPr>
          </a:p>
          <a:p>
            <a:pPr indent="0" lvl="0" marL="0" marR="0" rtl="0" algn="l">
              <a:lnSpc>
                <a:spcPct val="115000"/>
              </a:lnSpc>
              <a:spcBef>
                <a:spcPts val="600"/>
              </a:spcBef>
              <a:spcAft>
                <a:spcPts val="0"/>
              </a:spcAft>
              <a:buClr>
                <a:srgbClr val="000000"/>
              </a:buClr>
              <a:buSzPts val="1100"/>
              <a:buFont typeface="Arial"/>
              <a:buNone/>
            </a:pPr>
            <a:r>
              <a:rPr b="1" i="0" lang="en" sz="1100" u="none" cap="none" strike="noStrike">
                <a:solidFill>
                  <a:srgbClr val="253746"/>
                </a:solidFill>
                <a:latin typeface="Inter"/>
                <a:ea typeface="Inter"/>
                <a:cs typeface="Inter"/>
                <a:sym typeface="Inter"/>
              </a:rPr>
              <a:t>New to WEX: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600"/>
              </a:spcBef>
              <a:spcAft>
                <a:spcPts val="0"/>
              </a:spcAft>
              <a:buClr>
                <a:srgbClr val="000000"/>
              </a:buClr>
              <a:buSzPts val="1100"/>
              <a:buFont typeface="Arial"/>
              <a:buNone/>
            </a:pPr>
            <a:r>
              <a:rPr b="0" i="0" lang="en" sz="1100" u="none" cap="none" strike="noStrike">
                <a:solidFill>
                  <a:srgbClr val="253746"/>
                </a:solidFill>
                <a:latin typeface="Inter"/>
                <a:ea typeface="Inter"/>
                <a:cs typeface="Inter"/>
                <a:sym typeface="Inter"/>
              </a:rPr>
              <a:t>844-561-1337</a:t>
            </a:r>
            <a:endParaRPr b="0" i="0" sz="900" u="none" cap="none" strike="noStrike">
              <a:solidFill>
                <a:srgbClr val="253746"/>
              </a:solidFill>
              <a:latin typeface="Inter"/>
              <a:ea typeface="Inter"/>
              <a:cs typeface="Inter"/>
              <a:sym typeface="Inter"/>
            </a:endParaRPr>
          </a:p>
        </p:txBody>
      </p:sp>
      <p:sp>
        <p:nvSpPr>
          <p:cNvPr id="7228" name="Google Shape;7228;g3058893a927_0_0"/>
          <p:cNvSpPr/>
          <p:nvPr/>
        </p:nvSpPr>
        <p:spPr>
          <a:xfrm>
            <a:off x="3350675" y="2726025"/>
            <a:ext cx="2460300" cy="2070300"/>
          </a:xfrm>
          <a:prstGeom prst="roundRect">
            <a:avLst>
              <a:gd fmla="val 8026" name="adj"/>
            </a:avLst>
          </a:prstGeom>
          <a:solidFill>
            <a:srgbClr val="F2F8FC"/>
          </a:solidFill>
          <a:ln>
            <a:noFill/>
          </a:ln>
          <a:effectLst>
            <a:outerShdw blurRad="50800" rotWithShape="0" algn="t" dir="5400000" dist="38100">
              <a:schemeClr val="dk2">
                <a:alpha val="27840"/>
              </a:schemeClr>
            </a:outerShdw>
          </a:effectLst>
        </p:spPr>
        <p:txBody>
          <a:bodyPr anchorCtr="0" anchor="t" bIns="182875" lIns="128000" spcFirstLastPara="1" rIns="128000" wrap="square" tIns="438900">
            <a:noAutofit/>
          </a:bodyPr>
          <a:lstStyle/>
          <a:p>
            <a:pPr indent="0" lvl="0" marL="0" marR="0" rtl="0" algn="l">
              <a:lnSpc>
                <a:spcPct val="100000"/>
              </a:lnSpc>
              <a:spcBef>
                <a:spcPts val="0"/>
              </a:spcBef>
              <a:spcAft>
                <a:spcPts val="0"/>
              </a:spcAft>
              <a:buClr>
                <a:srgbClr val="000000"/>
              </a:buClr>
              <a:buSzPts val="1100"/>
              <a:buFont typeface="Arial"/>
              <a:buNone/>
            </a:pPr>
            <a:r>
              <a:rPr b="1" lang="en" sz="1400">
                <a:solidFill>
                  <a:srgbClr val="253746"/>
                </a:solidFill>
                <a:latin typeface="Inter"/>
                <a:ea typeface="Inter"/>
                <a:cs typeface="Inter"/>
                <a:sym typeface="Inter"/>
              </a:rPr>
              <a:t>Website</a:t>
            </a:r>
            <a:endParaRPr b="1" i="0" sz="140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900"/>
              <a:buFont typeface="Arial"/>
              <a:buNone/>
            </a:pPr>
            <a:r>
              <a:rPr b="1" i="0" lang="en" sz="900" u="none" cap="none" strike="noStrike">
                <a:solidFill>
                  <a:srgbClr val="C8102E"/>
                </a:solidFill>
                <a:latin typeface="Inter"/>
                <a:ea typeface="Inter"/>
                <a:cs typeface="Inter"/>
                <a:sym typeface="Inter"/>
              </a:rPr>
              <a:t>––––</a:t>
            </a:r>
            <a:endParaRPr b="1" i="0" sz="900" u="none" cap="none" strike="noStrike">
              <a:solidFill>
                <a:srgbClr val="C8102E"/>
              </a:solidFill>
              <a:latin typeface="Inter"/>
              <a:ea typeface="Inter"/>
              <a:cs typeface="Inter"/>
              <a:sym typeface="Inter"/>
            </a:endParaRPr>
          </a:p>
          <a:p>
            <a:pPr indent="0" lvl="0" marL="0" marR="0" rtl="0" algn="l">
              <a:lnSpc>
                <a:spcPct val="115000"/>
              </a:lnSpc>
              <a:spcBef>
                <a:spcPts val="600"/>
              </a:spcBef>
              <a:spcAft>
                <a:spcPts val="0"/>
              </a:spcAft>
              <a:buClr>
                <a:srgbClr val="000000"/>
              </a:buClr>
              <a:buSzPts val="1000"/>
              <a:buFont typeface="Arial"/>
              <a:buNone/>
            </a:pPr>
            <a:r>
              <a:rPr lang="en" sz="1000">
                <a:solidFill>
                  <a:srgbClr val="253746"/>
                </a:solidFill>
                <a:latin typeface="Inter"/>
                <a:ea typeface="Inter"/>
                <a:cs typeface="Inter"/>
                <a:sym typeface="Inter"/>
              </a:rPr>
              <a:t>www.wexinc.com</a:t>
            </a:r>
            <a:endParaRPr b="0" i="0" sz="1400" u="none" cap="none" strike="noStrike">
              <a:solidFill>
                <a:srgbClr val="000000"/>
              </a:solidFill>
              <a:latin typeface="Arial"/>
              <a:ea typeface="Arial"/>
              <a:cs typeface="Arial"/>
              <a:sym typeface="Arial"/>
            </a:endParaRPr>
          </a:p>
        </p:txBody>
      </p:sp>
      <p:sp>
        <p:nvSpPr>
          <p:cNvPr id="7229" name="Google Shape;7229;g3058893a927_0_0"/>
          <p:cNvSpPr/>
          <p:nvPr/>
        </p:nvSpPr>
        <p:spPr>
          <a:xfrm>
            <a:off x="1279699" y="1767351"/>
            <a:ext cx="1307400" cy="1307400"/>
          </a:xfrm>
          <a:prstGeom prst="ellipse">
            <a:avLst/>
          </a:prstGeom>
          <a:solidFill>
            <a:schemeClr val="accent4"/>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grpSp>
        <p:nvGrpSpPr>
          <p:cNvPr id="7230" name="Google Shape;7230;g3058893a927_0_0"/>
          <p:cNvGrpSpPr/>
          <p:nvPr/>
        </p:nvGrpSpPr>
        <p:grpSpPr>
          <a:xfrm>
            <a:off x="1455395" y="2012350"/>
            <a:ext cx="955997" cy="733335"/>
            <a:chOff x="1198350" y="1044000"/>
            <a:chExt cx="116850" cy="95100"/>
          </a:xfrm>
        </p:grpSpPr>
        <p:sp>
          <p:nvSpPr>
            <p:cNvPr id="7231" name="Google Shape;7231;g3058893a927_0_0"/>
            <p:cNvSpPr/>
            <p:nvPr/>
          </p:nvSpPr>
          <p:spPr>
            <a:xfrm>
              <a:off x="1248600" y="1095100"/>
              <a:ext cx="16350" cy="18450"/>
            </a:xfrm>
            <a:custGeom>
              <a:rect b="b" l="l" r="r" t="t"/>
              <a:pathLst>
                <a:path extrusionOk="0" h="738" w="654">
                  <a:moveTo>
                    <a:pt x="84" y="0"/>
                  </a:moveTo>
                  <a:lnTo>
                    <a:pt x="51" y="17"/>
                  </a:lnTo>
                  <a:lnTo>
                    <a:pt x="17" y="51"/>
                  </a:lnTo>
                  <a:lnTo>
                    <a:pt x="0" y="84"/>
                  </a:lnTo>
                  <a:lnTo>
                    <a:pt x="0" y="118"/>
                  </a:lnTo>
                  <a:lnTo>
                    <a:pt x="0" y="151"/>
                  </a:lnTo>
                  <a:lnTo>
                    <a:pt x="34" y="185"/>
                  </a:lnTo>
                  <a:lnTo>
                    <a:pt x="67" y="201"/>
                  </a:lnTo>
                  <a:lnTo>
                    <a:pt x="151" y="235"/>
                  </a:lnTo>
                  <a:lnTo>
                    <a:pt x="218" y="268"/>
                  </a:lnTo>
                  <a:lnTo>
                    <a:pt x="285" y="319"/>
                  </a:lnTo>
                  <a:lnTo>
                    <a:pt x="335" y="369"/>
                  </a:lnTo>
                  <a:lnTo>
                    <a:pt x="386" y="436"/>
                  </a:lnTo>
                  <a:lnTo>
                    <a:pt x="419" y="503"/>
                  </a:lnTo>
                  <a:lnTo>
                    <a:pt x="436" y="570"/>
                  </a:lnTo>
                  <a:lnTo>
                    <a:pt x="453" y="637"/>
                  </a:lnTo>
                  <a:lnTo>
                    <a:pt x="453" y="670"/>
                  </a:lnTo>
                  <a:lnTo>
                    <a:pt x="469" y="704"/>
                  </a:lnTo>
                  <a:lnTo>
                    <a:pt x="503" y="721"/>
                  </a:lnTo>
                  <a:lnTo>
                    <a:pt x="553" y="737"/>
                  </a:lnTo>
                  <a:lnTo>
                    <a:pt x="587" y="721"/>
                  </a:lnTo>
                  <a:lnTo>
                    <a:pt x="620" y="704"/>
                  </a:lnTo>
                  <a:lnTo>
                    <a:pt x="637" y="670"/>
                  </a:lnTo>
                  <a:lnTo>
                    <a:pt x="654" y="637"/>
                  </a:lnTo>
                  <a:lnTo>
                    <a:pt x="637" y="536"/>
                  </a:lnTo>
                  <a:lnTo>
                    <a:pt x="603" y="436"/>
                  </a:lnTo>
                  <a:lnTo>
                    <a:pt x="570" y="335"/>
                  </a:lnTo>
                  <a:lnTo>
                    <a:pt x="503" y="252"/>
                  </a:lnTo>
                  <a:lnTo>
                    <a:pt x="436" y="185"/>
                  </a:lnTo>
                  <a:lnTo>
                    <a:pt x="335" y="118"/>
                  </a:lnTo>
                  <a:lnTo>
                    <a:pt x="235" y="51"/>
                  </a:lnTo>
                  <a:lnTo>
                    <a:pt x="134" y="17"/>
                  </a:lnTo>
                  <a:lnTo>
                    <a:pt x="8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2" name="Google Shape;7232;g3058893a927_0_0"/>
            <p:cNvSpPr/>
            <p:nvPr/>
          </p:nvSpPr>
          <p:spPr>
            <a:xfrm>
              <a:off x="1224300" y="1095525"/>
              <a:ext cx="16375" cy="18025"/>
            </a:xfrm>
            <a:custGeom>
              <a:rect b="b" l="l" r="r" t="t"/>
              <a:pathLst>
                <a:path extrusionOk="0" h="721" w="655">
                  <a:moveTo>
                    <a:pt x="520" y="0"/>
                  </a:moveTo>
                  <a:lnTo>
                    <a:pt x="403" y="34"/>
                  </a:lnTo>
                  <a:lnTo>
                    <a:pt x="302" y="101"/>
                  </a:lnTo>
                  <a:lnTo>
                    <a:pt x="219" y="168"/>
                  </a:lnTo>
                  <a:lnTo>
                    <a:pt x="135" y="235"/>
                  </a:lnTo>
                  <a:lnTo>
                    <a:pt x="85" y="318"/>
                  </a:lnTo>
                  <a:lnTo>
                    <a:pt x="34" y="419"/>
                  </a:lnTo>
                  <a:lnTo>
                    <a:pt x="18" y="519"/>
                  </a:lnTo>
                  <a:lnTo>
                    <a:pt x="1" y="620"/>
                  </a:lnTo>
                  <a:lnTo>
                    <a:pt x="18" y="653"/>
                  </a:lnTo>
                  <a:lnTo>
                    <a:pt x="34" y="687"/>
                  </a:lnTo>
                  <a:lnTo>
                    <a:pt x="68" y="704"/>
                  </a:lnTo>
                  <a:lnTo>
                    <a:pt x="101" y="720"/>
                  </a:lnTo>
                  <a:lnTo>
                    <a:pt x="135" y="704"/>
                  </a:lnTo>
                  <a:lnTo>
                    <a:pt x="168" y="687"/>
                  </a:lnTo>
                  <a:lnTo>
                    <a:pt x="202" y="653"/>
                  </a:lnTo>
                  <a:lnTo>
                    <a:pt x="202" y="620"/>
                  </a:lnTo>
                  <a:lnTo>
                    <a:pt x="219" y="553"/>
                  </a:lnTo>
                  <a:lnTo>
                    <a:pt x="235" y="486"/>
                  </a:lnTo>
                  <a:lnTo>
                    <a:pt x="269" y="419"/>
                  </a:lnTo>
                  <a:lnTo>
                    <a:pt x="302" y="352"/>
                  </a:lnTo>
                  <a:lnTo>
                    <a:pt x="353" y="302"/>
                  </a:lnTo>
                  <a:lnTo>
                    <a:pt x="420" y="268"/>
                  </a:lnTo>
                  <a:lnTo>
                    <a:pt x="503" y="218"/>
                  </a:lnTo>
                  <a:lnTo>
                    <a:pt x="570" y="184"/>
                  </a:lnTo>
                  <a:lnTo>
                    <a:pt x="621" y="168"/>
                  </a:lnTo>
                  <a:lnTo>
                    <a:pt x="637" y="134"/>
                  </a:lnTo>
                  <a:lnTo>
                    <a:pt x="654" y="101"/>
                  </a:lnTo>
                  <a:lnTo>
                    <a:pt x="637" y="67"/>
                  </a:lnTo>
                  <a:lnTo>
                    <a:pt x="621" y="34"/>
                  </a:lnTo>
                  <a:lnTo>
                    <a:pt x="5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3" name="Google Shape;7233;g3058893a927_0_0"/>
            <p:cNvSpPr/>
            <p:nvPr/>
          </p:nvSpPr>
          <p:spPr>
            <a:xfrm>
              <a:off x="1229750" y="1072900"/>
              <a:ext cx="29350" cy="29350"/>
            </a:xfrm>
            <a:custGeom>
              <a:rect b="b" l="l" r="r" t="t"/>
              <a:pathLst>
                <a:path extrusionOk="0" h="1174" w="1174">
                  <a:moveTo>
                    <a:pt x="671" y="201"/>
                  </a:moveTo>
                  <a:lnTo>
                    <a:pt x="738" y="218"/>
                  </a:lnTo>
                  <a:lnTo>
                    <a:pt x="805" y="268"/>
                  </a:lnTo>
                  <a:lnTo>
                    <a:pt x="855" y="302"/>
                  </a:lnTo>
                  <a:lnTo>
                    <a:pt x="905" y="369"/>
                  </a:lnTo>
                  <a:lnTo>
                    <a:pt x="939" y="436"/>
                  </a:lnTo>
                  <a:lnTo>
                    <a:pt x="972" y="503"/>
                  </a:lnTo>
                  <a:lnTo>
                    <a:pt x="972" y="587"/>
                  </a:lnTo>
                  <a:lnTo>
                    <a:pt x="972" y="671"/>
                  </a:lnTo>
                  <a:lnTo>
                    <a:pt x="939" y="738"/>
                  </a:lnTo>
                  <a:lnTo>
                    <a:pt x="905" y="805"/>
                  </a:lnTo>
                  <a:lnTo>
                    <a:pt x="855" y="855"/>
                  </a:lnTo>
                  <a:lnTo>
                    <a:pt x="805" y="905"/>
                  </a:lnTo>
                  <a:lnTo>
                    <a:pt x="738" y="939"/>
                  </a:lnTo>
                  <a:lnTo>
                    <a:pt x="671" y="972"/>
                  </a:lnTo>
                  <a:lnTo>
                    <a:pt x="503" y="972"/>
                  </a:lnTo>
                  <a:lnTo>
                    <a:pt x="436" y="939"/>
                  </a:lnTo>
                  <a:lnTo>
                    <a:pt x="369" y="905"/>
                  </a:lnTo>
                  <a:lnTo>
                    <a:pt x="319" y="855"/>
                  </a:lnTo>
                  <a:lnTo>
                    <a:pt x="269" y="805"/>
                  </a:lnTo>
                  <a:lnTo>
                    <a:pt x="235" y="738"/>
                  </a:lnTo>
                  <a:lnTo>
                    <a:pt x="202" y="671"/>
                  </a:lnTo>
                  <a:lnTo>
                    <a:pt x="202" y="587"/>
                  </a:lnTo>
                  <a:lnTo>
                    <a:pt x="202" y="503"/>
                  </a:lnTo>
                  <a:lnTo>
                    <a:pt x="235" y="436"/>
                  </a:lnTo>
                  <a:lnTo>
                    <a:pt x="269" y="369"/>
                  </a:lnTo>
                  <a:lnTo>
                    <a:pt x="319" y="302"/>
                  </a:lnTo>
                  <a:lnTo>
                    <a:pt x="369" y="268"/>
                  </a:lnTo>
                  <a:lnTo>
                    <a:pt x="436" y="218"/>
                  </a:lnTo>
                  <a:lnTo>
                    <a:pt x="503" y="201"/>
                  </a:lnTo>
                  <a:close/>
                  <a:moveTo>
                    <a:pt x="470" y="0"/>
                  </a:moveTo>
                  <a:lnTo>
                    <a:pt x="352" y="34"/>
                  </a:lnTo>
                  <a:lnTo>
                    <a:pt x="252" y="101"/>
                  </a:lnTo>
                  <a:lnTo>
                    <a:pt x="168" y="168"/>
                  </a:lnTo>
                  <a:lnTo>
                    <a:pt x="101" y="252"/>
                  </a:lnTo>
                  <a:lnTo>
                    <a:pt x="51" y="352"/>
                  </a:lnTo>
                  <a:lnTo>
                    <a:pt x="17" y="470"/>
                  </a:lnTo>
                  <a:lnTo>
                    <a:pt x="1" y="587"/>
                  </a:lnTo>
                  <a:lnTo>
                    <a:pt x="17" y="704"/>
                  </a:lnTo>
                  <a:lnTo>
                    <a:pt x="51" y="821"/>
                  </a:lnTo>
                  <a:lnTo>
                    <a:pt x="101" y="905"/>
                  </a:lnTo>
                  <a:lnTo>
                    <a:pt x="168" y="1006"/>
                  </a:lnTo>
                  <a:lnTo>
                    <a:pt x="252" y="1073"/>
                  </a:lnTo>
                  <a:lnTo>
                    <a:pt x="352" y="1123"/>
                  </a:lnTo>
                  <a:lnTo>
                    <a:pt x="470" y="1156"/>
                  </a:lnTo>
                  <a:lnTo>
                    <a:pt x="587" y="1173"/>
                  </a:lnTo>
                  <a:lnTo>
                    <a:pt x="704" y="1156"/>
                  </a:lnTo>
                  <a:lnTo>
                    <a:pt x="821" y="1123"/>
                  </a:lnTo>
                  <a:lnTo>
                    <a:pt x="922" y="1073"/>
                  </a:lnTo>
                  <a:lnTo>
                    <a:pt x="1006" y="1006"/>
                  </a:lnTo>
                  <a:lnTo>
                    <a:pt x="1073" y="905"/>
                  </a:lnTo>
                  <a:lnTo>
                    <a:pt x="1123" y="821"/>
                  </a:lnTo>
                  <a:lnTo>
                    <a:pt x="1173" y="704"/>
                  </a:lnTo>
                  <a:lnTo>
                    <a:pt x="1173" y="587"/>
                  </a:lnTo>
                  <a:lnTo>
                    <a:pt x="1173" y="470"/>
                  </a:lnTo>
                  <a:lnTo>
                    <a:pt x="1123" y="352"/>
                  </a:lnTo>
                  <a:lnTo>
                    <a:pt x="1073" y="252"/>
                  </a:lnTo>
                  <a:lnTo>
                    <a:pt x="1006" y="168"/>
                  </a:lnTo>
                  <a:lnTo>
                    <a:pt x="922" y="101"/>
                  </a:lnTo>
                  <a:lnTo>
                    <a:pt x="821" y="34"/>
                  </a:lnTo>
                  <a:lnTo>
                    <a:pt x="70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4" name="Google Shape;7234;g3058893a927_0_0"/>
            <p:cNvSpPr/>
            <p:nvPr/>
          </p:nvSpPr>
          <p:spPr>
            <a:xfrm>
              <a:off x="1198350" y="1121900"/>
              <a:ext cx="116850" cy="17200"/>
            </a:xfrm>
            <a:custGeom>
              <a:rect b="b" l="l" r="r" t="t"/>
              <a:pathLst>
                <a:path extrusionOk="0" h="688" w="4674">
                  <a:moveTo>
                    <a:pt x="4473" y="201"/>
                  </a:moveTo>
                  <a:lnTo>
                    <a:pt x="4473" y="486"/>
                  </a:lnTo>
                  <a:lnTo>
                    <a:pt x="201" y="486"/>
                  </a:lnTo>
                  <a:lnTo>
                    <a:pt x="201" y="201"/>
                  </a:lnTo>
                  <a:close/>
                  <a:moveTo>
                    <a:pt x="101" y="0"/>
                  </a:moveTo>
                  <a:lnTo>
                    <a:pt x="67" y="17"/>
                  </a:lnTo>
                  <a:lnTo>
                    <a:pt x="34" y="34"/>
                  </a:lnTo>
                  <a:lnTo>
                    <a:pt x="17" y="67"/>
                  </a:lnTo>
                  <a:lnTo>
                    <a:pt x="0" y="101"/>
                  </a:lnTo>
                  <a:lnTo>
                    <a:pt x="0" y="587"/>
                  </a:lnTo>
                  <a:lnTo>
                    <a:pt x="17" y="620"/>
                  </a:lnTo>
                  <a:lnTo>
                    <a:pt x="34" y="654"/>
                  </a:lnTo>
                  <a:lnTo>
                    <a:pt x="67" y="670"/>
                  </a:lnTo>
                  <a:lnTo>
                    <a:pt x="101" y="687"/>
                  </a:lnTo>
                  <a:lnTo>
                    <a:pt x="4573" y="687"/>
                  </a:lnTo>
                  <a:lnTo>
                    <a:pt x="4607" y="670"/>
                  </a:lnTo>
                  <a:lnTo>
                    <a:pt x="4640" y="654"/>
                  </a:lnTo>
                  <a:lnTo>
                    <a:pt x="4657" y="620"/>
                  </a:lnTo>
                  <a:lnTo>
                    <a:pt x="4674" y="587"/>
                  </a:lnTo>
                  <a:lnTo>
                    <a:pt x="4674" y="101"/>
                  </a:lnTo>
                  <a:lnTo>
                    <a:pt x="4657" y="67"/>
                  </a:lnTo>
                  <a:lnTo>
                    <a:pt x="4640" y="34"/>
                  </a:lnTo>
                  <a:lnTo>
                    <a:pt x="4607" y="17"/>
                  </a:lnTo>
                  <a:lnTo>
                    <a:pt x="457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5" name="Google Shape;7235;g3058893a927_0_0"/>
            <p:cNvSpPr/>
            <p:nvPr/>
          </p:nvSpPr>
          <p:spPr>
            <a:xfrm>
              <a:off x="1206300" y="1056975"/>
              <a:ext cx="101800" cy="69975"/>
            </a:xfrm>
            <a:custGeom>
              <a:rect b="b" l="l" r="r" t="t"/>
              <a:pathLst>
                <a:path extrusionOk="0" h="2799" w="4072">
                  <a:moveTo>
                    <a:pt x="101" y="1"/>
                  </a:moveTo>
                  <a:lnTo>
                    <a:pt x="68" y="18"/>
                  </a:lnTo>
                  <a:lnTo>
                    <a:pt x="34" y="34"/>
                  </a:lnTo>
                  <a:lnTo>
                    <a:pt x="17" y="68"/>
                  </a:lnTo>
                  <a:lnTo>
                    <a:pt x="1" y="101"/>
                  </a:lnTo>
                  <a:lnTo>
                    <a:pt x="1" y="2698"/>
                  </a:lnTo>
                  <a:lnTo>
                    <a:pt x="17" y="2748"/>
                  </a:lnTo>
                  <a:lnTo>
                    <a:pt x="34" y="2782"/>
                  </a:lnTo>
                  <a:lnTo>
                    <a:pt x="68" y="2798"/>
                  </a:lnTo>
                  <a:lnTo>
                    <a:pt x="4004" y="2798"/>
                  </a:lnTo>
                  <a:lnTo>
                    <a:pt x="4038" y="2782"/>
                  </a:lnTo>
                  <a:lnTo>
                    <a:pt x="4054" y="2748"/>
                  </a:lnTo>
                  <a:lnTo>
                    <a:pt x="4071" y="2698"/>
                  </a:lnTo>
                  <a:lnTo>
                    <a:pt x="4071" y="1257"/>
                  </a:lnTo>
                  <a:lnTo>
                    <a:pt x="4054" y="1224"/>
                  </a:lnTo>
                  <a:lnTo>
                    <a:pt x="4038" y="1190"/>
                  </a:lnTo>
                  <a:lnTo>
                    <a:pt x="4004" y="1174"/>
                  </a:lnTo>
                  <a:lnTo>
                    <a:pt x="3971" y="1157"/>
                  </a:lnTo>
                  <a:lnTo>
                    <a:pt x="3920" y="1174"/>
                  </a:lnTo>
                  <a:lnTo>
                    <a:pt x="3887" y="1190"/>
                  </a:lnTo>
                  <a:lnTo>
                    <a:pt x="3870" y="1224"/>
                  </a:lnTo>
                  <a:lnTo>
                    <a:pt x="3870" y="1257"/>
                  </a:lnTo>
                  <a:lnTo>
                    <a:pt x="3870" y="2597"/>
                  </a:lnTo>
                  <a:lnTo>
                    <a:pt x="202" y="2597"/>
                  </a:lnTo>
                  <a:lnTo>
                    <a:pt x="202" y="202"/>
                  </a:lnTo>
                  <a:lnTo>
                    <a:pt x="2245" y="202"/>
                  </a:lnTo>
                  <a:lnTo>
                    <a:pt x="2279" y="168"/>
                  </a:lnTo>
                  <a:lnTo>
                    <a:pt x="2295" y="135"/>
                  </a:lnTo>
                  <a:lnTo>
                    <a:pt x="2312" y="101"/>
                  </a:lnTo>
                  <a:lnTo>
                    <a:pt x="2295" y="68"/>
                  </a:lnTo>
                  <a:lnTo>
                    <a:pt x="2279" y="34"/>
                  </a:lnTo>
                  <a:lnTo>
                    <a:pt x="2245" y="18"/>
                  </a:lnTo>
                  <a:lnTo>
                    <a:pt x="2212"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6" name="Google Shape;7236;g3058893a927_0_0"/>
            <p:cNvSpPr/>
            <p:nvPr/>
          </p:nvSpPr>
          <p:spPr>
            <a:xfrm>
              <a:off x="1266175" y="1044000"/>
              <a:ext cx="45675" cy="44425"/>
            </a:xfrm>
            <a:custGeom>
              <a:rect b="b" l="l" r="r" t="t"/>
              <a:pathLst>
                <a:path extrusionOk="0" h="1777" w="1827">
                  <a:moveTo>
                    <a:pt x="939" y="202"/>
                  </a:moveTo>
                  <a:lnTo>
                    <a:pt x="1073" y="218"/>
                  </a:lnTo>
                  <a:lnTo>
                    <a:pt x="1207" y="252"/>
                  </a:lnTo>
                  <a:lnTo>
                    <a:pt x="1324" y="319"/>
                  </a:lnTo>
                  <a:lnTo>
                    <a:pt x="1425" y="403"/>
                  </a:lnTo>
                  <a:lnTo>
                    <a:pt x="1509" y="503"/>
                  </a:lnTo>
                  <a:lnTo>
                    <a:pt x="1576" y="620"/>
                  </a:lnTo>
                  <a:lnTo>
                    <a:pt x="1609" y="754"/>
                  </a:lnTo>
                  <a:lnTo>
                    <a:pt x="1626" y="888"/>
                  </a:lnTo>
                  <a:lnTo>
                    <a:pt x="1609" y="1022"/>
                  </a:lnTo>
                  <a:lnTo>
                    <a:pt x="1576" y="1156"/>
                  </a:lnTo>
                  <a:lnTo>
                    <a:pt x="1509" y="1274"/>
                  </a:lnTo>
                  <a:lnTo>
                    <a:pt x="1425" y="1374"/>
                  </a:lnTo>
                  <a:lnTo>
                    <a:pt x="1324" y="1458"/>
                  </a:lnTo>
                  <a:lnTo>
                    <a:pt x="1207" y="1525"/>
                  </a:lnTo>
                  <a:lnTo>
                    <a:pt x="1073" y="1558"/>
                  </a:lnTo>
                  <a:lnTo>
                    <a:pt x="939" y="1575"/>
                  </a:lnTo>
                  <a:lnTo>
                    <a:pt x="386" y="1575"/>
                  </a:lnTo>
                  <a:lnTo>
                    <a:pt x="436" y="1525"/>
                  </a:lnTo>
                  <a:lnTo>
                    <a:pt x="470" y="1458"/>
                  </a:lnTo>
                  <a:lnTo>
                    <a:pt x="470" y="1408"/>
                  </a:lnTo>
                  <a:lnTo>
                    <a:pt x="436" y="1357"/>
                  </a:lnTo>
                  <a:lnTo>
                    <a:pt x="353" y="1257"/>
                  </a:lnTo>
                  <a:lnTo>
                    <a:pt x="302" y="1140"/>
                  </a:lnTo>
                  <a:lnTo>
                    <a:pt x="269" y="1006"/>
                  </a:lnTo>
                  <a:lnTo>
                    <a:pt x="252" y="888"/>
                  </a:lnTo>
                  <a:lnTo>
                    <a:pt x="269" y="754"/>
                  </a:lnTo>
                  <a:lnTo>
                    <a:pt x="302" y="620"/>
                  </a:lnTo>
                  <a:lnTo>
                    <a:pt x="369" y="503"/>
                  </a:lnTo>
                  <a:lnTo>
                    <a:pt x="453" y="403"/>
                  </a:lnTo>
                  <a:lnTo>
                    <a:pt x="554" y="319"/>
                  </a:lnTo>
                  <a:lnTo>
                    <a:pt x="671" y="252"/>
                  </a:lnTo>
                  <a:lnTo>
                    <a:pt x="805" y="218"/>
                  </a:lnTo>
                  <a:lnTo>
                    <a:pt x="939" y="202"/>
                  </a:lnTo>
                  <a:close/>
                  <a:moveTo>
                    <a:pt x="939" y="1"/>
                  </a:moveTo>
                  <a:lnTo>
                    <a:pt x="755" y="17"/>
                  </a:lnTo>
                  <a:lnTo>
                    <a:pt x="587" y="68"/>
                  </a:lnTo>
                  <a:lnTo>
                    <a:pt x="436" y="151"/>
                  </a:lnTo>
                  <a:lnTo>
                    <a:pt x="319" y="252"/>
                  </a:lnTo>
                  <a:lnTo>
                    <a:pt x="202" y="386"/>
                  </a:lnTo>
                  <a:lnTo>
                    <a:pt x="118" y="537"/>
                  </a:lnTo>
                  <a:lnTo>
                    <a:pt x="68" y="704"/>
                  </a:lnTo>
                  <a:lnTo>
                    <a:pt x="51" y="888"/>
                  </a:lnTo>
                  <a:lnTo>
                    <a:pt x="68" y="1039"/>
                  </a:lnTo>
                  <a:lnTo>
                    <a:pt x="101" y="1173"/>
                  </a:lnTo>
                  <a:lnTo>
                    <a:pt x="152" y="1307"/>
                  </a:lnTo>
                  <a:lnTo>
                    <a:pt x="235" y="1441"/>
                  </a:lnTo>
                  <a:lnTo>
                    <a:pt x="168" y="1475"/>
                  </a:lnTo>
                  <a:lnTo>
                    <a:pt x="51" y="1558"/>
                  </a:lnTo>
                  <a:lnTo>
                    <a:pt x="18" y="1609"/>
                  </a:lnTo>
                  <a:lnTo>
                    <a:pt x="1" y="1659"/>
                  </a:lnTo>
                  <a:lnTo>
                    <a:pt x="34" y="1726"/>
                  </a:lnTo>
                  <a:lnTo>
                    <a:pt x="85" y="1760"/>
                  </a:lnTo>
                  <a:lnTo>
                    <a:pt x="118" y="1776"/>
                  </a:lnTo>
                  <a:lnTo>
                    <a:pt x="939" y="1776"/>
                  </a:lnTo>
                  <a:lnTo>
                    <a:pt x="1123" y="1760"/>
                  </a:lnTo>
                  <a:lnTo>
                    <a:pt x="1291" y="1709"/>
                  </a:lnTo>
                  <a:lnTo>
                    <a:pt x="1442" y="1626"/>
                  </a:lnTo>
                  <a:lnTo>
                    <a:pt x="1576" y="1508"/>
                  </a:lnTo>
                  <a:lnTo>
                    <a:pt x="1676" y="1374"/>
                  </a:lnTo>
                  <a:lnTo>
                    <a:pt x="1760" y="1223"/>
                  </a:lnTo>
                  <a:lnTo>
                    <a:pt x="1810" y="1073"/>
                  </a:lnTo>
                  <a:lnTo>
                    <a:pt x="1827" y="888"/>
                  </a:lnTo>
                  <a:lnTo>
                    <a:pt x="1810" y="704"/>
                  </a:lnTo>
                  <a:lnTo>
                    <a:pt x="1760" y="537"/>
                  </a:lnTo>
                  <a:lnTo>
                    <a:pt x="1676" y="386"/>
                  </a:lnTo>
                  <a:lnTo>
                    <a:pt x="1576" y="252"/>
                  </a:lnTo>
                  <a:lnTo>
                    <a:pt x="1442" y="151"/>
                  </a:lnTo>
                  <a:lnTo>
                    <a:pt x="1291" y="68"/>
                  </a:lnTo>
                  <a:lnTo>
                    <a:pt x="1123" y="17"/>
                  </a:lnTo>
                  <a:lnTo>
                    <a:pt x="93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7" name="Google Shape;7237;g3058893a927_0_0"/>
            <p:cNvSpPr/>
            <p:nvPr/>
          </p:nvSpPr>
          <p:spPr>
            <a:xfrm>
              <a:off x="1279175" y="1064525"/>
              <a:ext cx="5050" cy="4625"/>
            </a:xfrm>
            <a:custGeom>
              <a:rect b="b" l="l" r="r" t="t"/>
              <a:pathLst>
                <a:path extrusionOk="0" h="185" w="202">
                  <a:moveTo>
                    <a:pt x="50" y="0"/>
                  </a:moveTo>
                  <a:lnTo>
                    <a:pt x="34" y="17"/>
                  </a:lnTo>
                  <a:lnTo>
                    <a:pt x="17" y="34"/>
                  </a:lnTo>
                  <a:lnTo>
                    <a:pt x="17" y="51"/>
                  </a:lnTo>
                  <a:lnTo>
                    <a:pt x="0" y="67"/>
                  </a:lnTo>
                  <a:lnTo>
                    <a:pt x="0" y="84"/>
                  </a:lnTo>
                  <a:lnTo>
                    <a:pt x="17" y="134"/>
                  </a:lnTo>
                  <a:lnTo>
                    <a:pt x="34" y="168"/>
                  </a:lnTo>
                  <a:lnTo>
                    <a:pt x="67" y="185"/>
                  </a:lnTo>
                  <a:lnTo>
                    <a:pt x="134" y="185"/>
                  </a:lnTo>
                  <a:lnTo>
                    <a:pt x="151" y="168"/>
                  </a:lnTo>
                  <a:lnTo>
                    <a:pt x="168" y="168"/>
                  </a:lnTo>
                  <a:lnTo>
                    <a:pt x="201" y="134"/>
                  </a:lnTo>
                  <a:lnTo>
                    <a:pt x="201" y="84"/>
                  </a:lnTo>
                  <a:lnTo>
                    <a:pt x="201" y="67"/>
                  </a:lnTo>
                  <a:lnTo>
                    <a:pt x="201" y="51"/>
                  </a:lnTo>
                  <a:lnTo>
                    <a:pt x="184" y="34"/>
                  </a:lnTo>
                  <a:lnTo>
                    <a:pt x="168" y="17"/>
                  </a:lnTo>
                  <a:lnTo>
                    <a:pt x="13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8" name="Google Shape;7238;g3058893a927_0_0"/>
            <p:cNvSpPr/>
            <p:nvPr/>
          </p:nvSpPr>
          <p:spPr>
            <a:xfrm>
              <a:off x="1287550" y="1064525"/>
              <a:ext cx="5050" cy="4625"/>
            </a:xfrm>
            <a:custGeom>
              <a:rect b="b" l="l" r="r" t="t"/>
              <a:pathLst>
                <a:path extrusionOk="0" h="185" w="202">
                  <a:moveTo>
                    <a:pt x="34" y="0"/>
                  </a:moveTo>
                  <a:lnTo>
                    <a:pt x="17" y="17"/>
                  </a:lnTo>
                  <a:lnTo>
                    <a:pt x="0" y="51"/>
                  </a:lnTo>
                  <a:lnTo>
                    <a:pt x="0" y="84"/>
                  </a:lnTo>
                  <a:lnTo>
                    <a:pt x="0" y="134"/>
                  </a:lnTo>
                  <a:lnTo>
                    <a:pt x="17" y="168"/>
                  </a:lnTo>
                  <a:lnTo>
                    <a:pt x="34" y="168"/>
                  </a:lnTo>
                  <a:lnTo>
                    <a:pt x="50" y="185"/>
                  </a:lnTo>
                  <a:lnTo>
                    <a:pt x="134" y="185"/>
                  </a:lnTo>
                  <a:lnTo>
                    <a:pt x="151" y="168"/>
                  </a:lnTo>
                  <a:lnTo>
                    <a:pt x="168" y="168"/>
                  </a:lnTo>
                  <a:lnTo>
                    <a:pt x="184" y="134"/>
                  </a:lnTo>
                  <a:lnTo>
                    <a:pt x="201" y="84"/>
                  </a:lnTo>
                  <a:lnTo>
                    <a:pt x="184" y="51"/>
                  </a:lnTo>
                  <a:lnTo>
                    <a:pt x="168" y="17"/>
                  </a:lnTo>
                  <a:lnTo>
                    <a:pt x="15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9" name="Google Shape;7239;g3058893a927_0_0"/>
            <p:cNvSpPr/>
            <p:nvPr/>
          </p:nvSpPr>
          <p:spPr>
            <a:xfrm>
              <a:off x="1295500" y="1064525"/>
              <a:ext cx="5050" cy="4625"/>
            </a:xfrm>
            <a:custGeom>
              <a:rect b="b" l="l" r="r" t="t"/>
              <a:pathLst>
                <a:path extrusionOk="0" h="185" w="202">
                  <a:moveTo>
                    <a:pt x="51" y="0"/>
                  </a:moveTo>
                  <a:lnTo>
                    <a:pt x="34" y="17"/>
                  </a:lnTo>
                  <a:lnTo>
                    <a:pt x="0" y="51"/>
                  </a:lnTo>
                  <a:lnTo>
                    <a:pt x="0" y="84"/>
                  </a:lnTo>
                  <a:lnTo>
                    <a:pt x="0" y="118"/>
                  </a:lnTo>
                  <a:lnTo>
                    <a:pt x="0" y="134"/>
                  </a:lnTo>
                  <a:lnTo>
                    <a:pt x="17" y="151"/>
                  </a:lnTo>
                  <a:lnTo>
                    <a:pt x="34" y="168"/>
                  </a:lnTo>
                  <a:lnTo>
                    <a:pt x="51" y="168"/>
                  </a:lnTo>
                  <a:lnTo>
                    <a:pt x="67" y="185"/>
                  </a:lnTo>
                  <a:lnTo>
                    <a:pt x="134" y="185"/>
                  </a:lnTo>
                  <a:lnTo>
                    <a:pt x="151" y="168"/>
                  </a:lnTo>
                  <a:lnTo>
                    <a:pt x="168" y="168"/>
                  </a:lnTo>
                  <a:lnTo>
                    <a:pt x="185" y="151"/>
                  </a:lnTo>
                  <a:lnTo>
                    <a:pt x="185" y="134"/>
                  </a:lnTo>
                  <a:lnTo>
                    <a:pt x="201" y="118"/>
                  </a:lnTo>
                  <a:lnTo>
                    <a:pt x="201" y="84"/>
                  </a:lnTo>
                  <a:lnTo>
                    <a:pt x="185" y="51"/>
                  </a:lnTo>
                  <a:lnTo>
                    <a:pt x="168" y="17"/>
                  </a:lnTo>
                  <a:lnTo>
                    <a:pt x="15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240" name="Google Shape;7240;g3058893a927_0_0"/>
          <p:cNvSpPr/>
          <p:nvPr/>
        </p:nvSpPr>
        <p:spPr>
          <a:xfrm>
            <a:off x="3927125" y="1767351"/>
            <a:ext cx="1307400" cy="1307400"/>
          </a:xfrm>
          <a:prstGeom prst="ellipse">
            <a:avLst/>
          </a:prstGeom>
          <a:solidFill>
            <a:schemeClr val="accent3"/>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7241" name="Google Shape;7241;g3058893a927_0_0"/>
          <p:cNvSpPr/>
          <p:nvPr/>
        </p:nvSpPr>
        <p:spPr>
          <a:xfrm>
            <a:off x="6574554" y="1725301"/>
            <a:ext cx="1307400" cy="1307400"/>
          </a:xfrm>
          <a:prstGeom prst="ellipse">
            <a:avLst/>
          </a:prstGeom>
          <a:solidFill>
            <a:srgbClr val="FFBF3F"/>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grpSp>
        <p:nvGrpSpPr>
          <p:cNvPr id="7242" name="Google Shape;7242;g3058893a927_0_0"/>
          <p:cNvGrpSpPr/>
          <p:nvPr/>
        </p:nvGrpSpPr>
        <p:grpSpPr>
          <a:xfrm>
            <a:off x="6911725" y="2038280"/>
            <a:ext cx="632930" cy="681331"/>
            <a:chOff x="259050" y="664600"/>
            <a:chExt cx="91725" cy="101375"/>
          </a:xfrm>
        </p:grpSpPr>
        <p:sp>
          <p:nvSpPr>
            <p:cNvPr id="7243" name="Google Shape;7243;g3058893a927_0_0"/>
            <p:cNvSpPr/>
            <p:nvPr/>
          </p:nvSpPr>
          <p:spPr>
            <a:xfrm>
              <a:off x="318100" y="730350"/>
              <a:ext cx="31425" cy="35625"/>
            </a:xfrm>
            <a:custGeom>
              <a:rect b="b" l="l" r="r" t="t"/>
              <a:pathLst>
                <a:path extrusionOk="0" h="1425" w="1257">
                  <a:moveTo>
                    <a:pt x="51" y="0"/>
                  </a:moveTo>
                  <a:lnTo>
                    <a:pt x="17" y="34"/>
                  </a:lnTo>
                  <a:lnTo>
                    <a:pt x="0" y="67"/>
                  </a:lnTo>
                  <a:lnTo>
                    <a:pt x="0" y="101"/>
                  </a:lnTo>
                  <a:lnTo>
                    <a:pt x="17" y="134"/>
                  </a:lnTo>
                  <a:lnTo>
                    <a:pt x="34" y="168"/>
                  </a:lnTo>
                  <a:lnTo>
                    <a:pt x="67" y="185"/>
                  </a:lnTo>
                  <a:lnTo>
                    <a:pt x="285" y="268"/>
                  </a:lnTo>
                  <a:lnTo>
                    <a:pt x="486" y="369"/>
                  </a:lnTo>
                  <a:lnTo>
                    <a:pt x="654" y="503"/>
                  </a:lnTo>
                  <a:lnTo>
                    <a:pt x="788" y="637"/>
                  </a:lnTo>
                  <a:lnTo>
                    <a:pt x="905" y="804"/>
                  </a:lnTo>
                  <a:lnTo>
                    <a:pt x="989" y="972"/>
                  </a:lnTo>
                  <a:lnTo>
                    <a:pt x="1039" y="1139"/>
                  </a:lnTo>
                  <a:lnTo>
                    <a:pt x="1056" y="1324"/>
                  </a:lnTo>
                  <a:lnTo>
                    <a:pt x="1072" y="1374"/>
                  </a:lnTo>
                  <a:lnTo>
                    <a:pt x="1089" y="1407"/>
                  </a:lnTo>
                  <a:lnTo>
                    <a:pt x="1123" y="1424"/>
                  </a:lnTo>
                  <a:lnTo>
                    <a:pt x="1206" y="1424"/>
                  </a:lnTo>
                  <a:lnTo>
                    <a:pt x="1240" y="1407"/>
                  </a:lnTo>
                  <a:lnTo>
                    <a:pt x="1257" y="1374"/>
                  </a:lnTo>
                  <a:lnTo>
                    <a:pt x="1257" y="1324"/>
                  </a:lnTo>
                  <a:lnTo>
                    <a:pt x="1257" y="1223"/>
                  </a:lnTo>
                  <a:lnTo>
                    <a:pt x="1240" y="1106"/>
                  </a:lnTo>
                  <a:lnTo>
                    <a:pt x="1190" y="905"/>
                  </a:lnTo>
                  <a:lnTo>
                    <a:pt x="1089" y="704"/>
                  </a:lnTo>
                  <a:lnTo>
                    <a:pt x="955" y="520"/>
                  </a:lnTo>
                  <a:lnTo>
                    <a:pt x="788" y="352"/>
                  </a:lnTo>
                  <a:lnTo>
                    <a:pt x="603" y="218"/>
                  </a:lnTo>
                  <a:lnTo>
                    <a:pt x="369" y="101"/>
                  </a:lnTo>
                  <a:lnTo>
                    <a:pt x="13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4" name="Google Shape;7244;g3058893a927_0_0"/>
            <p:cNvSpPr/>
            <p:nvPr/>
          </p:nvSpPr>
          <p:spPr>
            <a:xfrm>
              <a:off x="261150" y="730350"/>
              <a:ext cx="31000" cy="35625"/>
            </a:xfrm>
            <a:custGeom>
              <a:rect b="b" l="l" r="r" t="t"/>
              <a:pathLst>
                <a:path extrusionOk="0" h="1425" w="1240">
                  <a:moveTo>
                    <a:pt x="1106" y="0"/>
                  </a:moveTo>
                  <a:lnTo>
                    <a:pt x="871" y="101"/>
                  </a:lnTo>
                  <a:lnTo>
                    <a:pt x="654" y="218"/>
                  </a:lnTo>
                  <a:lnTo>
                    <a:pt x="453" y="369"/>
                  </a:lnTo>
                  <a:lnTo>
                    <a:pt x="302" y="520"/>
                  </a:lnTo>
                  <a:lnTo>
                    <a:pt x="168" y="704"/>
                  </a:lnTo>
                  <a:lnTo>
                    <a:pt x="67" y="905"/>
                  </a:lnTo>
                  <a:lnTo>
                    <a:pt x="17" y="1106"/>
                  </a:lnTo>
                  <a:lnTo>
                    <a:pt x="0" y="1223"/>
                  </a:lnTo>
                  <a:lnTo>
                    <a:pt x="0" y="1324"/>
                  </a:lnTo>
                  <a:lnTo>
                    <a:pt x="0" y="1374"/>
                  </a:lnTo>
                  <a:lnTo>
                    <a:pt x="17" y="1407"/>
                  </a:lnTo>
                  <a:lnTo>
                    <a:pt x="51" y="1424"/>
                  </a:lnTo>
                  <a:lnTo>
                    <a:pt x="134" y="1424"/>
                  </a:lnTo>
                  <a:lnTo>
                    <a:pt x="168" y="1407"/>
                  </a:lnTo>
                  <a:lnTo>
                    <a:pt x="185" y="1374"/>
                  </a:lnTo>
                  <a:lnTo>
                    <a:pt x="201" y="1324"/>
                  </a:lnTo>
                  <a:lnTo>
                    <a:pt x="218" y="1139"/>
                  </a:lnTo>
                  <a:lnTo>
                    <a:pt x="268" y="972"/>
                  </a:lnTo>
                  <a:lnTo>
                    <a:pt x="352" y="804"/>
                  </a:lnTo>
                  <a:lnTo>
                    <a:pt x="469" y="654"/>
                  </a:lnTo>
                  <a:lnTo>
                    <a:pt x="603" y="503"/>
                  </a:lnTo>
                  <a:lnTo>
                    <a:pt x="771" y="386"/>
                  </a:lnTo>
                  <a:lnTo>
                    <a:pt x="955" y="285"/>
                  </a:lnTo>
                  <a:lnTo>
                    <a:pt x="1173" y="201"/>
                  </a:lnTo>
                  <a:lnTo>
                    <a:pt x="1206" y="185"/>
                  </a:lnTo>
                  <a:lnTo>
                    <a:pt x="1240" y="151"/>
                  </a:lnTo>
                  <a:lnTo>
                    <a:pt x="1240" y="118"/>
                  </a:lnTo>
                  <a:lnTo>
                    <a:pt x="1240" y="67"/>
                  </a:lnTo>
                  <a:lnTo>
                    <a:pt x="1223" y="34"/>
                  </a:lnTo>
                  <a:lnTo>
                    <a:pt x="1190" y="17"/>
                  </a:lnTo>
                  <a:lnTo>
                    <a:pt x="115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5" name="Google Shape;7245;g3058893a927_0_0"/>
            <p:cNvSpPr/>
            <p:nvPr/>
          </p:nvSpPr>
          <p:spPr>
            <a:xfrm>
              <a:off x="273700" y="677175"/>
              <a:ext cx="62850" cy="62400"/>
            </a:xfrm>
            <a:custGeom>
              <a:rect b="b" l="l" r="r" t="t"/>
              <a:pathLst>
                <a:path extrusionOk="0" h="2496" w="2514">
                  <a:moveTo>
                    <a:pt x="1358" y="201"/>
                  </a:moveTo>
                  <a:lnTo>
                    <a:pt x="1475" y="218"/>
                  </a:lnTo>
                  <a:lnTo>
                    <a:pt x="1575" y="235"/>
                  </a:lnTo>
                  <a:lnTo>
                    <a:pt x="1659" y="268"/>
                  </a:lnTo>
                  <a:lnTo>
                    <a:pt x="1843" y="369"/>
                  </a:lnTo>
                  <a:lnTo>
                    <a:pt x="1994" y="503"/>
                  </a:lnTo>
                  <a:lnTo>
                    <a:pt x="2128" y="653"/>
                  </a:lnTo>
                  <a:lnTo>
                    <a:pt x="2229" y="838"/>
                  </a:lnTo>
                  <a:lnTo>
                    <a:pt x="2262" y="938"/>
                  </a:lnTo>
                  <a:lnTo>
                    <a:pt x="2296" y="1039"/>
                  </a:lnTo>
                  <a:lnTo>
                    <a:pt x="2312" y="1139"/>
                  </a:lnTo>
                  <a:lnTo>
                    <a:pt x="2312" y="1256"/>
                  </a:lnTo>
                  <a:lnTo>
                    <a:pt x="2312" y="1357"/>
                  </a:lnTo>
                  <a:lnTo>
                    <a:pt x="2296" y="1457"/>
                  </a:lnTo>
                  <a:lnTo>
                    <a:pt x="2262" y="1558"/>
                  </a:lnTo>
                  <a:lnTo>
                    <a:pt x="2229" y="1658"/>
                  </a:lnTo>
                  <a:lnTo>
                    <a:pt x="2128" y="1843"/>
                  </a:lnTo>
                  <a:lnTo>
                    <a:pt x="1994" y="1993"/>
                  </a:lnTo>
                  <a:lnTo>
                    <a:pt x="1843" y="2127"/>
                  </a:lnTo>
                  <a:lnTo>
                    <a:pt x="1659" y="2228"/>
                  </a:lnTo>
                  <a:lnTo>
                    <a:pt x="1575" y="2261"/>
                  </a:lnTo>
                  <a:lnTo>
                    <a:pt x="1475" y="2278"/>
                  </a:lnTo>
                  <a:lnTo>
                    <a:pt x="1358" y="2295"/>
                  </a:lnTo>
                  <a:lnTo>
                    <a:pt x="1140" y="2295"/>
                  </a:lnTo>
                  <a:lnTo>
                    <a:pt x="1039" y="2278"/>
                  </a:lnTo>
                  <a:lnTo>
                    <a:pt x="939" y="2261"/>
                  </a:lnTo>
                  <a:lnTo>
                    <a:pt x="838" y="2228"/>
                  </a:lnTo>
                  <a:lnTo>
                    <a:pt x="671" y="2127"/>
                  </a:lnTo>
                  <a:lnTo>
                    <a:pt x="503" y="1993"/>
                  </a:lnTo>
                  <a:lnTo>
                    <a:pt x="386" y="1843"/>
                  </a:lnTo>
                  <a:lnTo>
                    <a:pt x="286" y="1658"/>
                  </a:lnTo>
                  <a:lnTo>
                    <a:pt x="252" y="1558"/>
                  </a:lnTo>
                  <a:lnTo>
                    <a:pt x="219" y="1457"/>
                  </a:lnTo>
                  <a:lnTo>
                    <a:pt x="202" y="1357"/>
                  </a:lnTo>
                  <a:lnTo>
                    <a:pt x="202" y="1256"/>
                  </a:lnTo>
                  <a:lnTo>
                    <a:pt x="202" y="1139"/>
                  </a:lnTo>
                  <a:lnTo>
                    <a:pt x="219" y="1039"/>
                  </a:lnTo>
                  <a:lnTo>
                    <a:pt x="252" y="938"/>
                  </a:lnTo>
                  <a:lnTo>
                    <a:pt x="286" y="838"/>
                  </a:lnTo>
                  <a:lnTo>
                    <a:pt x="386" y="653"/>
                  </a:lnTo>
                  <a:lnTo>
                    <a:pt x="503" y="503"/>
                  </a:lnTo>
                  <a:lnTo>
                    <a:pt x="671" y="369"/>
                  </a:lnTo>
                  <a:lnTo>
                    <a:pt x="838" y="268"/>
                  </a:lnTo>
                  <a:lnTo>
                    <a:pt x="939" y="235"/>
                  </a:lnTo>
                  <a:lnTo>
                    <a:pt x="1039" y="218"/>
                  </a:lnTo>
                  <a:lnTo>
                    <a:pt x="1140" y="201"/>
                  </a:lnTo>
                  <a:close/>
                  <a:moveTo>
                    <a:pt x="1123" y="0"/>
                  </a:moveTo>
                  <a:lnTo>
                    <a:pt x="1006" y="17"/>
                  </a:lnTo>
                  <a:lnTo>
                    <a:pt x="889" y="50"/>
                  </a:lnTo>
                  <a:lnTo>
                    <a:pt x="771" y="84"/>
                  </a:lnTo>
                  <a:lnTo>
                    <a:pt x="654" y="151"/>
                  </a:lnTo>
                  <a:lnTo>
                    <a:pt x="554" y="201"/>
                  </a:lnTo>
                  <a:lnTo>
                    <a:pt x="453" y="285"/>
                  </a:lnTo>
                  <a:lnTo>
                    <a:pt x="369" y="369"/>
                  </a:lnTo>
                  <a:lnTo>
                    <a:pt x="286" y="452"/>
                  </a:lnTo>
                  <a:lnTo>
                    <a:pt x="219" y="553"/>
                  </a:lnTo>
                  <a:lnTo>
                    <a:pt x="152" y="653"/>
                  </a:lnTo>
                  <a:lnTo>
                    <a:pt x="101" y="754"/>
                  </a:lnTo>
                  <a:lnTo>
                    <a:pt x="51" y="871"/>
                  </a:lnTo>
                  <a:lnTo>
                    <a:pt x="18" y="988"/>
                  </a:lnTo>
                  <a:lnTo>
                    <a:pt x="1" y="1122"/>
                  </a:lnTo>
                  <a:lnTo>
                    <a:pt x="1" y="1256"/>
                  </a:lnTo>
                  <a:lnTo>
                    <a:pt x="1" y="1374"/>
                  </a:lnTo>
                  <a:lnTo>
                    <a:pt x="18" y="1508"/>
                  </a:lnTo>
                  <a:lnTo>
                    <a:pt x="51" y="1625"/>
                  </a:lnTo>
                  <a:lnTo>
                    <a:pt x="101" y="1742"/>
                  </a:lnTo>
                  <a:lnTo>
                    <a:pt x="152" y="1843"/>
                  </a:lnTo>
                  <a:lnTo>
                    <a:pt x="219" y="1943"/>
                  </a:lnTo>
                  <a:lnTo>
                    <a:pt x="286" y="2044"/>
                  </a:lnTo>
                  <a:lnTo>
                    <a:pt x="369" y="2127"/>
                  </a:lnTo>
                  <a:lnTo>
                    <a:pt x="453" y="2211"/>
                  </a:lnTo>
                  <a:lnTo>
                    <a:pt x="554" y="2295"/>
                  </a:lnTo>
                  <a:lnTo>
                    <a:pt x="654" y="2345"/>
                  </a:lnTo>
                  <a:lnTo>
                    <a:pt x="771" y="2412"/>
                  </a:lnTo>
                  <a:lnTo>
                    <a:pt x="889" y="2446"/>
                  </a:lnTo>
                  <a:lnTo>
                    <a:pt x="1006" y="2479"/>
                  </a:lnTo>
                  <a:lnTo>
                    <a:pt x="1123" y="2496"/>
                  </a:lnTo>
                  <a:lnTo>
                    <a:pt x="1391" y="2496"/>
                  </a:lnTo>
                  <a:lnTo>
                    <a:pt x="1508" y="2479"/>
                  </a:lnTo>
                  <a:lnTo>
                    <a:pt x="1626" y="2446"/>
                  </a:lnTo>
                  <a:lnTo>
                    <a:pt x="1743" y="2412"/>
                  </a:lnTo>
                  <a:lnTo>
                    <a:pt x="1860" y="2345"/>
                  </a:lnTo>
                  <a:lnTo>
                    <a:pt x="1961" y="2295"/>
                  </a:lnTo>
                  <a:lnTo>
                    <a:pt x="2061" y="2211"/>
                  </a:lnTo>
                  <a:lnTo>
                    <a:pt x="2145" y="2127"/>
                  </a:lnTo>
                  <a:lnTo>
                    <a:pt x="2229" y="2044"/>
                  </a:lnTo>
                  <a:lnTo>
                    <a:pt x="2296" y="1943"/>
                  </a:lnTo>
                  <a:lnTo>
                    <a:pt x="2363" y="1843"/>
                  </a:lnTo>
                  <a:lnTo>
                    <a:pt x="2413" y="1742"/>
                  </a:lnTo>
                  <a:lnTo>
                    <a:pt x="2446" y="1625"/>
                  </a:lnTo>
                  <a:lnTo>
                    <a:pt x="2480" y="1508"/>
                  </a:lnTo>
                  <a:lnTo>
                    <a:pt x="2497" y="1374"/>
                  </a:lnTo>
                  <a:lnTo>
                    <a:pt x="2513" y="1256"/>
                  </a:lnTo>
                  <a:lnTo>
                    <a:pt x="2497" y="1122"/>
                  </a:lnTo>
                  <a:lnTo>
                    <a:pt x="2480" y="988"/>
                  </a:lnTo>
                  <a:lnTo>
                    <a:pt x="2446" y="871"/>
                  </a:lnTo>
                  <a:lnTo>
                    <a:pt x="2413" y="754"/>
                  </a:lnTo>
                  <a:lnTo>
                    <a:pt x="2363" y="653"/>
                  </a:lnTo>
                  <a:lnTo>
                    <a:pt x="2296" y="553"/>
                  </a:lnTo>
                  <a:lnTo>
                    <a:pt x="2229" y="452"/>
                  </a:lnTo>
                  <a:lnTo>
                    <a:pt x="2145" y="369"/>
                  </a:lnTo>
                  <a:lnTo>
                    <a:pt x="2061" y="285"/>
                  </a:lnTo>
                  <a:lnTo>
                    <a:pt x="1961" y="201"/>
                  </a:lnTo>
                  <a:lnTo>
                    <a:pt x="1860" y="151"/>
                  </a:lnTo>
                  <a:lnTo>
                    <a:pt x="1743" y="84"/>
                  </a:lnTo>
                  <a:lnTo>
                    <a:pt x="1626" y="50"/>
                  </a:lnTo>
                  <a:lnTo>
                    <a:pt x="1508" y="17"/>
                  </a:lnTo>
                  <a:lnTo>
                    <a:pt x="139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6" name="Google Shape;7246;g3058893a927_0_0"/>
            <p:cNvSpPr/>
            <p:nvPr/>
          </p:nvSpPr>
          <p:spPr>
            <a:xfrm>
              <a:off x="266175" y="664600"/>
              <a:ext cx="77900" cy="34375"/>
            </a:xfrm>
            <a:custGeom>
              <a:rect b="b" l="l" r="r" t="t"/>
              <a:pathLst>
                <a:path extrusionOk="0" h="1375" w="3116">
                  <a:moveTo>
                    <a:pt x="1391" y="1"/>
                  </a:moveTo>
                  <a:lnTo>
                    <a:pt x="1240" y="34"/>
                  </a:lnTo>
                  <a:lnTo>
                    <a:pt x="1089" y="51"/>
                  </a:lnTo>
                  <a:lnTo>
                    <a:pt x="955" y="101"/>
                  </a:lnTo>
                  <a:lnTo>
                    <a:pt x="821" y="151"/>
                  </a:lnTo>
                  <a:lnTo>
                    <a:pt x="687" y="218"/>
                  </a:lnTo>
                  <a:lnTo>
                    <a:pt x="570" y="285"/>
                  </a:lnTo>
                  <a:lnTo>
                    <a:pt x="453" y="369"/>
                  </a:lnTo>
                  <a:lnTo>
                    <a:pt x="352" y="470"/>
                  </a:lnTo>
                  <a:lnTo>
                    <a:pt x="268" y="553"/>
                  </a:lnTo>
                  <a:lnTo>
                    <a:pt x="185" y="671"/>
                  </a:lnTo>
                  <a:lnTo>
                    <a:pt x="118" y="771"/>
                  </a:lnTo>
                  <a:lnTo>
                    <a:pt x="67" y="888"/>
                  </a:lnTo>
                  <a:lnTo>
                    <a:pt x="34" y="1006"/>
                  </a:lnTo>
                  <a:lnTo>
                    <a:pt x="0" y="1140"/>
                  </a:lnTo>
                  <a:lnTo>
                    <a:pt x="0" y="1274"/>
                  </a:lnTo>
                  <a:lnTo>
                    <a:pt x="0" y="1307"/>
                  </a:lnTo>
                  <a:lnTo>
                    <a:pt x="34" y="1341"/>
                  </a:lnTo>
                  <a:lnTo>
                    <a:pt x="51" y="1357"/>
                  </a:lnTo>
                  <a:lnTo>
                    <a:pt x="101" y="1374"/>
                  </a:lnTo>
                  <a:lnTo>
                    <a:pt x="134" y="1357"/>
                  </a:lnTo>
                  <a:lnTo>
                    <a:pt x="168" y="1341"/>
                  </a:lnTo>
                  <a:lnTo>
                    <a:pt x="185" y="1307"/>
                  </a:lnTo>
                  <a:lnTo>
                    <a:pt x="201" y="1274"/>
                  </a:lnTo>
                  <a:lnTo>
                    <a:pt x="201" y="1156"/>
                  </a:lnTo>
                  <a:lnTo>
                    <a:pt x="218" y="1056"/>
                  </a:lnTo>
                  <a:lnTo>
                    <a:pt x="252" y="955"/>
                  </a:lnTo>
                  <a:lnTo>
                    <a:pt x="302" y="855"/>
                  </a:lnTo>
                  <a:lnTo>
                    <a:pt x="369" y="754"/>
                  </a:lnTo>
                  <a:lnTo>
                    <a:pt x="436" y="671"/>
                  </a:lnTo>
                  <a:lnTo>
                    <a:pt x="503" y="587"/>
                  </a:lnTo>
                  <a:lnTo>
                    <a:pt x="603" y="520"/>
                  </a:lnTo>
                  <a:lnTo>
                    <a:pt x="687" y="453"/>
                  </a:lnTo>
                  <a:lnTo>
                    <a:pt x="804" y="386"/>
                  </a:lnTo>
                  <a:lnTo>
                    <a:pt x="905" y="336"/>
                  </a:lnTo>
                  <a:lnTo>
                    <a:pt x="1022" y="285"/>
                  </a:lnTo>
                  <a:lnTo>
                    <a:pt x="1156" y="252"/>
                  </a:lnTo>
                  <a:lnTo>
                    <a:pt x="1290" y="218"/>
                  </a:lnTo>
                  <a:lnTo>
                    <a:pt x="1424" y="202"/>
                  </a:lnTo>
                  <a:lnTo>
                    <a:pt x="1692" y="202"/>
                  </a:lnTo>
                  <a:lnTo>
                    <a:pt x="1826" y="218"/>
                  </a:lnTo>
                  <a:lnTo>
                    <a:pt x="1960" y="252"/>
                  </a:lnTo>
                  <a:lnTo>
                    <a:pt x="2077" y="285"/>
                  </a:lnTo>
                  <a:lnTo>
                    <a:pt x="2195" y="336"/>
                  </a:lnTo>
                  <a:lnTo>
                    <a:pt x="2312" y="386"/>
                  </a:lnTo>
                  <a:lnTo>
                    <a:pt x="2412" y="453"/>
                  </a:lnTo>
                  <a:lnTo>
                    <a:pt x="2513" y="520"/>
                  </a:lnTo>
                  <a:lnTo>
                    <a:pt x="2597" y="587"/>
                  </a:lnTo>
                  <a:lnTo>
                    <a:pt x="2680" y="671"/>
                  </a:lnTo>
                  <a:lnTo>
                    <a:pt x="2747" y="754"/>
                  </a:lnTo>
                  <a:lnTo>
                    <a:pt x="2798" y="855"/>
                  </a:lnTo>
                  <a:lnTo>
                    <a:pt x="2848" y="955"/>
                  </a:lnTo>
                  <a:lnTo>
                    <a:pt x="2881" y="1056"/>
                  </a:lnTo>
                  <a:lnTo>
                    <a:pt x="2898" y="1156"/>
                  </a:lnTo>
                  <a:lnTo>
                    <a:pt x="2915" y="1274"/>
                  </a:lnTo>
                  <a:lnTo>
                    <a:pt x="2915" y="1307"/>
                  </a:lnTo>
                  <a:lnTo>
                    <a:pt x="2948" y="1341"/>
                  </a:lnTo>
                  <a:lnTo>
                    <a:pt x="2982" y="1357"/>
                  </a:lnTo>
                  <a:lnTo>
                    <a:pt x="3015" y="1374"/>
                  </a:lnTo>
                  <a:lnTo>
                    <a:pt x="3049" y="1357"/>
                  </a:lnTo>
                  <a:lnTo>
                    <a:pt x="3082" y="1341"/>
                  </a:lnTo>
                  <a:lnTo>
                    <a:pt x="3099" y="1307"/>
                  </a:lnTo>
                  <a:lnTo>
                    <a:pt x="3116" y="1274"/>
                  </a:lnTo>
                  <a:lnTo>
                    <a:pt x="3099" y="1140"/>
                  </a:lnTo>
                  <a:lnTo>
                    <a:pt x="3082" y="1006"/>
                  </a:lnTo>
                  <a:lnTo>
                    <a:pt x="3049" y="888"/>
                  </a:lnTo>
                  <a:lnTo>
                    <a:pt x="2999" y="771"/>
                  </a:lnTo>
                  <a:lnTo>
                    <a:pt x="2932" y="671"/>
                  </a:lnTo>
                  <a:lnTo>
                    <a:pt x="2848" y="553"/>
                  </a:lnTo>
                  <a:lnTo>
                    <a:pt x="2764" y="470"/>
                  </a:lnTo>
                  <a:lnTo>
                    <a:pt x="2664" y="369"/>
                  </a:lnTo>
                  <a:lnTo>
                    <a:pt x="2546" y="285"/>
                  </a:lnTo>
                  <a:lnTo>
                    <a:pt x="2429" y="218"/>
                  </a:lnTo>
                  <a:lnTo>
                    <a:pt x="2295" y="151"/>
                  </a:lnTo>
                  <a:lnTo>
                    <a:pt x="2161" y="101"/>
                  </a:lnTo>
                  <a:lnTo>
                    <a:pt x="2010" y="51"/>
                  </a:lnTo>
                  <a:lnTo>
                    <a:pt x="1876" y="34"/>
                  </a:lnTo>
                  <a:lnTo>
                    <a:pt x="170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7" name="Google Shape;7247;g3058893a927_0_0"/>
            <p:cNvSpPr/>
            <p:nvPr/>
          </p:nvSpPr>
          <p:spPr>
            <a:xfrm>
              <a:off x="259050" y="694750"/>
              <a:ext cx="19700" cy="21800"/>
            </a:xfrm>
            <a:custGeom>
              <a:rect b="b" l="l" r="r" t="t"/>
              <a:pathLst>
                <a:path extrusionOk="0" h="872" w="788">
                  <a:moveTo>
                    <a:pt x="453" y="202"/>
                  </a:moveTo>
                  <a:lnTo>
                    <a:pt x="503" y="218"/>
                  </a:lnTo>
                  <a:lnTo>
                    <a:pt x="553" y="235"/>
                  </a:lnTo>
                  <a:lnTo>
                    <a:pt x="570" y="285"/>
                  </a:lnTo>
                  <a:lnTo>
                    <a:pt x="587" y="319"/>
                  </a:lnTo>
                  <a:lnTo>
                    <a:pt x="587" y="553"/>
                  </a:lnTo>
                  <a:lnTo>
                    <a:pt x="570" y="604"/>
                  </a:lnTo>
                  <a:lnTo>
                    <a:pt x="553" y="637"/>
                  </a:lnTo>
                  <a:lnTo>
                    <a:pt x="503" y="671"/>
                  </a:lnTo>
                  <a:lnTo>
                    <a:pt x="285" y="671"/>
                  </a:lnTo>
                  <a:lnTo>
                    <a:pt x="235" y="637"/>
                  </a:lnTo>
                  <a:lnTo>
                    <a:pt x="218" y="604"/>
                  </a:lnTo>
                  <a:lnTo>
                    <a:pt x="202" y="553"/>
                  </a:lnTo>
                  <a:lnTo>
                    <a:pt x="202" y="319"/>
                  </a:lnTo>
                  <a:lnTo>
                    <a:pt x="218" y="285"/>
                  </a:lnTo>
                  <a:lnTo>
                    <a:pt x="235" y="235"/>
                  </a:lnTo>
                  <a:lnTo>
                    <a:pt x="285" y="218"/>
                  </a:lnTo>
                  <a:lnTo>
                    <a:pt x="336" y="202"/>
                  </a:lnTo>
                  <a:close/>
                  <a:moveTo>
                    <a:pt x="269" y="1"/>
                  </a:moveTo>
                  <a:lnTo>
                    <a:pt x="202" y="34"/>
                  </a:lnTo>
                  <a:lnTo>
                    <a:pt x="151" y="51"/>
                  </a:lnTo>
                  <a:lnTo>
                    <a:pt x="101" y="101"/>
                  </a:lnTo>
                  <a:lnTo>
                    <a:pt x="68" y="151"/>
                  </a:lnTo>
                  <a:lnTo>
                    <a:pt x="34" y="202"/>
                  </a:lnTo>
                  <a:lnTo>
                    <a:pt x="17" y="269"/>
                  </a:lnTo>
                  <a:lnTo>
                    <a:pt x="1" y="319"/>
                  </a:lnTo>
                  <a:lnTo>
                    <a:pt x="1" y="553"/>
                  </a:lnTo>
                  <a:lnTo>
                    <a:pt x="17" y="620"/>
                  </a:lnTo>
                  <a:lnTo>
                    <a:pt x="34" y="671"/>
                  </a:lnTo>
                  <a:lnTo>
                    <a:pt x="68" y="738"/>
                  </a:lnTo>
                  <a:lnTo>
                    <a:pt x="101" y="788"/>
                  </a:lnTo>
                  <a:lnTo>
                    <a:pt x="151" y="821"/>
                  </a:lnTo>
                  <a:lnTo>
                    <a:pt x="202" y="855"/>
                  </a:lnTo>
                  <a:lnTo>
                    <a:pt x="269" y="872"/>
                  </a:lnTo>
                  <a:lnTo>
                    <a:pt x="520" y="872"/>
                  </a:lnTo>
                  <a:lnTo>
                    <a:pt x="587" y="855"/>
                  </a:lnTo>
                  <a:lnTo>
                    <a:pt x="637" y="821"/>
                  </a:lnTo>
                  <a:lnTo>
                    <a:pt x="687" y="788"/>
                  </a:lnTo>
                  <a:lnTo>
                    <a:pt x="738" y="738"/>
                  </a:lnTo>
                  <a:lnTo>
                    <a:pt x="754" y="671"/>
                  </a:lnTo>
                  <a:lnTo>
                    <a:pt x="771" y="620"/>
                  </a:lnTo>
                  <a:lnTo>
                    <a:pt x="788" y="553"/>
                  </a:lnTo>
                  <a:lnTo>
                    <a:pt x="788" y="319"/>
                  </a:lnTo>
                  <a:lnTo>
                    <a:pt x="771" y="269"/>
                  </a:lnTo>
                  <a:lnTo>
                    <a:pt x="754" y="202"/>
                  </a:lnTo>
                  <a:lnTo>
                    <a:pt x="738" y="151"/>
                  </a:lnTo>
                  <a:lnTo>
                    <a:pt x="687" y="101"/>
                  </a:lnTo>
                  <a:lnTo>
                    <a:pt x="637" y="51"/>
                  </a:lnTo>
                  <a:lnTo>
                    <a:pt x="587" y="34"/>
                  </a:lnTo>
                  <a:lnTo>
                    <a:pt x="52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8" name="Google Shape;7248;g3058893a927_0_0"/>
            <p:cNvSpPr/>
            <p:nvPr/>
          </p:nvSpPr>
          <p:spPr>
            <a:xfrm>
              <a:off x="331500" y="694750"/>
              <a:ext cx="19275" cy="21800"/>
            </a:xfrm>
            <a:custGeom>
              <a:rect b="b" l="l" r="r" t="t"/>
              <a:pathLst>
                <a:path extrusionOk="0" h="872" w="771">
                  <a:moveTo>
                    <a:pt x="453" y="202"/>
                  </a:moveTo>
                  <a:lnTo>
                    <a:pt x="503" y="218"/>
                  </a:lnTo>
                  <a:lnTo>
                    <a:pt x="536" y="235"/>
                  </a:lnTo>
                  <a:lnTo>
                    <a:pt x="570" y="285"/>
                  </a:lnTo>
                  <a:lnTo>
                    <a:pt x="570" y="319"/>
                  </a:lnTo>
                  <a:lnTo>
                    <a:pt x="570" y="553"/>
                  </a:lnTo>
                  <a:lnTo>
                    <a:pt x="570" y="604"/>
                  </a:lnTo>
                  <a:lnTo>
                    <a:pt x="536" y="637"/>
                  </a:lnTo>
                  <a:lnTo>
                    <a:pt x="503" y="671"/>
                  </a:lnTo>
                  <a:lnTo>
                    <a:pt x="268" y="671"/>
                  </a:lnTo>
                  <a:lnTo>
                    <a:pt x="235" y="637"/>
                  </a:lnTo>
                  <a:lnTo>
                    <a:pt x="201" y="604"/>
                  </a:lnTo>
                  <a:lnTo>
                    <a:pt x="201" y="553"/>
                  </a:lnTo>
                  <a:lnTo>
                    <a:pt x="201" y="319"/>
                  </a:lnTo>
                  <a:lnTo>
                    <a:pt x="201" y="285"/>
                  </a:lnTo>
                  <a:lnTo>
                    <a:pt x="235" y="235"/>
                  </a:lnTo>
                  <a:lnTo>
                    <a:pt x="268" y="218"/>
                  </a:lnTo>
                  <a:lnTo>
                    <a:pt x="319" y="202"/>
                  </a:lnTo>
                  <a:close/>
                  <a:moveTo>
                    <a:pt x="252" y="1"/>
                  </a:moveTo>
                  <a:lnTo>
                    <a:pt x="201" y="34"/>
                  </a:lnTo>
                  <a:lnTo>
                    <a:pt x="134" y="51"/>
                  </a:lnTo>
                  <a:lnTo>
                    <a:pt x="101" y="101"/>
                  </a:lnTo>
                  <a:lnTo>
                    <a:pt x="51" y="151"/>
                  </a:lnTo>
                  <a:lnTo>
                    <a:pt x="17" y="202"/>
                  </a:lnTo>
                  <a:lnTo>
                    <a:pt x="0" y="269"/>
                  </a:lnTo>
                  <a:lnTo>
                    <a:pt x="0" y="319"/>
                  </a:lnTo>
                  <a:lnTo>
                    <a:pt x="0" y="553"/>
                  </a:lnTo>
                  <a:lnTo>
                    <a:pt x="0" y="620"/>
                  </a:lnTo>
                  <a:lnTo>
                    <a:pt x="17" y="671"/>
                  </a:lnTo>
                  <a:lnTo>
                    <a:pt x="51" y="738"/>
                  </a:lnTo>
                  <a:lnTo>
                    <a:pt x="101" y="788"/>
                  </a:lnTo>
                  <a:lnTo>
                    <a:pt x="134" y="821"/>
                  </a:lnTo>
                  <a:lnTo>
                    <a:pt x="201" y="855"/>
                  </a:lnTo>
                  <a:lnTo>
                    <a:pt x="252" y="872"/>
                  </a:lnTo>
                  <a:lnTo>
                    <a:pt x="520" y="872"/>
                  </a:lnTo>
                  <a:lnTo>
                    <a:pt x="587" y="855"/>
                  </a:lnTo>
                  <a:lnTo>
                    <a:pt x="637" y="821"/>
                  </a:lnTo>
                  <a:lnTo>
                    <a:pt x="687" y="788"/>
                  </a:lnTo>
                  <a:lnTo>
                    <a:pt x="721" y="738"/>
                  </a:lnTo>
                  <a:lnTo>
                    <a:pt x="754" y="671"/>
                  </a:lnTo>
                  <a:lnTo>
                    <a:pt x="771" y="620"/>
                  </a:lnTo>
                  <a:lnTo>
                    <a:pt x="771" y="553"/>
                  </a:lnTo>
                  <a:lnTo>
                    <a:pt x="771" y="319"/>
                  </a:lnTo>
                  <a:lnTo>
                    <a:pt x="771" y="269"/>
                  </a:lnTo>
                  <a:lnTo>
                    <a:pt x="754" y="202"/>
                  </a:lnTo>
                  <a:lnTo>
                    <a:pt x="721" y="151"/>
                  </a:lnTo>
                  <a:lnTo>
                    <a:pt x="687" y="101"/>
                  </a:lnTo>
                  <a:lnTo>
                    <a:pt x="637" y="51"/>
                  </a:lnTo>
                  <a:lnTo>
                    <a:pt x="587" y="34"/>
                  </a:lnTo>
                  <a:lnTo>
                    <a:pt x="52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9" name="Google Shape;7249;g3058893a927_0_0"/>
            <p:cNvSpPr/>
            <p:nvPr/>
          </p:nvSpPr>
          <p:spPr>
            <a:xfrm>
              <a:off x="303025" y="711500"/>
              <a:ext cx="40650" cy="16775"/>
            </a:xfrm>
            <a:custGeom>
              <a:rect b="b" l="l" r="r" t="t"/>
              <a:pathLst>
                <a:path extrusionOk="0" h="671" w="1626">
                  <a:moveTo>
                    <a:pt x="1525" y="1"/>
                  </a:moveTo>
                  <a:lnTo>
                    <a:pt x="1491" y="17"/>
                  </a:lnTo>
                  <a:lnTo>
                    <a:pt x="1458" y="34"/>
                  </a:lnTo>
                  <a:lnTo>
                    <a:pt x="1441" y="68"/>
                  </a:lnTo>
                  <a:lnTo>
                    <a:pt x="1424" y="101"/>
                  </a:lnTo>
                  <a:lnTo>
                    <a:pt x="1424" y="369"/>
                  </a:lnTo>
                  <a:lnTo>
                    <a:pt x="1424" y="403"/>
                  </a:lnTo>
                  <a:lnTo>
                    <a:pt x="1407" y="436"/>
                  </a:lnTo>
                  <a:lnTo>
                    <a:pt x="1357" y="470"/>
                  </a:lnTo>
                  <a:lnTo>
                    <a:pt x="201" y="470"/>
                  </a:lnTo>
                  <a:lnTo>
                    <a:pt x="201" y="269"/>
                  </a:lnTo>
                  <a:lnTo>
                    <a:pt x="185" y="218"/>
                  </a:lnTo>
                  <a:lnTo>
                    <a:pt x="168" y="185"/>
                  </a:lnTo>
                  <a:lnTo>
                    <a:pt x="134" y="168"/>
                  </a:lnTo>
                  <a:lnTo>
                    <a:pt x="51" y="168"/>
                  </a:lnTo>
                  <a:lnTo>
                    <a:pt x="17" y="185"/>
                  </a:lnTo>
                  <a:lnTo>
                    <a:pt x="0" y="218"/>
                  </a:lnTo>
                  <a:lnTo>
                    <a:pt x="0" y="269"/>
                  </a:lnTo>
                  <a:lnTo>
                    <a:pt x="0" y="570"/>
                  </a:lnTo>
                  <a:lnTo>
                    <a:pt x="0" y="620"/>
                  </a:lnTo>
                  <a:lnTo>
                    <a:pt x="17" y="637"/>
                  </a:lnTo>
                  <a:lnTo>
                    <a:pt x="51" y="671"/>
                  </a:lnTo>
                  <a:lnTo>
                    <a:pt x="1374" y="671"/>
                  </a:lnTo>
                  <a:lnTo>
                    <a:pt x="1458" y="637"/>
                  </a:lnTo>
                  <a:lnTo>
                    <a:pt x="1525" y="604"/>
                  </a:lnTo>
                  <a:lnTo>
                    <a:pt x="1575" y="553"/>
                  </a:lnTo>
                  <a:lnTo>
                    <a:pt x="1608" y="503"/>
                  </a:lnTo>
                  <a:lnTo>
                    <a:pt x="1625" y="453"/>
                  </a:lnTo>
                  <a:lnTo>
                    <a:pt x="1625" y="369"/>
                  </a:lnTo>
                  <a:lnTo>
                    <a:pt x="1625" y="101"/>
                  </a:lnTo>
                  <a:lnTo>
                    <a:pt x="1625" y="68"/>
                  </a:lnTo>
                  <a:lnTo>
                    <a:pt x="1592" y="34"/>
                  </a:lnTo>
                  <a:lnTo>
                    <a:pt x="1558" y="17"/>
                  </a:lnTo>
                  <a:lnTo>
                    <a:pt x="152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250" name="Google Shape;7250;g3058893a927_0_0"/>
          <p:cNvGrpSpPr/>
          <p:nvPr/>
        </p:nvGrpSpPr>
        <p:grpSpPr>
          <a:xfrm>
            <a:off x="4102828" y="2083869"/>
            <a:ext cx="956001" cy="674353"/>
            <a:chOff x="627575" y="1056975"/>
            <a:chExt cx="116425" cy="82125"/>
          </a:xfrm>
        </p:grpSpPr>
        <p:sp>
          <p:nvSpPr>
            <p:cNvPr id="7251" name="Google Shape;7251;g3058893a927_0_0"/>
            <p:cNvSpPr/>
            <p:nvPr/>
          </p:nvSpPr>
          <p:spPr>
            <a:xfrm>
              <a:off x="627575" y="1121900"/>
              <a:ext cx="116425" cy="17200"/>
            </a:xfrm>
            <a:custGeom>
              <a:rect b="b" l="l" r="r" t="t"/>
              <a:pathLst>
                <a:path extrusionOk="0" h="688" w="4657">
                  <a:moveTo>
                    <a:pt x="4456" y="201"/>
                  </a:moveTo>
                  <a:lnTo>
                    <a:pt x="4456" y="486"/>
                  </a:lnTo>
                  <a:lnTo>
                    <a:pt x="201" y="486"/>
                  </a:lnTo>
                  <a:lnTo>
                    <a:pt x="201" y="201"/>
                  </a:lnTo>
                  <a:close/>
                  <a:moveTo>
                    <a:pt x="101" y="0"/>
                  </a:moveTo>
                  <a:lnTo>
                    <a:pt x="50" y="17"/>
                  </a:lnTo>
                  <a:lnTo>
                    <a:pt x="17" y="34"/>
                  </a:lnTo>
                  <a:lnTo>
                    <a:pt x="0" y="67"/>
                  </a:lnTo>
                  <a:lnTo>
                    <a:pt x="0" y="101"/>
                  </a:lnTo>
                  <a:lnTo>
                    <a:pt x="0" y="587"/>
                  </a:lnTo>
                  <a:lnTo>
                    <a:pt x="0" y="620"/>
                  </a:lnTo>
                  <a:lnTo>
                    <a:pt x="17" y="654"/>
                  </a:lnTo>
                  <a:lnTo>
                    <a:pt x="50" y="670"/>
                  </a:lnTo>
                  <a:lnTo>
                    <a:pt x="101" y="687"/>
                  </a:lnTo>
                  <a:lnTo>
                    <a:pt x="4556" y="687"/>
                  </a:lnTo>
                  <a:lnTo>
                    <a:pt x="4607" y="670"/>
                  </a:lnTo>
                  <a:lnTo>
                    <a:pt x="4640" y="654"/>
                  </a:lnTo>
                  <a:lnTo>
                    <a:pt x="4657" y="620"/>
                  </a:lnTo>
                  <a:lnTo>
                    <a:pt x="4657" y="587"/>
                  </a:lnTo>
                  <a:lnTo>
                    <a:pt x="4657" y="101"/>
                  </a:lnTo>
                  <a:lnTo>
                    <a:pt x="4657" y="67"/>
                  </a:lnTo>
                  <a:lnTo>
                    <a:pt x="4640" y="34"/>
                  </a:lnTo>
                  <a:lnTo>
                    <a:pt x="4607" y="17"/>
                  </a:lnTo>
                  <a:lnTo>
                    <a:pt x="455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2" name="Google Shape;7252;g3058893a927_0_0"/>
            <p:cNvSpPr/>
            <p:nvPr/>
          </p:nvSpPr>
          <p:spPr>
            <a:xfrm>
              <a:off x="635525" y="1056975"/>
              <a:ext cx="101375" cy="69975"/>
            </a:xfrm>
            <a:custGeom>
              <a:rect b="b" l="l" r="r" t="t"/>
              <a:pathLst>
                <a:path extrusionOk="0" h="2799" w="4055">
                  <a:moveTo>
                    <a:pt x="3853" y="202"/>
                  </a:moveTo>
                  <a:lnTo>
                    <a:pt x="3853" y="2597"/>
                  </a:lnTo>
                  <a:lnTo>
                    <a:pt x="201" y="2597"/>
                  </a:lnTo>
                  <a:lnTo>
                    <a:pt x="201" y="202"/>
                  </a:lnTo>
                  <a:close/>
                  <a:moveTo>
                    <a:pt x="101" y="1"/>
                  </a:moveTo>
                  <a:lnTo>
                    <a:pt x="51" y="18"/>
                  </a:lnTo>
                  <a:lnTo>
                    <a:pt x="17" y="34"/>
                  </a:lnTo>
                  <a:lnTo>
                    <a:pt x="0" y="68"/>
                  </a:lnTo>
                  <a:lnTo>
                    <a:pt x="0" y="101"/>
                  </a:lnTo>
                  <a:lnTo>
                    <a:pt x="0" y="2698"/>
                  </a:lnTo>
                  <a:lnTo>
                    <a:pt x="0" y="2748"/>
                  </a:lnTo>
                  <a:lnTo>
                    <a:pt x="17" y="2782"/>
                  </a:lnTo>
                  <a:lnTo>
                    <a:pt x="51" y="2798"/>
                  </a:lnTo>
                  <a:lnTo>
                    <a:pt x="3987" y="2798"/>
                  </a:lnTo>
                  <a:lnTo>
                    <a:pt x="4021" y="2782"/>
                  </a:lnTo>
                  <a:lnTo>
                    <a:pt x="4054" y="2748"/>
                  </a:lnTo>
                  <a:lnTo>
                    <a:pt x="4054" y="2698"/>
                  </a:lnTo>
                  <a:lnTo>
                    <a:pt x="4054" y="101"/>
                  </a:lnTo>
                  <a:lnTo>
                    <a:pt x="4054" y="68"/>
                  </a:lnTo>
                  <a:lnTo>
                    <a:pt x="4021" y="34"/>
                  </a:lnTo>
                  <a:lnTo>
                    <a:pt x="3987" y="18"/>
                  </a:lnTo>
                  <a:lnTo>
                    <a:pt x="395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3" name="Google Shape;7253;g3058893a927_0_0"/>
            <p:cNvSpPr/>
            <p:nvPr/>
          </p:nvSpPr>
          <p:spPr>
            <a:xfrm>
              <a:off x="652275" y="1074150"/>
              <a:ext cx="67450" cy="5050"/>
            </a:xfrm>
            <a:custGeom>
              <a:rect b="b" l="l" r="r" t="t"/>
              <a:pathLst>
                <a:path extrusionOk="0" h="202" w="2698">
                  <a:moveTo>
                    <a:pt x="101" y="1"/>
                  </a:moveTo>
                  <a:lnTo>
                    <a:pt x="51" y="17"/>
                  </a:lnTo>
                  <a:lnTo>
                    <a:pt x="17" y="34"/>
                  </a:lnTo>
                  <a:lnTo>
                    <a:pt x="0" y="68"/>
                  </a:lnTo>
                  <a:lnTo>
                    <a:pt x="0" y="101"/>
                  </a:lnTo>
                  <a:lnTo>
                    <a:pt x="0" y="135"/>
                  </a:lnTo>
                  <a:lnTo>
                    <a:pt x="17" y="168"/>
                  </a:lnTo>
                  <a:lnTo>
                    <a:pt x="51" y="202"/>
                  </a:lnTo>
                  <a:lnTo>
                    <a:pt x="2630" y="202"/>
                  </a:lnTo>
                  <a:lnTo>
                    <a:pt x="2664" y="168"/>
                  </a:lnTo>
                  <a:lnTo>
                    <a:pt x="2681" y="135"/>
                  </a:lnTo>
                  <a:lnTo>
                    <a:pt x="2697" y="101"/>
                  </a:lnTo>
                  <a:lnTo>
                    <a:pt x="2681" y="68"/>
                  </a:lnTo>
                  <a:lnTo>
                    <a:pt x="2664" y="34"/>
                  </a:lnTo>
                  <a:lnTo>
                    <a:pt x="2630" y="17"/>
                  </a:lnTo>
                  <a:lnTo>
                    <a:pt x="259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4" name="Google Shape;7254;g3058893a927_0_0"/>
            <p:cNvSpPr/>
            <p:nvPr/>
          </p:nvSpPr>
          <p:spPr>
            <a:xfrm>
              <a:off x="652275" y="1090900"/>
              <a:ext cx="67450" cy="5050"/>
            </a:xfrm>
            <a:custGeom>
              <a:rect b="b" l="l" r="r" t="t"/>
              <a:pathLst>
                <a:path extrusionOk="0" h="202" w="2698">
                  <a:moveTo>
                    <a:pt x="51" y="1"/>
                  </a:moveTo>
                  <a:lnTo>
                    <a:pt x="17" y="18"/>
                  </a:lnTo>
                  <a:lnTo>
                    <a:pt x="0" y="51"/>
                  </a:lnTo>
                  <a:lnTo>
                    <a:pt x="0" y="101"/>
                  </a:lnTo>
                  <a:lnTo>
                    <a:pt x="0" y="135"/>
                  </a:lnTo>
                  <a:lnTo>
                    <a:pt x="17" y="168"/>
                  </a:lnTo>
                  <a:lnTo>
                    <a:pt x="51" y="185"/>
                  </a:lnTo>
                  <a:lnTo>
                    <a:pt x="101" y="202"/>
                  </a:lnTo>
                  <a:lnTo>
                    <a:pt x="2597" y="202"/>
                  </a:lnTo>
                  <a:lnTo>
                    <a:pt x="2630" y="185"/>
                  </a:lnTo>
                  <a:lnTo>
                    <a:pt x="2664" y="168"/>
                  </a:lnTo>
                  <a:lnTo>
                    <a:pt x="2681" y="135"/>
                  </a:lnTo>
                  <a:lnTo>
                    <a:pt x="2697" y="101"/>
                  </a:lnTo>
                  <a:lnTo>
                    <a:pt x="2681" y="51"/>
                  </a:lnTo>
                  <a:lnTo>
                    <a:pt x="2664" y="18"/>
                  </a:lnTo>
                  <a:lnTo>
                    <a:pt x="263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5" name="Google Shape;7255;g3058893a927_0_0"/>
            <p:cNvSpPr/>
            <p:nvPr/>
          </p:nvSpPr>
          <p:spPr>
            <a:xfrm>
              <a:off x="652275" y="1107650"/>
              <a:ext cx="67450" cy="5050"/>
            </a:xfrm>
            <a:custGeom>
              <a:rect b="b" l="l" r="r" t="t"/>
              <a:pathLst>
                <a:path extrusionOk="0" h="202" w="2698">
                  <a:moveTo>
                    <a:pt x="101" y="1"/>
                  </a:moveTo>
                  <a:lnTo>
                    <a:pt x="51" y="18"/>
                  </a:lnTo>
                  <a:lnTo>
                    <a:pt x="17" y="34"/>
                  </a:lnTo>
                  <a:lnTo>
                    <a:pt x="0" y="68"/>
                  </a:lnTo>
                  <a:lnTo>
                    <a:pt x="0" y="101"/>
                  </a:lnTo>
                  <a:lnTo>
                    <a:pt x="0" y="152"/>
                  </a:lnTo>
                  <a:lnTo>
                    <a:pt x="17" y="185"/>
                  </a:lnTo>
                  <a:lnTo>
                    <a:pt x="51" y="202"/>
                  </a:lnTo>
                  <a:lnTo>
                    <a:pt x="2630" y="202"/>
                  </a:lnTo>
                  <a:lnTo>
                    <a:pt x="2664" y="185"/>
                  </a:lnTo>
                  <a:lnTo>
                    <a:pt x="2681" y="152"/>
                  </a:lnTo>
                  <a:lnTo>
                    <a:pt x="2697" y="101"/>
                  </a:lnTo>
                  <a:lnTo>
                    <a:pt x="2681" y="68"/>
                  </a:lnTo>
                  <a:lnTo>
                    <a:pt x="2664" y="34"/>
                  </a:lnTo>
                  <a:lnTo>
                    <a:pt x="2630" y="18"/>
                  </a:lnTo>
                  <a:lnTo>
                    <a:pt x="259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9" name="Shape 7259"/>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3" name="Shape 7263"/>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WEX Theme 2022">
  <a:themeElements>
    <a:clrScheme name="Simple Light">
      <a:dk1>
        <a:srgbClr val="253746"/>
      </a:dk1>
      <a:lt1>
        <a:srgbClr val="FFFFFF"/>
      </a:lt1>
      <a:dk2>
        <a:srgbClr val="7C868F"/>
      </a:dk2>
      <a:lt2>
        <a:srgbClr val="D2D6D9"/>
      </a:lt2>
      <a:accent1>
        <a:srgbClr val="C8102E"/>
      </a:accent1>
      <a:accent2>
        <a:srgbClr val="FFBF3F"/>
      </a:accent2>
      <a:accent3>
        <a:srgbClr val="A0DCF8"/>
      </a:accent3>
      <a:accent4>
        <a:srgbClr val="00C7B1"/>
      </a:accent4>
      <a:accent5>
        <a:srgbClr val="4FA0C7"/>
      </a:accent5>
      <a:accent6>
        <a:srgbClr val="E4F5FD"/>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WEX Corp PPT Template 2019">
  <a:themeElements>
    <a:clrScheme name="WEX Library">
      <a:dk1>
        <a:srgbClr val="213747"/>
      </a:dk1>
      <a:lt1>
        <a:srgbClr val="FFFFFF"/>
      </a:lt1>
      <a:dk2>
        <a:srgbClr val="4D4D4F"/>
      </a:dk2>
      <a:lt2>
        <a:srgbClr val="FFFFFF"/>
      </a:lt2>
      <a:accent1>
        <a:srgbClr val="213747"/>
      </a:accent1>
      <a:accent2>
        <a:srgbClr val="94CAEC"/>
      </a:accent2>
      <a:accent3>
        <a:srgbClr val="CE202F"/>
      </a:accent3>
      <a:accent4>
        <a:srgbClr val="FEBD3D"/>
      </a:accent4>
      <a:accent5>
        <a:srgbClr val="007CBB"/>
      </a:accent5>
      <a:accent6>
        <a:srgbClr val="7FBC42"/>
      </a:accent6>
      <a:hlink>
        <a:srgbClr val="007CBB"/>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3_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Natalie Devick</dc:creator>
</cp:coreProperties>
</file>