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 id="2147483698" r:id="rId7"/>
    <p:sldMasterId id="214748373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Lst>
  <p:sldSz cy="5143500" cx="9144000"/>
  <p:notesSz cx="6858000" cy="9144000"/>
  <p:embeddedFontLst>
    <p:embeddedFont>
      <p:font typeface="Inter"/>
      <p:regular r:id="rId26"/>
      <p:bold r:id="rId27"/>
      <p:italic r:id="rId28"/>
      <p:boldItalic r:id="rId29"/>
    </p:embeddedFont>
    <p:embeddedFont>
      <p:font typeface="Roboto Condensed"/>
      <p:regular r:id="rId30"/>
      <p:bold r:id="rId31"/>
      <p:italic r:id="rId32"/>
      <p:boldItalic r:id="rId33"/>
    </p:embeddedFont>
    <p:embeddedFont>
      <p:font typeface="Inter ExtraBold"/>
      <p:bold r:id="rId34"/>
      <p:boldItalic r:id="rId35"/>
    </p:embeddedFont>
    <p:embeddedFont>
      <p:font typeface="Inter Medium"/>
      <p:regular r:id="rId36"/>
      <p:bold r:id="rId37"/>
      <p:italic r:id="rId38"/>
      <p:boldItalic r:id="rId39"/>
    </p:embeddedFont>
    <p:embeddedFont>
      <p:font typeface="Inter Black"/>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2" roundtripDataSignature="AMtx7mhq6ywy2N8QLp3XKb4I34QS4QE20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6" name="Erin Web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lack-bold.fntdata"/><Relationship Id="rId42" Type="http://customschemas.google.com/relationships/presentationmetadata" Target="metadata"/><Relationship Id="rId41" Type="http://schemas.openxmlformats.org/officeDocument/2006/relationships/font" Target="fonts/InterBlack-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RobotoCondensed-bold.fntdata"/><Relationship Id="rId30" Type="http://schemas.openxmlformats.org/officeDocument/2006/relationships/font" Target="fonts/RobotoCondensed-regular.fntdata"/><Relationship Id="rId33" Type="http://schemas.openxmlformats.org/officeDocument/2006/relationships/font" Target="fonts/RobotoCondensed-boldItalic.fntdata"/><Relationship Id="rId32" Type="http://schemas.openxmlformats.org/officeDocument/2006/relationships/font" Target="fonts/RobotoCondensed-italic.fntdata"/><Relationship Id="rId35" Type="http://schemas.openxmlformats.org/officeDocument/2006/relationships/font" Target="fonts/InterExtraBold-boldItalic.fntdata"/><Relationship Id="rId34" Type="http://schemas.openxmlformats.org/officeDocument/2006/relationships/font" Target="fonts/InterExtraBold-bold.fntdata"/><Relationship Id="rId37" Type="http://schemas.openxmlformats.org/officeDocument/2006/relationships/font" Target="fonts/InterMedium-bold.fntdata"/><Relationship Id="rId36" Type="http://schemas.openxmlformats.org/officeDocument/2006/relationships/font" Target="fonts/InterMedium-regular.fntdata"/><Relationship Id="rId39" Type="http://schemas.openxmlformats.org/officeDocument/2006/relationships/font" Target="fonts/InterMedium-boldItalic.fntdata"/><Relationship Id="rId38" Type="http://schemas.openxmlformats.org/officeDocument/2006/relationships/font" Target="fonts/InterMedium-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font" Target="fonts/Inter-regular.fntdata"/><Relationship Id="rId25" Type="http://schemas.openxmlformats.org/officeDocument/2006/relationships/slide" Target="slides/slide16.xml"/><Relationship Id="rId28" Type="http://schemas.openxmlformats.org/officeDocument/2006/relationships/font" Target="fonts/Inter-italic.fntdata"/><Relationship Id="rId27" Type="http://schemas.openxmlformats.org/officeDocument/2006/relationships/font" Target="fonts/Inter-bold.fntdata"/><Relationship Id="rId29" Type="http://schemas.openxmlformats.org/officeDocument/2006/relationships/font" Target="fonts/Inter-bold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21T15:45:08.384">
    <p:pos x="216" y="1269"/>
    <p:text>Dynamic Field
2024 dependent care FSA maximum:
example: 5,000</p:text>
    <p:extLst>
      <p:ext uri="{C676402C-5697-4E1C-873F-D02D1690AC5C}">
        <p15:threadingInfo timeZoneBias="0"/>
      </p:ext>
      <p:ext uri="http://customooxmlschemas.google.com/">
        <go:slidesCustomData xmlns:go="http://customooxmlschemas.google.com/" commentPostId="AAABBEx4K7U"/>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11-21T15:29:29.673">
    <p:pos x="530" y="1048"/>
    <p:text>Dynamic Field
Plan Year: 
example: January 1, 2024 - December 31, 2024</p:text>
    <p:extLst>
      <p:ext uri="{C676402C-5697-4E1C-873F-D02D1690AC5C}">
        <p15:threadingInfo timeZoneBias="0"/>
      </p:ext>
      <p:ext uri="http://customooxmlschemas.google.com/">
        <go:slidesCustomData xmlns:go="http://customooxmlschemas.google.com/" commentPostId="AAABBCLaA74"/>
      </p:ext>
    </p:extLst>
  </p:cm>
  <p:cm authorId="0" idx="3" dt="2023-11-21T15:36:45.113">
    <p:pos x="2833" y="1907"/>
    <p:text>Dynamic Field
Runout Date:
example: March 31, 2025</p:text>
    <p:extLst>
      <p:ext uri="{C676402C-5697-4E1C-873F-D02D1690AC5C}">
        <p15:threadingInfo timeZoneBias="0"/>
      </p:ext>
      <p:ext uri="http://customooxmlschemas.google.com/">
        <go:slidesCustomData xmlns:go="http://customooxmlschemas.google.com/" commentPostId="AAABBEx4K7I"/>
      </p:ext>
    </p:extLst>
  </p:cm>
  <p:cm authorId="0" idx="4" dt="2023-11-21T15:30:50.598">
    <p:pos x="2833" y="1048"/>
    <p:text>Dynamic Field
Grace Period Date:
example: March 15, 2024</p:text>
    <p:extLst>
      <p:ext uri="{C676402C-5697-4E1C-873F-D02D1690AC5C}">
        <p15:threadingInfo timeZoneBias="0"/>
      </p:ext>
      <p:ext uri="http://customooxmlschemas.google.com/">
        <go:slidesCustomData xmlns:go="http://customooxmlschemas.google.com/" commentPostId="AAABBCLaA78"/>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11-21T15:31:28.548">
    <p:pos x="530" y="1048"/>
    <p:text>Dynamic Field
Plan Year:
example: January 1, 2024 - December 31, 2024</p:text>
    <p:extLst>
      <p:ext uri="{C676402C-5697-4E1C-873F-D02D1690AC5C}">
        <p15:threadingInfo timeZoneBias="0"/>
      </p:ext>
      <p:ext uri="http://customooxmlschemas.google.com/">
        <go:slidesCustomData xmlns:go="http://customooxmlschemas.google.com/" commentPostId="AAABBCLaA8A"/>
      </p:ext>
    </p:extLst>
  </p:cm>
  <p:cm authorId="0" idx="6" dt="2023-11-21T15:31:55.665">
    <p:pos x="2852" y="1478"/>
    <p:text>Dynamic Field
Runout Date:
example: March 31, 2025</p:text>
    <p:extLst>
      <p:ext uri="{C676402C-5697-4E1C-873F-D02D1690AC5C}">
        <p15:threadingInfo timeZoneBias="0"/>
      </p:ext>
      <p:ext uri="http://customooxmlschemas.google.com/">
        <go:slidesCustomData xmlns:go="http://customooxmlschemas.google.com/" commentPostId="AAABBCLaA8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0" name="Shape 7150"/>
        <p:cNvGrpSpPr/>
        <p:nvPr/>
      </p:nvGrpSpPr>
      <p:grpSpPr>
        <a:xfrm>
          <a:off x="0" y="0"/>
          <a:ext cx="0" cy="0"/>
          <a:chOff x="0" y="0"/>
          <a:chExt cx="0" cy="0"/>
        </a:xfrm>
      </p:grpSpPr>
      <p:sp>
        <p:nvSpPr>
          <p:cNvPr id="7151" name="Google Shape;71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2" name="Google Shape;71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Dependent Care Flexible Spending Account.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6" name="Shape 7306"/>
        <p:cNvGrpSpPr/>
        <p:nvPr/>
      </p:nvGrpSpPr>
      <p:grpSpPr>
        <a:xfrm>
          <a:off x="0" y="0"/>
          <a:ext cx="0" cy="0"/>
          <a:chOff x="0" y="0"/>
          <a:chExt cx="0" cy="0"/>
        </a:xfrm>
      </p:grpSpPr>
      <p:sp>
        <p:nvSpPr>
          <p:cNvPr id="7307" name="Google Shape;730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8" name="Google Shape;730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Let us talk a bit about documentation! (say jokingly) Everyone loves providing documentation, right?</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IRS requires you to provide documentation to make sure the expenses are eligible for reimbursement from your dependent care flexible spending account (dependent care FSA).</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You can eliminate the need to submit substantiation or file claims throughout the year for dependent care expenses by enrolling in Recurring Dependent Care. This process requires you to submit one form per year for each daycare provider</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used. The Recurring Dependent Care Request Form must be completed by you and by your daycare provider. The form can be submitted by fax or mail. You will automatically be reimbursed throughout the plan year once your form has been</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processed.</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Any documentation provided must contain the following information:</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name of the provider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date the service was received</a:t>
            </a:r>
            <a:endParaRPr sz="1200">
              <a:solidFill>
                <a:schemeClr val="dk1"/>
              </a:solidFill>
            </a:endParaRPr>
          </a:p>
          <a:p>
            <a:pPr indent="0" lvl="0" marL="76200" rtl="0" algn="l">
              <a:lnSpc>
                <a:spcPct val="100000"/>
              </a:lnSpc>
              <a:spcBef>
                <a:spcPts val="0"/>
              </a:spcBef>
              <a:spcAft>
                <a:spcPts val="0"/>
              </a:spcAft>
              <a:buClr>
                <a:schemeClr val="dk1"/>
              </a:buClr>
              <a:buSzPts val="1100"/>
              <a:buFont typeface="Arial"/>
              <a:buNone/>
            </a:pPr>
            <a:r>
              <a:rPr lang="en" sz="1200">
                <a:solidFill>
                  <a:schemeClr val="dk1"/>
                </a:solidFill>
              </a:rPr>
              <a:t>A description of the service received</a:t>
            </a:r>
            <a:endParaRPr sz="1200">
              <a:solidFill>
                <a:schemeClr val="dk1"/>
              </a:solidFill>
            </a:endParaRPr>
          </a:p>
          <a:p>
            <a:pPr indent="-95250" lvl="0" marL="171450" rtl="0" algn="l">
              <a:lnSpc>
                <a:spcPct val="100000"/>
              </a:lnSpc>
              <a:spcBef>
                <a:spcPts val="0"/>
              </a:spcBef>
              <a:spcAft>
                <a:spcPts val="0"/>
              </a:spcAft>
              <a:buClr>
                <a:schemeClr val="dk1"/>
              </a:buClr>
              <a:buSzPts val="1200"/>
              <a:buFont typeface="Arial"/>
              <a:buNone/>
            </a:pPr>
            <a:r>
              <a:rPr lang="en" sz="1200">
                <a:solidFill>
                  <a:schemeClr val="dk1"/>
                </a:solidFill>
              </a:rPr>
              <a:t>And the dollar amount of the service received.</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5" name="Shape 7325"/>
        <p:cNvGrpSpPr/>
        <p:nvPr/>
      </p:nvGrpSpPr>
      <p:grpSpPr>
        <a:xfrm>
          <a:off x="0" y="0"/>
          <a:ext cx="0" cy="0"/>
          <a:chOff x="0" y="0"/>
          <a:chExt cx="0" cy="0"/>
        </a:xfrm>
      </p:grpSpPr>
      <p:sp>
        <p:nvSpPr>
          <p:cNvPr id="7326" name="Google Shape;7326;p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7" name="Google Shape;7327;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anything you’ve paid out of pocket, you can also submit claims to be reimbursed by using your mobile app – simply login, select File a Claim and use the easy to follow steps. You can even take a picture of your itemized receipt right from your mobile phone!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And of course you can submit a claim thru you online account by following similar steps and uploading your documentation or by submitting the Claim form.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3" name="Shape 7353"/>
        <p:cNvGrpSpPr/>
        <p:nvPr/>
      </p:nvGrpSpPr>
      <p:grpSpPr>
        <a:xfrm>
          <a:off x="0" y="0"/>
          <a:ext cx="0" cy="0"/>
          <a:chOff x="0" y="0"/>
          <a:chExt cx="0" cy="0"/>
        </a:xfrm>
      </p:grpSpPr>
      <p:sp>
        <p:nvSpPr>
          <p:cNvPr id="7354" name="Google Shape;7354;p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5" name="Google Shape;7355;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6" name="Shape 7386"/>
        <p:cNvGrpSpPr/>
        <p:nvPr/>
      </p:nvGrpSpPr>
      <p:grpSpPr>
        <a:xfrm>
          <a:off x="0" y="0"/>
          <a:ext cx="0" cy="0"/>
          <a:chOff x="0" y="0"/>
          <a:chExt cx="0" cy="0"/>
        </a:xfrm>
      </p:grpSpPr>
      <p:sp>
        <p:nvSpPr>
          <p:cNvPr id="7387" name="Google Shape;7387;g28457e2a91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8" name="Google Shape;7388;g28457e2a91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endParaRPr>
          </a:p>
          <a:p>
            <a:pPr indent="0" lvl="0" marL="0" rtl="0" algn="l">
              <a:lnSpc>
                <a:spcPct val="115000"/>
              </a:lnSpc>
              <a:spcBef>
                <a:spcPts val="0"/>
              </a:spcBef>
              <a:spcAft>
                <a:spcPts val="0"/>
              </a:spcAft>
              <a:buSzPts val="1100"/>
              <a:buNone/>
            </a:pPr>
            <a:r>
              <a:rPr lang="en" sz="1200">
                <a:solidFill>
                  <a:schemeClr val="dk1"/>
                </a:solidFill>
              </a:rPr>
              <a:t>Other great features include: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Easily check your account balance or activity at any time, anywhere. </a:t>
            </a:r>
            <a:endParaRPr sz="1200">
              <a:solidFill>
                <a:schemeClr val="dk1"/>
              </a:solidFill>
              <a:latin typeface="Calibri"/>
              <a:ea typeface="Calibri"/>
              <a:cs typeface="Calibri"/>
              <a:sym typeface="Calibri"/>
            </a:endParaRPr>
          </a:p>
        </p:txBody>
      </p:sp>
      <p:sp>
        <p:nvSpPr>
          <p:cNvPr id="7389" name="Google Shape;7389;g28457e2a918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7" name="Shape 7427"/>
        <p:cNvGrpSpPr/>
        <p:nvPr/>
      </p:nvGrpSpPr>
      <p:grpSpPr>
        <a:xfrm>
          <a:off x="0" y="0"/>
          <a:ext cx="0" cy="0"/>
          <a:chOff x="0" y="0"/>
          <a:chExt cx="0" cy="0"/>
        </a:xfrm>
      </p:grpSpPr>
      <p:sp>
        <p:nvSpPr>
          <p:cNvPr id="7428" name="Google Shape;7428;g30585df93a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9" name="Google Shape;7429;g30585df93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4" name="Shape 7464"/>
        <p:cNvGrpSpPr/>
        <p:nvPr/>
      </p:nvGrpSpPr>
      <p:grpSpPr>
        <a:xfrm>
          <a:off x="0" y="0"/>
          <a:ext cx="0" cy="0"/>
          <a:chOff x="0" y="0"/>
          <a:chExt cx="0" cy="0"/>
        </a:xfrm>
      </p:grpSpPr>
      <p:sp>
        <p:nvSpPr>
          <p:cNvPr id="7465" name="Google Shape;746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6" name="Google Shape;746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8" name="Shape 7468"/>
        <p:cNvGrpSpPr/>
        <p:nvPr/>
      </p:nvGrpSpPr>
      <p:grpSpPr>
        <a:xfrm>
          <a:off x="0" y="0"/>
          <a:ext cx="0" cy="0"/>
          <a:chOff x="0" y="0"/>
          <a:chExt cx="0" cy="0"/>
        </a:xfrm>
      </p:grpSpPr>
      <p:sp>
        <p:nvSpPr>
          <p:cNvPr id="7469" name="Google Shape;746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0" name="Google Shape;747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5" name="Shape 7155"/>
        <p:cNvGrpSpPr/>
        <p:nvPr/>
      </p:nvGrpSpPr>
      <p:grpSpPr>
        <a:xfrm>
          <a:off x="0" y="0"/>
          <a:ext cx="0" cy="0"/>
          <a:chOff x="0" y="0"/>
          <a:chExt cx="0" cy="0"/>
        </a:xfrm>
      </p:grpSpPr>
      <p:sp>
        <p:nvSpPr>
          <p:cNvPr id="7156" name="Google Shape;715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7" name="Google Shape;71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Now let us cover your dependent care flexible spending account, what it is, and how you can leverage this tax free account.</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1" name="Shape 7161"/>
        <p:cNvGrpSpPr/>
        <p:nvPr/>
      </p:nvGrpSpPr>
      <p:grpSpPr>
        <a:xfrm>
          <a:off x="0" y="0"/>
          <a:ext cx="0" cy="0"/>
          <a:chOff x="0" y="0"/>
          <a:chExt cx="0" cy="0"/>
        </a:xfrm>
      </p:grpSpPr>
      <p:sp>
        <p:nvSpPr>
          <p:cNvPr id="7162" name="Google Shape;716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3" name="Google Shape;71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dependent care FSA  is a benefit that allows you to put aside a portion of your paycheck before taxes for eligible dependent care expenses each year.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The dependent care FSA lets you pay for eligible dependent care expenses while you reap the benefits of additional tax savings. You are spending the money either way. This way, eligible childcare and other dependent care costs are a little less.</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9" name="Shape 7189"/>
        <p:cNvGrpSpPr/>
        <p:nvPr/>
      </p:nvGrpSpPr>
      <p:grpSpPr>
        <a:xfrm>
          <a:off x="0" y="0"/>
          <a:ext cx="0" cy="0"/>
          <a:chOff x="0" y="0"/>
          <a:chExt cx="0" cy="0"/>
        </a:xfrm>
      </p:grpSpPr>
      <p:sp>
        <p:nvSpPr>
          <p:cNvPr id="7190" name="Google Shape;71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1" name="Google Shape;71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dependent care FSA can be used to pay for out-of-pocket daycare expenses, after-school programs, and day camp programs for dependents up to the age of 13. It also covers costs for disabled spouse or dependents of any age.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Your household can elect up to </a:t>
            </a:r>
            <a:r>
              <a:rPr b="1" lang="en" sz="1200">
                <a:solidFill>
                  <a:schemeClr val="dk1"/>
                </a:solidFill>
              </a:rPr>
              <a:t>$5,000 </a:t>
            </a:r>
            <a:r>
              <a:rPr lang="en" sz="1200">
                <a:solidFill>
                  <a:schemeClr val="dk1"/>
                </a:solidFill>
              </a:rPr>
              <a:t>maximum annually through the Dependent Care FSA in </a:t>
            </a:r>
            <a:r>
              <a:rPr b="1" lang="en" sz="1200">
                <a:solidFill>
                  <a:schemeClr val="dk1"/>
                </a:solidFill>
              </a:rPr>
              <a:t>2024.</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 household can be a single adult electing </a:t>
            </a:r>
            <a:r>
              <a:rPr b="1" lang="en" sz="1200">
                <a:solidFill>
                  <a:schemeClr val="dk1"/>
                </a:solidFill>
              </a:rPr>
              <a:t>$5,000</a:t>
            </a:r>
            <a:r>
              <a:rPr lang="en" sz="1200">
                <a:solidFill>
                  <a:schemeClr val="dk1"/>
                </a:solidFill>
              </a:rPr>
              <a:t> or if you are married or have a domestic partner and elect </a:t>
            </a:r>
            <a:r>
              <a:rPr b="1" lang="en" sz="1200">
                <a:solidFill>
                  <a:schemeClr val="dk1"/>
                </a:solidFill>
              </a:rPr>
              <a:t>$5,000</a:t>
            </a:r>
            <a:r>
              <a:rPr lang="en" sz="1200">
                <a:solidFill>
                  <a:schemeClr val="dk1"/>
                </a:solidFill>
              </a:rPr>
              <a:t> total together as a household.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If you are married but filing separately your total annual election can still not exceed </a:t>
            </a:r>
            <a:r>
              <a:rPr b="1" lang="en" sz="1200">
                <a:solidFill>
                  <a:schemeClr val="dk1"/>
                </a:solidFill>
              </a:rPr>
              <a:t>$5,000.</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 can contribute dollars to your dependent care FSA  pre tax via your payroll dollars to help pay for qualified dependent care expenses.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1" name="Shape 7201"/>
        <p:cNvGrpSpPr/>
        <p:nvPr/>
      </p:nvGrpSpPr>
      <p:grpSpPr>
        <a:xfrm>
          <a:off x="0" y="0"/>
          <a:ext cx="0" cy="0"/>
          <a:chOff x="0" y="0"/>
          <a:chExt cx="0" cy="0"/>
        </a:xfrm>
      </p:grpSpPr>
      <p:sp>
        <p:nvSpPr>
          <p:cNvPr id="7202" name="Google Shape;720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3" name="Google Shape;72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Let us review a real life example of how having a dependent care FSA can save you money.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Meet Kenneth. Kenneth is a 36 year old single father with 2 children in daycare.</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He is enrolled in an dependent care FSA and makes an annual contribution of $5,000</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Since his dependent care FSA contributions are taken out pre-tax his actual taxable income is lowered which means he has more take-home pay then if he didn’t have an dependent care FSA.</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Kenneth this means an additional $900 dollars he gets to keep and take home.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4" name="Shape 7224"/>
        <p:cNvGrpSpPr/>
        <p:nvPr/>
      </p:nvGrpSpPr>
      <p:grpSpPr>
        <a:xfrm>
          <a:off x="0" y="0"/>
          <a:ext cx="0" cy="0"/>
          <a:chOff x="0" y="0"/>
          <a:chExt cx="0" cy="0"/>
        </a:xfrm>
      </p:grpSpPr>
      <p:sp>
        <p:nvSpPr>
          <p:cNvPr id="7225" name="Google Shape;722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6" name="Google Shape;722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(Remove slide if there is NO grace period)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plan year runs from </a:t>
            </a:r>
            <a:r>
              <a:rPr b="1" lang="en" sz="1200">
                <a:solidFill>
                  <a:schemeClr val="dk1"/>
                </a:solidFill>
              </a:rPr>
              <a:t>January 1</a:t>
            </a:r>
            <a:r>
              <a:rPr b="1" baseline="30000" lang="en" sz="1200">
                <a:solidFill>
                  <a:schemeClr val="dk1"/>
                </a:solidFill>
              </a:rPr>
              <a:t>st</a:t>
            </a:r>
            <a:r>
              <a:rPr b="1" lang="en" sz="1200">
                <a:solidFill>
                  <a:schemeClr val="dk1"/>
                </a:solidFill>
              </a:rPr>
              <a:t> to December 31</a:t>
            </a:r>
            <a:r>
              <a:rPr b="1" baseline="30000" lang="en" sz="1200">
                <a:solidFill>
                  <a:schemeClr val="dk1"/>
                </a:solidFill>
              </a:rPr>
              <a:t>st</a:t>
            </a:r>
            <a:r>
              <a:rPr b="1" lang="en" sz="1200">
                <a:solidFill>
                  <a:schemeClr val="dk1"/>
                </a:solidFill>
              </a:rPr>
              <a:t> 2024 a</a:t>
            </a:r>
            <a:r>
              <a:rPr lang="en" sz="1200">
                <a:solidFill>
                  <a:schemeClr val="dk1"/>
                </a:solidFill>
              </a:rPr>
              <a:t>nd your company offers a grace period, which means you have until </a:t>
            </a:r>
            <a:r>
              <a:rPr b="1" lang="en" sz="1200">
                <a:solidFill>
                  <a:schemeClr val="dk1"/>
                </a:solidFill>
              </a:rPr>
              <a:t>March 15, 2025 </a:t>
            </a:r>
            <a:r>
              <a:rPr lang="en" sz="1200">
                <a:solidFill>
                  <a:schemeClr val="dk1"/>
                </a:solidFill>
              </a:rPr>
              <a:t>to incur services.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March 31</a:t>
            </a:r>
            <a:r>
              <a:rPr b="1" baseline="30000" lang="en" sz="1200">
                <a:solidFill>
                  <a:schemeClr val="dk1"/>
                </a:solidFill>
              </a:rPr>
              <a:t>st</a:t>
            </a:r>
            <a:r>
              <a:rPr b="1" lang="en" sz="1200">
                <a:solidFill>
                  <a:schemeClr val="dk1"/>
                </a:solidFill>
              </a:rPr>
              <a:t> of 2025 </a:t>
            </a:r>
            <a:r>
              <a:rPr lang="en" sz="1200">
                <a:solidFill>
                  <a:schemeClr val="dk1"/>
                </a:solidFill>
              </a:rPr>
              <a:t>is your run out date, which means you have until  this date to submit all paperwork for claims incurred during the plan year and grace period. </a:t>
            </a:r>
            <a:endParaRPr b="1" i="1"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0" name="Shape 7260"/>
        <p:cNvGrpSpPr/>
        <p:nvPr/>
      </p:nvGrpSpPr>
      <p:grpSpPr>
        <a:xfrm>
          <a:off x="0" y="0"/>
          <a:ext cx="0" cy="0"/>
          <a:chOff x="0" y="0"/>
          <a:chExt cx="0" cy="0"/>
        </a:xfrm>
      </p:grpSpPr>
      <p:sp>
        <p:nvSpPr>
          <p:cNvPr id="7261" name="Google Shape;7261;g28bf110c9a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2" name="Google Shape;7262;g28bf110c9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(Remove slide if there IS a grace period)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plan year runs from </a:t>
            </a:r>
            <a:r>
              <a:rPr b="1" lang="en" sz="1200">
                <a:solidFill>
                  <a:schemeClr val="dk1"/>
                </a:solidFill>
              </a:rPr>
              <a:t>January 1</a:t>
            </a:r>
            <a:r>
              <a:rPr b="1" baseline="30000" lang="en" sz="1200">
                <a:solidFill>
                  <a:schemeClr val="dk1"/>
                </a:solidFill>
              </a:rPr>
              <a:t>st</a:t>
            </a:r>
            <a:r>
              <a:rPr b="1" lang="en" sz="1200">
                <a:solidFill>
                  <a:schemeClr val="dk1"/>
                </a:solidFill>
              </a:rPr>
              <a:t> to December 31</a:t>
            </a:r>
            <a:r>
              <a:rPr b="1" baseline="30000" lang="en" sz="1200">
                <a:solidFill>
                  <a:schemeClr val="dk1"/>
                </a:solidFill>
              </a:rPr>
              <a:t>st</a:t>
            </a:r>
            <a:r>
              <a:rPr b="1" lang="en" sz="1200">
                <a:solidFill>
                  <a:schemeClr val="dk1"/>
                </a:solidFill>
              </a:rPr>
              <a:t> 2024</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March 31</a:t>
            </a:r>
            <a:r>
              <a:rPr b="1" baseline="30000" lang="en" sz="1200">
                <a:solidFill>
                  <a:schemeClr val="dk1"/>
                </a:solidFill>
              </a:rPr>
              <a:t>st</a:t>
            </a:r>
            <a:r>
              <a:rPr b="1" lang="en" sz="1200">
                <a:solidFill>
                  <a:schemeClr val="dk1"/>
                </a:solidFill>
              </a:rPr>
              <a:t> of 2025 </a:t>
            </a:r>
            <a:r>
              <a:rPr lang="en" sz="1200">
                <a:solidFill>
                  <a:schemeClr val="dk1"/>
                </a:solidFill>
              </a:rPr>
              <a:t>is your run out date, which means you have until  this date to submit all paperwork for claims incurred during the plan year.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7" name="Shape 7287"/>
        <p:cNvGrpSpPr/>
        <p:nvPr/>
      </p:nvGrpSpPr>
      <p:grpSpPr>
        <a:xfrm>
          <a:off x="0" y="0"/>
          <a:ext cx="0" cy="0"/>
          <a:chOff x="0" y="0"/>
          <a:chExt cx="0" cy="0"/>
        </a:xfrm>
      </p:grpSpPr>
      <p:sp>
        <p:nvSpPr>
          <p:cNvPr id="7288" name="Google Shape;7288;p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9" name="Google Shape;7289;p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Once you elect a dependent care FSA you cannot change your election unless you have a qualifying event.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qualifying event includes: change in marital status, number of dependents, or a job status change.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dependent care FSA, another qualifying event includes any changes in daycare cost or a provider change.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have 30 days from the date of your qualifying event to notify </a:t>
            </a:r>
            <a:r>
              <a:rPr b="1" lang="en" sz="1200">
                <a:solidFill>
                  <a:schemeClr val="dk1"/>
                </a:solidFill>
              </a:rPr>
              <a:t>your employer</a:t>
            </a:r>
            <a:r>
              <a:rPr b="1" i="1" lang="en" sz="1200">
                <a:solidFill>
                  <a:schemeClr val="dk1"/>
                </a:solidFill>
              </a:rPr>
              <a:t> </a:t>
            </a:r>
            <a:r>
              <a:rPr lang="en" sz="1200">
                <a:solidFill>
                  <a:schemeClr val="dk1"/>
                </a:solidFill>
              </a:rPr>
              <a:t>to make any election changes.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4" name="Shape 7294"/>
        <p:cNvGrpSpPr/>
        <p:nvPr/>
      </p:nvGrpSpPr>
      <p:grpSpPr>
        <a:xfrm>
          <a:off x="0" y="0"/>
          <a:ext cx="0" cy="0"/>
          <a:chOff x="0" y="0"/>
          <a:chExt cx="0" cy="0"/>
        </a:xfrm>
      </p:grpSpPr>
      <p:sp>
        <p:nvSpPr>
          <p:cNvPr id="7295" name="Google Shape;729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6" name="Google Shape;729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lang="en" sz="1200"/>
              <a:t>Your enrollment in any of our plans includes our free benefits debit card. This allows you to easily access your funds right from your wallet to help you minimize the amount of out of pocket spending.</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Regardless if you are enrolled in a DCA, or other WEX benefits you will use the same card.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your card is lost or stolen, you can order a new card free of charge from the benefits mobile app or by going through your online account. </a:t>
            </a:r>
            <a:endParaRPr sz="1200"/>
          </a:p>
          <a:p>
            <a:pPr indent="0" lvl="0" marL="0" marR="0" rtl="0" algn="l">
              <a:lnSpc>
                <a:spcPct val="100000"/>
              </a:lnSpc>
              <a:spcBef>
                <a:spcPts val="0"/>
              </a:spcBef>
              <a:spcAft>
                <a:spcPts val="0"/>
              </a:spcAft>
              <a:buClr>
                <a:srgbClr val="000000"/>
              </a:buClr>
              <a:buSzPts val="1100"/>
              <a:buFont typeface="Arial"/>
              <a:buNone/>
            </a:pPr>
            <a:r>
              <a:t/>
            </a:r>
            <a:endParaRPr sz="1200"/>
          </a:p>
          <a:p>
            <a:pPr indent="0" lvl="0" marL="0" marR="0" rtl="0" algn="l">
              <a:lnSpc>
                <a:spcPct val="100000"/>
              </a:lnSpc>
              <a:spcBef>
                <a:spcPts val="0"/>
              </a:spcBef>
              <a:spcAft>
                <a:spcPts val="0"/>
              </a:spcAft>
              <a:buClr>
                <a:srgbClr val="000000"/>
              </a:buClr>
              <a:buSzPts val="1100"/>
              <a:buFont typeface="Arial"/>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4.png"/><Relationship Id="rId4"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9.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15.png"/><Relationship Id="rId4" Type="http://schemas.openxmlformats.org/officeDocument/2006/relationships/image" Target="../media/image12.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6919" name="Shape 6919"/>
        <p:cNvGrpSpPr/>
        <p:nvPr/>
      </p:nvGrpSpPr>
      <p:grpSpPr>
        <a:xfrm>
          <a:off x="0" y="0"/>
          <a:ext cx="0" cy="0"/>
          <a:chOff x="0" y="0"/>
          <a:chExt cx="0" cy="0"/>
        </a:xfrm>
      </p:grpSpPr>
      <p:sp>
        <p:nvSpPr>
          <p:cNvPr id="6920" name="Google Shape;6920;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21" name="Google Shape;6921;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22" name="Google Shape;6922;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3" name="Google Shape;6923;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4" name="Google Shape;6924;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6925" name="Shape 6925"/>
        <p:cNvGrpSpPr/>
        <p:nvPr/>
      </p:nvGrpSpPr>
      <p:grpSpPr>
        <a:xfrm>
          <a:off x="0" y="0"/>
          <a:ext cx="0" cy="0"/>
          <a:chOff x="0" y="0"/>
          <a:chExt cx="0" cy="0"/>
        </a:xfrm>
      </p:grpSpPr>
      <p:sp>
        <p:nvSpPr>
          <p:cNvPr id="6926" name="Google Shape;6926;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27" name="Google Shape;6927;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28" name="Google Shape;6928;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9" name="Google Shape;6929;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0" name="Google Shape;6930;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931" name="Shape 6931"/>
        <p:cNvGrpSpPr/>
        <p:nvPr/>
      </p:nvGrpSpPr>
      <p:grpSpPr>
        <a:xfrm>
          <a:off x="0" y="0"/>
          <a:ext cx="0" cy="0"/>
          <a:chOff x="0" y="0"/>
          <a:chExt cx="0" cy="0"/>
        </a:xfrm>
      </p:grpSpPr>
      <p:sp>
        <p:nvSpPr>
          <p:cNvPr id="6932" name="Google Shape;6932;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6933" name="Google Shape;6933;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6934" name="Google Shape;6934;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35" name="Google Shape;6935;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36" name="Google Shape;6936;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7" name="Google Shape;6937;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8" name="Google Shape;6938;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6939" name="Shape 6939"/>
        <p:cNvGrpSpPr/>
        <p:nvPr/>
      </p:nvGrpSpPr>
      <p:grpSpPr>
        <a:xfrm>
          <a:off x="0" y="0"/>
          <a:ext cx="0" cy="0"/>
          <a:chOff x="0" y="0"/>
          <a:chExt cx="0" cy="0"/>
        </a:xfrm>
      </p:grpSpPr>
      <p:sp>
        <p:nvSpPr>
          <p:cNvPr id="6940" name="Google Shape;6940;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41" name="Google Shape;6941;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42" name="Google Shape;6942;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3" name="Google Shape;6943;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4" name="Google Shape;6944;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5" name="Google Shape;6945;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6946" name="Shape 6946"/>
        <p:cNvGrpSpPr/>
        <p:nvPr/>
      </p:nvGrpSpPr>
      <p:grpSpPr>
        <a:xfrm>
          <a:off x="0" y="0"/>
          <a:ext cx="0" cy="0"/>
          <a:chOff x="0" y="0"/>
          <a:chExt cx="0" cy="0"/>
        </a:xfrm>
      </p:grpSpPr>
      <p:sp>
        <p:nvSpPr>
          <p:cNvPr id="6947" name="Google Shape;6947;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48" name="Google Shape;6948;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49" name="Google Shape;6949;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0" name="Google Shape;6950;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1" name="Google Shape;6951;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2" name="Google Shape;6952;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6953" name="Shape 6953"/>
        <p:cNvGrpSpPr/>
        <p:nvPr/>
      </p:nvGrpSpPr>
      <p:grpSpPr>
        <a:xfrm>
          <a:off x="0" y="0"/>
          <a:ext cx="0" cy="0"/>
          <a:chOff x="0" y="0"/>
          <a:chExt cx="0" cy="0"/>
        </a:xfrm>
      </p:grpSpPr>
      <p:sp>
        <p:nvSpPr>
          <p:cNvPr id="6954" name="Google Shape;6954;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55" name="Google Shape;6955;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56" name="Google Shape;6956;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7" name="Google Shape;6957;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8" name="Google Shape;6958;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9" name="Google Shape;6959;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6960" name="Shape 6960"/>
        <p:cNvGrpSpPr/>
        <p:nvPr/>
      </p:nvGrpSpPr>
      <p:grpSpPr>
        <a:xfrm>
          <a:off x="0" y="0"/>
          <a:ext cx="0" cy="0"/>
          <a:chOff x="0" y="0"/>
          <a:chExt cx="0" cy="0"/>
        </a:xfrm>
      </p:grpSpPr>
      <p:sp>
        <p:nvSpPr>
          <p:cNvPr id="6961" name="Google Shape;6961;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2" name="Google Shape;6962;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63" name="Google Shape;6963;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64" name="Google Shape;6964;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5" name="Google Shape;6965;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6" name="Google Shape;6966;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7" name="Google Shape;6967;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6968" name="Shape 6968"/>
        <p:cNvGrpSpPr/>
        <p:nvPr/>
      </p:nvGrpSpPr>
      <p:grpSpPr>
        <a:xfrm>
          <a:off x="0" y="0"/>
          <a:ext cx="0" cy="0"/>
          <a:chOff x="0" y="0"/>
          <a:chExt cx="0" cy="0"/>
        </a:xfrm>
      </p:grpSpPr>
      <p:sp>
        <p:nvSpPr>
          <p:cNvPr id="6969" name="Google Shape;6969;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0" name="Google Shape;6970;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71" name="Google Shape;6971;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72" name="Google Shape;6972;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3" name="Google Shape;6973;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4" name="Google Shape;6974;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5" name="Google Shape;6975;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6976" name="Shape 6976"/>
        <p:cNvGrpSpPr/>
        <p:nvPr/>
      </p:nvGrpSpPr>
      <p:grpSpPr>
        <a:xfrm>
          <a:off x="0" y="0"/>
          <a:ext cx="0" cy="0"/>
          <a:chOff x="0" y="0"/>
          <a:chExt cx="0" cy="0"/>
        </a:xfrm>
      </p:grpSpPr>
      <p:sp>
        <p:nvSpPr>
          <p:cNvPr id="6977" name="Google Shape;6977;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8" name="Google Shape;6978;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79" name="Google Shape;6979;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80" name="Google Shape;6980;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1" name="Google Shape;6981;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2" name="Google Shape;6982;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3" name="Google Shape;6983;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4" name="Google Shape;6984;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5" name="Google Shape;6985;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6" name="Google Shape;6986;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7" name="Google Shape;6987;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6988" name="Shape 6988"/>
        <p:cNvGrpSpPr/>
        <p:nvPr/>
      </p:nvGrpSpPr>
      <p:grpSpPr>
        <a:xfrm>
          <a:off x="0" y="0"/>
          <a:ext cx="0" cy="0"/>
          <a:chOff x="0" y="0"/>
          <a:chExt cx="0" cy="0"/>
        </a:xfrm>
      </p:grpSpPr>
      <p:sp>
        <p:nvSpPr>
          <p:cNvPr id="6989" name="Google Shape;6989;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90" name="Google Shape;6990;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91" name="Google Shape;6991;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2" name="Google Shape;6992;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3" name="Google Shape;6993;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4" name="Google Shape;6994;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5" name="Google Shape;6995;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6" name="Google Shape;6996;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6997" name="Shape 6997"/>
        <p:cNvGrpSpPr/>
        <p:nvPr/>
      </p:nvGrpSpPr>
      <p:grpSpPr>
        <a:xfrm>
          <a:off x="0" y="0"/>
          <a:ext cx="0" cy="0"/>
          <a:chOff x="0" y="0"/>
          <a:chExt cx="0" cy="0"/>
        </a:xfrm>
      </p:grpSpPr>
      <p:sp>
        <p:nvSpPr>
          <p:cNvPr id="6998" name="Google Shape;6998;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99" name="Google Shape;6999;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00" name="Google Shape;7000;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1" name="Google Shape;7001;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2" name="Google Shape;7002;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3" name="Google Shape;7003;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4" name="Google Shape;7004;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5" name="Google Shape;7005;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7006" name="Shape 7006"/>
        <p:cNvGrpSpPr/>
        <p:nvPr/>
      </p:nvGrpSpPr>
      <p:grpSpPr>
        <a:xfrm>
          <a:off x="0" y="0"/>
          <a:ext cx="0" cy="0"/>
          <a:chOff x="0" y="0"/>
          <a:chExt cx="0" cy="0"/>
        </a:xfrm>
      </p:grpSpPr>
      <p:sp>
        <p:nvSpPr>
          <p:cNvPr id="7007" name="Google Shape;7007;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08" name="Google Shape;7008;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09" name="Google Shape;7009;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0" name="Google Shape;7010;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1" name="Google Shape;7011;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2" name="Google Shape;7012;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3" name="Google Shape;7013;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4" name="Google Shape;7014;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5" name="Google Shape;7015;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7016" name="Shape 7016"/>
        <p:cNvGrpSpPr/>
        <p:nvPr/>
      </p:nvGrpSpPr>
      <p:grpSpPr>
        <a:xfrm>
          <a:off x="0" y="0"/>
          <a:ext cx="0" cy="0"/>
          <a:chOff x="0" y="0"/>
          <a:chExt cx="0" cy="0"/>
        </a:xfrm>
      </p:grpSpPr>
      <p:sp>
        <p:nvSpPr>
          <p:cNvPr id="7017" name="Google Shape;7017;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18" name="Google Shape;7018;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19" name="Google Shape;7019;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0" name="Google Shape;7020;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1" name="Google Shape;7021;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2" name="Google Shape;7022;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3" name="Google Shape;7023;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4" name="Google Shape;7024;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5" name="Google Shape;7025;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7026" name="Shape 7026"/>
        <p:cNvGrpSpPr/>
        <p:nvPr/>
      </p:nvGrpSpPr>
      <p:grpSpPr>
        <a:xfrm>
          <a:off x="0" y="0"/>
          <a:ext cx="0" cy="0"/>
          <a:chOff x="0" y="0"/>
          <a:chExt cx="0" cy="0"/>
        </a:xfrm>
      </p:grpSpPr>
      <p:sp>
        <p:nvSpPr>
          <p:cNvPr id="7027" name="Google Shape;7027;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28" name="Google Shape;7028;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29" name="Google Shape;7029;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0" name="Google Shape;7030;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1" name="Google Shape;7031;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2" name="Google Shape;7032;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3" name="Google Shape;7033;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4" name="Google Shape;7034;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5" name="Google Shape;7035;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6" name="Google Shape;7036;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7" name="Google Shape;7037;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8" name="Google Shape;7038;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9" name="Google Shape;7039;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0" name="Google Shape;7040;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1" name="Google Shape;7041;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7042" name="Shape 7042"/>
        <p:cNvGrpSpPr/>
        <p:nvPr/>
      </p:nvGrpSpPr>
      <p:grpSpPr>
        <a:xfrm>
          <a:off x="0" y="0"/>
          <a:ext cx="0" cy="0"/>
          <a:chOff x="0" y="0"/>
          <a:chExt cx="0" cy="0"/>
        </a:xfrm>
      </p:grpSpPr>
      <p:sp>
        <p:nvSpPr>
          <p:cNvPr id="7043" name="Google Shape;7043;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44" name="Google Shape;7044;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45" name="Google Shape;7045;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6" name="Google Shape;7046;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7" name="Google Shape;7047;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8" name="Google Shape;7048;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9" name="Google Shape;7049;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0" name="Google Shape;7050;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1" name="Google Shape;7051;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2" name="Google Shape;7052;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3" name="Google Shape;7053;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4" name="Google Shape;7054;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7055" name="Shape 7055"/>
        <p:cNvGrpSpPr/>
        <p:nvPr/>
      </p:nvGrpSpPr>
      <p:grpSpPr>
        <a:xfrm>
          <a:off x="0" y="0"/>
          <a:ext cx="0" cy="0"/>
          <a:chOff x="0" y="0"/>
          <a:chExt cx="0" cy="0"/>
        </a:xfrm>
      </p:grpSpPr>
      <p:sp>
        <p:nvSpPr>
          <p:cNvPr id="7056" name="Google Shape;7056;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57" name="Google Shape;7057;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58" name="Google Shape;7058;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9" name="Google Shape;7059;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0" name="Google Shape;7060;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1" name="Google Shape;7061;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2" name="Google Shape;7062;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3" name="Google Shape;7063;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4" name="Google Shape;7064;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7065" name="Shape 7065"/>
        <p:cNvGrpSpPr/>
        <p:nvPr/>
      </p:nvGrpSpPr>
      <p:grpSpPr>
        <a:xfrm>
          <a:off x="0" y="0"/>
          <a:ext cx="0" cy="0"/>
          <a:chOff x="0" y="0"/>
          <a:chExt cx="0" cy="0"/>
        </a:xfrm>
      </p:grpSpPr>
      <p:sp>
        <p:nvSpPr>
          <p:cNvPr id="7066" name="Google Shape;7066;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67" name="Google Shape;7067;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68" name="Google Shape;7068;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9" name="Google Shape;7069;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0" name="Google Shape;7070;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1" name="Google Shape;7071;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2" name="Google Shape;7072;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3" name="Google Shape;7073;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4" name="Google Shape;7074;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5" name="Google Shape;7075;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7076" name="Shape 7076"/>
        <p:cNvGrpSpPr/>
        <p:nvPr/>
      </p:nvGrpSpPr>
      <p:grpSpPr>
        <a:xfrm>
          <a:off x="0" y="0"/>
          <a:ext cx="0" cy="0"/>
          <a:chOff x="0" y="0"/>
          <a:chExt cx="0" cy="0"/>
        </a:xfrm>
      </p:grpSpPr>
      <p:sp>
        <p:nvSpPr>
          <p:cNvPr id="7077" name="Google Shape;7077;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78" name="Google Shape;7078;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9" name="Google Shape;7079;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0" name="Google Shape;7080;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81" name="Google Shape;7081;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7082" name="Shape 7082"/>
        <p:cNvGrpSpPr/>
        <p:nvPr/>
      </p:nvGrpSpPr>
      <p:grpSpPr>
        <a:xfrm>
          <a:off x="0" y="0"/>
          <a:ext cx="0" cy="0"/>
          <a:chOff x="0" y="0"/>
          <a:chExt cx="0" cy="0"/>
        </a:xfrm>
      </p:grpSpPr>
      <p:sp>
        <p:nvSpPr>
          <p:cNvPr id="7083" name="Google Shape;7083;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84" name="Google Shape;7084;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85" name="Google Shape;7085;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6" name="Google Shape;7086;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7" name="Google Shape;7087;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8" name="Google Shape;7088;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7089" name="Shape 7089"/>
        <p:cNvGrpSpPr/>
        <p:nvPr/>
      </p:nvGrpSpPr>
      <p:grpSpPr>
        <a:xfrm>
          <a:off x="0" y="0"/>
          <a:ext cx="0" cy="0"/>
          <a:chOff x="0" y="0"/>
          <a:chExt cx="0" cy="0"/>
        </a:xfrm>
      </p:grpSpPr>
      <p:sp>
        <p:nvSpPr>
          <p:cNvPr id="7090" name="Google Shape;7090;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91" name="Google Shape;7091;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92" name="Google Shape;7092;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3" name="Google Shape;7093;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4" name="Google Shape;7094;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5" name="Google Shape;7095;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6" name="Google Shape;7096;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7" name="Google Shape;7097;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098" name="Shape 7098"/>
        <p:cNvGrpSpPr/>
        <p:nvPr/>
      </p:nvGrpSpPr>
      <p:grpSpPr>
        <a:xfrm>
          <a:off x="0" y="0"/>
          <a:ext cx="0" cy="0"/>
          <a:chOff x="0" y="0"/>
          <a:chExt cx="0" cy="0"/>
        </a:xfrm>
      </p:grpSpPr>
      <p:sp>
        <p:nvSpPr>
          <p:cNvPr id="7099" name="Google Shape;7099;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0" name="Google Shape;7100;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1" name="Google Shape;7101;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7102" name="Shape 7102"/>
        <p:cNvGrpSpPr/>
        <p:nvPr/>
      </p:nvGrpSpPr>
      <p:grpSpPr>
        <a:xfrm>
          <a:off x="0" y="0"/>
          <a:ext cx="0" cy="0"/>
          <a:chOff x="0" y="0"/>
          <a:chExt cx="0" cy="0"/>
        </a:xfrm>
      </p:grpSpPr>
      <p:sp>
        <p:nvSpPr>
          <p:cNvPr id="7103" name="Google Shape;7103;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4" name="Google Shape;7104;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5" name="Google Shape;7105;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7106" name="Shape 7106"/>
        <p:cNvGrpSpPr/>
        <p:nvPr/>
      </p:nvGrpSpPr>
      <p:grpSpPr>
        <a:xfrm>
          <a:off x="0" y="0"/>
          <a:ext cx="0" cy="0"/>
          <a:chOff x="0" y="0"/>
          <a:chExt cx="0" cy="0"/>
        </a:xfrm>
      </p:grpSpPr>
      <p:sp>
        <p:nvSpPr>
          <p:cNvPr id="7107" name="Google Shape;7107;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8" name="Google Shape;7108;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9" name="Google Shape;7109;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10" name="Google Shape;7110;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7111" name="Google Shape;7111;p263"/>
          <p:cNvGrpSpPr/>
          <p:nvPr/>
        </p:nvGrpSpPr>
        <p:grpSpPr>
          <a:xfrm>
            <a:off x="4431688" y="1128144"/>
            <a:ext cx="280624" cy="244421"/>
            <a:chOff x="9439275" y="6796088"/>
            <a:chExt cx="639763" cy="557212"/>
          </a:xfrm>
        </p:grpSpPr>
        <p:sp>
          <p:nvSpPr>
            <p:cNvPr id="7112" name="Google Shape;7112;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13" name="Google Shape;7113;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14" name="Google Shape;7114;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7115" name="Shape 7115"/>
        <p:cNvGrpSpPr/>
        <p:nvPr/>
      </p:nvGrpSpPr>
      <p:grpSpPr>
        <a:xfrm>
          <a:off x="0" y="0"/>
          <a:ext cx="0" cy="0"/>
          <a:chOff x="0" y="0"/>
          <a:chExt cx="0" cy="0"/>
        </a:xfrm>
      </p:grpSpPr>
      <p:sp>
        <p:nvSpPr>
          <p:cNvPr id="7116" name="Google Shape;7116;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17" name="Google Shape;7117;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7118" name="Google Shape;7118;p264"/>
          <p:cNvGrpSpPr/>
          <p:nvPr/>
        </p:nvGrpSpPr>
        <p:grpSpPr>
          <a:xfrm>
            <a:off x="4430992" y="1128143"/>
            <a:ext cx="282016" cy="205426"/>
            <a:chOff x="12003088" y="6784975"/>
            <a:chExt cx="642937" cy="468313"/>
          </a:xfrm>
        </p:grpSpPr>
        <p:sp>
          <p:nvSpPr>
            <p:cNvPr id="7119" name="Google Shape;7119;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20" name="Google Shape;7120;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21" name="Google Shape;7121;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22" name="Google Shape;7122;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7123" name="Google Shape;7123;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7124" name="Shape 7124"/>
        <p:cNvGrpSpPr/>
        <p:nvPr/>
      </p:nvGrpSpPr>
      <p:grpSpPr>
        <a:xfrm>
          <a:off x="0" y="0"/>
          <a:ext cx="0" cy="0"/>
          <a:chOff x="0" y="0"/>
          <a:chExt cx="0" cy="0"/>
        </a:xfrm>
      </p:grpSpPr>
      <p:sp>
        <p:nvSpPr>
          <p:cNvPr id="7125" name="Google Shape;7125;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26" name="Google Shape;7126;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27" name="Google Shape;7127;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7128" name="Google Shape;7128;p265"/>
          <p:cNvGrpSpPr/>
          <p:nvPr/>
        </p:nvGrpSpPr>
        <p:grpSpPr>
          <a:xfrm>
            <a:off x="4409714" y="1126654"/>
            <a:ext cx="324571" cy="198462"/>
            <a:chOff x="7391400" y="6900863"/>
            <a:chExt cx="804863" cy="492125"/>
          </a:xfrm>
        </p:grpSpPr>
        <p:sp>
          <p:nvSpPr>
            <p:cNvPr id="7129" name="Google Shape;7129;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30" name="Google Shape;7130;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31" name="Google Shape;7131;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7132" name="Shape 7132"/>
        <p:cNvGrpSpPr/>
        <p:nvPr/>
      </p:nvGrpSpPr>
      <p:grpSpPr>
        <a:xfrm>
          <a:off x="0" y="0"/>
          <a:ext cx="0" cy="0"/>
          <a:chOff x="0" y="0"/>
          <a:chExt cx="0" cy="0"/>
        </a:xfrm>
      </p:grpSpPr>
      <p:sp>
        <p:nvSpPr>
          <p:cNvPr id="7133" name="Google Shape;7133;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34" name="Google Shape;7134;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35" name="Google Shape;7135;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7136" name="Google Shape;7136;p266"/>
          <p:cNvGrpSpPr/>
          <p:nvPr/>
        </p:nvGrpSpPr>
        <p:grpSpPr>
          <a:xfrm>
            <a:off x="4409714" y="1108134"/>
            <a:ext cx="324571" cy="261821"/>
            <a:chOff x="3017838" y="2587625"/>
            <a:chExt cx="812801" cy="655638"/>
          </a:xfrm>
        </p:grpSpPr>
        <p:sp>
          <p:nvSpPr>
            <p:cNvPr id="7137" name="Google Shape;7137;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38" name="Google Shape;7138;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7139" name="Google Shape;7139;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7140" name="Shape 7140"/>
        <p:cNvGrpSpPr/>
        <p:nvPr/>
      </p:nvGrpSpPr>
      <p:grpSpPr>
        <a:xfrm>
          <a:off x="0" y="0"/>
          <a:ext cx="0" cy="0"/>
          <a:chOff x="0" y="0"/>
          <a:chExt cx="0" cy="0"/>
        </a:xfrm>
      </p:grpSpPr>
      <p:sp>
        <p:nvSpPr>
          <p:cNvPr id="7141" name="Google Shape;7141;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42" name="Google Shape;7142;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43" name="Google Shape;7143;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44" name="Google Shape;7144;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45" name="Google Shape;7145;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7146" name="Shape 7146"/>
        <p:cNvGrpSpPr/>
        <p:nvPr/>
      </p:nvGrpSpPr>
      <p:grpSpPr>
        <a:xfrm>
          <a:off x="0" y="0"/>
          <a:ext cx="0" cy="0"/>
          <a:chOff x="0" y="0"/>
          <a:chExt cx="0" cy="0"/>
        </a:xfrm>
      </p:grpSpPr>
      <p:sp>
        <p:nvSpPr>
          <p:cNvPr id="7147" name="Google Shape;7147;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48" name="Google Shape;7148;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7149" name="Google Shape;7149;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4c326ba8f2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76" name="Shape 1876"/>
        <p:cNvGrpSpPr/>
        <p:nvPr/>
      </p:nvGrpSpPr>
      <p:grpSpPr>
        <a:xfrm>
          <a:off x="0" y="0"/>
          <a:ext cx="0" cy="0"/>
          <a:chOff x="0" y="0"/>
          <a:chExt cx="0" cy="0"/>
        </a:xfrm>
      </p:grpSpPr>
      <p:sp>
        <p:nvSpPr>
          <p:cNvPr id="1877" name="Google Shape;1877;p7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78" name="Shape 1878"/>
        <p:cNvGrpSpPr/>
        <p:nvPr/>
      </p:nvGrpSpPr>
      <p:grpSpPr>
        <a:xfrm>
          <a:off x="0" y="0"/>
          <a:ext cx="0" cy="0"/>
          <a:chOff x="0" y="0"/>
          <a:chExt cx="0" cy="0"/>
        </a:xfrm>
      </p:grpSpPr>
      <p:sp>
        <p:nvSpPr>
          <p:cNvPr id="1879" name="Google Shape;1879;p112"/>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80" name="Google Shape;1880;p112"/>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1889"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113"/>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92" name="Google Shape;1892;p113"/>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1901" name="Shape 1901"/>
        <p:cNvGrpSpPr/>
        <p:nvPr/>
      </p:nvGrpSpPr>
      <p:grpSpPr>
        <a:xfrm>
          <a:off x="0" y="0"/>
          <a:ext cx="0" cy="0"/>
          <a:chOff x="0" y="0"/>
          <a:chExt cx="0" cy="0"/>
        </a:xfrm>
      </p:grpSpPr>
      <p:sp>
        <p:nvSpPr>
          <p:cNvPr id="1902" name="Google Shape;1902;p114"/>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03" name="Google Shape;1903;p11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1913" name="Shape 1913"/>
        <p:cNvGrpSpPr/>
        <p:nvPr/>
      </p:nvGrpSpPr>
      <p:grpSpPr>
        <a:xfrm>
          <a:off x="0" y="0"/>
          <a:ext cx="0" cy="0"/>
          <a:chOff x="0" y="0"/>
          <a:chExt cx="0" cy="0"/>
        </a:xfrm>
      </p:grpSpPr>
      <p:sp>
        <p:nvSpPr>
          <p:cNvPr id="1914" name="Google Shape;1914;p115"/>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15" name="Google Shape;1915;p11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1925"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2013" name="Google Shape;2013;p116"/>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2014" name="Google Shape;2014;p116"/>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2024" name="Google Shape;2024;p116"/>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25" name="Shape 2025"/>
        <p:cNvGrpSpPr/>
        <p:nvPr/>
      </p:nvGrpSpPr>
      <p:grpSpPr>
        <a:xfrm>
          <a:off x="0" y="0"/>
          <a:ext cx="0" cy="0"/>
          <a:chOff x="0" y="0"/>
          <a:chExt cx="0" cy="0"/>
        </a:xfrm>
      </p:grpSpPr>
      <p:sp>
        <p:nvSpPr>
          <p:cNvPr id="2026" name="Google Shape;2026;p117"/>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27" name="Google Shape;2027;p1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2029"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33" name="Google Shape;2033;p118"/>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34" name="Google Shape;2034;p1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6" name="Shape 2036"/>
        <p:cNvGrpSpPr/>
        <p:nvPr/>
      </p:nvGrpSpPr>
      <p:grpSpPr>
        <a:xfrm>
          <a:off x="0" y="0"/>
          <a:ext cx="0" cy="0"/>
          <a:chOff x="0" y="0"/>
          <a:chExt cx="0" cy="0"/>
        </a:xfrm>
      </p:grpSpPr>
      <p:sp>
        <p:nvSpPr>
          <p:cNvPr id="2037" name="Google Shape;2037;p11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46" name="Google Shape;2046;p11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7" name="Google Shape;2047;p11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048" name="Google Shape;2048;p119"/>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11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050" name="Google Shape;2050;p11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470"/>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205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13" name="Google Shape;2113;p120"/>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14" name="Google Shape;2114;p1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15" name="Google Shape;2115;p120"/>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16" name="Google Shape;2116;p120"/>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25" name="Google Shape;2125;p120"/>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26" name="Google Shape;2126;p12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2127" name="Shape 2127"/>
        <p:cNvGrpSpPr/>
        <p:nvPr/>
      </p:nvGrpSpPr>
      <p:grpSpPr>
        <a:xfrm>
          <a:off x="0" y="0"/>
          <a:ext cx="0" cy="0"/>
          <a:chOff x="0" y="0"/>
          <a:chExt cx="0" cy="0"/>
        </a:xfrm>
      </p:grpSpPr>
      <p:sp>
        <p:nvSpPr>
          <p:cNvPr id="2128" name="Google Shape;2128;p121"/>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29" name="Google Shape;2129;p1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30" name="Google Shape;2130;p121"/>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31" name="Google Shape;2131;p121"/>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40" name="Google Shape;2140;p121"/>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41" name="Google Shape;2141;p12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2142" name="Shape 2142"/>
        <p:cNvGrpSpPr/>
        <p:nvPr/>
      </p:nvGrpSpPr>
      <p:grpSpPr>
        <a:xfrm>
          <a:off x="0" y="0"/>
          <a:ext cx="0" cy="0"/>
          <a:chOff x="0" y="0"/>
          <a:chExt cx="0" cy="0"/>
        </a:xfrm>
      </p:grpSpPr>
      <p:sp>
        <p:nvSpPr>
          <p:cNvPr id="2143" name="Google Shape;2143;p122"/>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4" name="Google Shape;2144;p122"/>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2145" name="Google Shape;2145;p1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122"/>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2156" name="Shape 2156"/>
        <p:cNvGrpSpPr/>
        <p:nvPr/>
      </p:nvGrpSpPr>
      <p:grpSpPr>
        <a:xfrm>
          <a:off x="0" y="0"/>
          <a:ext cx="0" cy="0"/>
          <a:chOff x="0" y="0"/>
          <a:chExt cx="0" cy="0"/>
        </a:xfrm>
      </p:grpSpPr>
      <p:sp>
        <p:nvSpPr>
          <p:cNvPr id="2157" name="Google Shape;2157;p123"/>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8" name="Google Shape;2158;p1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2172" name="Google Shape;2172;p123"/>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173" name="Google Shape;2173;p123"/>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2744"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124"/>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49" name="Google Shape;2749;p1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124"/>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752" name="Google Shape;2752;p124"/>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3333"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5" name="Google Shape;3335;p125"/>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36" name="Google Shape;3336;p125"/>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337" name="Google Shape;3337;p1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9" name="Google Shape;3339;p125"/>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3349"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6" name="Google Shape;3416;p126"/>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17" name="Google Shape;3417;p126"/>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18" name="Google Shape;3418;p1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0" name="Google Shape;3420;p126"/>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3430"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6" name="Google Shape;3436;p127"/>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37" name="Google Shape;3437;p1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38" name="Google Shape;3438;p1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0" name="Google Shape;3440;p1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3441" name="Google Shape;3441;p127"/>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50" name="Shape 3450"/>
        <p:cNvGrpSpPr/>
        <p:nvPr/>
      </p:nvGrpSpPr>
      <p:grpSpPr>
        <a:xfrm>
          <a:off x="0" y="0"/>
          <a:ext cx="0" cy="0"/>
          <a:chOff x="0" y="0"/>
          <a:chExt cx="0" cy="0"/>
        </a:xfrm>
      </p:grpSpPr>
      <p:sp>
        <p:nvSpPr>
          <p:cNvPr id="3451" name="Google Shape;3451;p12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52" name="Google Shape;3452;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3" name="Google Shape;3453;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4" name="Google Shape;3454;p1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64" name="Shape 3464"/>
        <p:cNvGrpSpPr/>
        <p:nvPr/>
      </p:nvGrpSpPr>
      <p:grpSpPr>
        <a:xfrm>
          <a:off x="0" y="0"/>
          <a:ext cx="0" cy="0"/>
          <a:chOff x="0" y="0"/>
          <a:chExt cx="0" cy="0"/>
        </a:xfrm>
      </p:grpSpPr>
      <p:sp>
        <p:nvSpPr>
          <p:cNvPr id="3465" name="Google Shape;3465;p129"/>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6" name="Google Shape;3466;p1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5" name="Shape 885"/>
        <p:cNvGrpSpPr/>
        <p:nvPr/>
      </p:nvGrpSpPr>
      <p:grpSpPr>
        <a:xfrm>
          <a:off x="0" y="0"/>
          <a:ext cx="0" cy="0"/>
          <a:chOff x="0" y="0"/>
          <a:chExt cx="0" cy="0"/>
        </a:xfrm>
      </p:grpSpPr>
      <p:sp>
        <p:nvSpPr>
          <p:cNvPr id="886" name="Google Shape;886;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87" name="Google Shape;887;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88" name="Google Shape;888;p80"/>
          <p:cNvGrpSpPr/>
          <p:nvPr/>
        </p:nvGrpSpPr>
        <p:grpSpPr>
          <a:xfrm>
            <a:off x="8041173" y="4778596"/>
            <a:ext cx="598277" cy="170409"/>
            <a:chOff x="238125" y="1822850"/>
            <a:chExt cx="7080200" cy="2016675"/>
          </a:xfrm>
        </p:grpSpPr>
        <p:sp>
          <p:nvSpPr>
            <p:cNvPr id="889" name="Google Shape;889;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6" name="Google Shape;896;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3476"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8" name="Google Shape;3478;p130"/>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79" name="Google Shape;3479;p1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481" name="Shape 3481"/>
        <p:cNvGrpSpPr/>
        <p:nvPr/>
      </p:nvGrpSpPr>
      <p:grpSpPr>
        <a:xfrm>
          <a:off x="0" y="0"/>
          <a:ext cx="0" cy="0"/>
          <a:chOff x="0" y="0"/>
          <a:chExt cx="0" cy="0"/>
        </a:xfrm>
      </p:grpSpPr>
      <p:sp>
        <p:nvSpPr>
          <p:cNvPr id="3482" name="Google Shape;3482;p131"/>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83" name="Google Shape;3483;p1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4" name="Google Shape;3484;p131"/>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494" name="Shape 3494"/>
        <p:cNvGrpSpPr/>
        <p:nvPr/>
      </p:nvGrpSpPr>
      <p:grpSpPr>
        <a:xfrm>
          <a:off x="0" y="0"/>
          <a:ext cx="0" cy="0"/>
          <a:chOff x="0" y="0"/>
          <a:chExt cx="0" cy="0"/>
        </a:xfrm>
      </p:grpSpPr>
      <p:sp>
        <p:nvSpPr>
          <p:cNvPr id="3495" name="Google Shape;3495;p1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p:txBody>
      </p:sp>
      <p:sp>
        <p:nvSpPr>
          <p:cNvPr id="3496" name="Google Shape;3496;p132"/>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497"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9" name="Google Shape;3499;p133"/>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p:txBody>
      </p:sp>
      <p:sp>
        <p:nvSpPr>
          <p:cNvPr id="3500" name="Google Shape;3500;p133"/>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p:txBody>
      </p:sp>
      <p:sp>
        <p:nvSpPr>
          <p:cNvPr id="3501" name="Google Shape;3501;p133"/>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3502" name="Google Shape;3502;p1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512" name="Shape 3512"/>
        <p:cNvGrpSpPr/>
        <p:nvPr/>
      </p:nvGrpSpPr>
      <p:grpSpPr>
        <a:xfrm>
          <a:off x="0" y="0"/>
          <a:ext cx="0" cy="0"/>
          <a:chOff x="0" y="0"/>
          <a:chExt cx="0" cy="0"/>
        </a:xfrm>
      </p:grpSpPr>
      <p:sp>
        <p:nvSpPr>
          <p:cNvPr id="3513" name="Google Shape;3513;p1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3524"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333"/>
              </a:srgbClr>
            </a:outerShdw>
          </a:effectLst>
        </p:spPr>
      </p:sp>
      <p:sp>
        <p:nvSpPr>
          <p:cNvPr id="3588" name="Google Shape;3588;p135"/>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3599"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2" name="Google Shape;3662;p1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3672" name="Google Shape;3672;p13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3673"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13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3746" name="Google Shape;3746;p13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3747"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1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3759" name="Google Shape;3759;p13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3764" name="Shape 3764"/>
        <p:cNvGrpSpPr/>
        <p:nvPr/>
      </p:nvGrpSpPr>
      <p:grpSpPr>
        <a:xfrm>
          <a:off x="0" y="0"/>
          <a:ext cx="0" cy="0"/>
          <a:chOff x="0" y="0"/>
          <a:chExt cx="0" cy="0"/>
        </a:xfrm>
      </p:grpSpPr>
      <p:sp>
        <p:nvSpPr>
          <p:cNvPr id="3765" name="Google Shape;3765;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66" name="Google Shape;3766;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767" name="Google Shape;3767;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68" name="Google Shape;3768;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3770" name="Google Shape;3770;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7" name="Shape 897"/>
        <p:cNvGrpSpPr/>
        <p:nvPr/>
      </p:nvGrpSpPr>
      <p:grpSpPr>
        <a:xfrm>
          <a:off x="0" y="0"/>
          <a:ext cx="0" cy="0"/>
          <a:chOff x="0" y="0"/>
          <a:chExt cx="0" cy="0"/>
        </a:xfrm>
      </p:grpSpPr>
      <p:sp>
        <p:nvSpPr>
          <p:cNvPr id="898" name="Google Shape;898;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900" name="Google Shape;900;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901" name="Google Shape;901;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902" name="Google Shape;902;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03" name="Google Shape;903;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04" name="Google Shape;904;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71" name="Shape 3771"/>
        <p:cNvGrpSpPr/>
        <p:nvPr/>
      </p:nvGrpSpPr>
      <p:grpSpPr>
        <a:xfrm>
          <a:off x="0" y="0"/>
          <a:ext cx="0" cy="0"/>
          <a:chOff x="0" y="0"/>
          <a:chExt cx="0" cy="0"/>
        </a:xfrm>
      </p:grpSpPr>
      <p:sp>
        <p:nvSpPr>
          <p:cNvPr id="3772" name="Google Shape;3772;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73" name="Google Shape;3773;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74" name="Google Shape;3774;p193"/>
          <p:cNvGrpSpPr/>
          <p:nvPr/>
        </p:nvGrpSpPr>
        <p:grpSpPr>
          <a:xfrm>
            <a:off x="8041173" y="4778596"/>
            <a:ext cx="598277" cy="170409"/>
            <a:chOff x="238125" y="1822850"/>
            <a:chExt cx="7080200" cy="2016675"/>
          </a:xfrm>
        </p:grpSpPr>
        <p:sp>
          <p:nvSpPr>
            <p:cNvPr id="3775" name="Google Shape;3775;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2" name="Google Shape;3782;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83" name="Shape 3783"/>
        <p:cNvGrpSpPr/>
        <p:nvPr/>
      </p:nvGrpSpPr>
      <p:grpSpPr>
        <a:xfrm>
          <a:off x="0" y="0"/>
          <a:ext cx="0" cy="0"/>
          <a:chOff x="0" y="0"/>
          <a:chExt cx="0" cy="0"/>
        </a:xfrm>
      </p:grpSpPr>
      <p:sp>
        <p:nvSpPr>
          <p:cNvPr id="3784" name="Google Shape;3784;g28457e2a918_0_10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5" name="Google Shape;3785;g28457e2a918_0_10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86" name="Google Shape;3786;g28457e2a918_0_10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7" name="Google Shape;3787;g28457e2a918_0_10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8" name="Google Shape;3788;g28457e2a918_0_10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89" name="Shape 3789"/>
        <p:cNvGrpSpPr/>
        <p:nvPr/>
      </p:nvGrpSpPr>
      <p:grpSpPr>
        <a:xfrm>
          <a:off x="0" y="0"/>
          <a:ext cx="0" cy="0"/>
          <a:chOff x="0" y="0"/>
          <a:chExt cx="0" cy="0"/>
        </a:xfrm>
      </p:grpSpPr>
      <p:sp>
        <p:nvSpPr>
          <p:cNvPr id="3790" name="Google Shape;3790;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791" name="Shape 3791"/>
        <p:cNvGrpSpPr/>
        <p:nvPr/>
      </p:nvGrpSpPr>
      <p:grpSpPr>
        <a:xfrm>
          <a:off x="0" y="0"/>
          <a:ext cx="0" cy="0"/>
          <a:chOff x="0" y="0"/>
          <a:chExt cx="0" cy="0"/>
        </a:xfrm>
      </p:grpSpPr>
      <p:sp>
        <p:nvSpPr>
          <p:cNvPr id="3792" name="Google Shape;3792;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793" name="Google Shape;3793;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794" name="Google Shape;3794;p195"/>
          <p:cNvGrpSpPr/>
          <p:nvPr/>
        </p:nvGrpSpPr>
        <p:grpSpPr>
          <a:xfrm>
            <a:off x="7833119" y="4564515"/>
            <a:ext cx="1026629" cy="292418"/>
            <a:chOff x="238125" y="1822850"/>
            <a:chExt cx="7080200" cy="2016675"/>
          </a:xfrm>
        </p:grpSpPr>
        <p:sp>
          <p:nvSpPr>
            <p:cNvPr id="3795" name="Google Shape;3795;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3802" name="Shape 3802"/>
        <p:cNvGrpSpPr/>
        <p:nvPr/>
      </p:nvGrpSpPr>
      <p:grpSpPr>
        <a:xfrm>
          <a:off x="0" y="0"/>
          <a:ext cx="0" cy="0"/>
          <a:chOff x="0" y="0"/>
          <a:chExt cx="0" cy="0"/>
        </a:xfrm>
      </p:grpSpPr>
      <p:sp>
        <p:nvSpPr>
          <p:cNvPr id="3803" name="Google Shape;3803;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05" name="Google Shape;3805;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3806" name="Google Shape;3806;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3807" name="Shape 3807"/>
        <p:cNvGrpSpPr/>
        <p:nvPr/>
      </p:nvGrpSpPr>
      <p:grpSpPr>
        <a:xfrm>
          <a:off x="0" y="0"/>
          <a:ext cx="0" cy="0"/>
          <a:chOff x="0" y="0"/>
          <a:chExt cx="0" cy="0"/>
        </a:xfrm>
      </p:grpSpPr>
      <p:sp>
        <p:nvSpPr>
          <p:cNvPr id="3808" name="Google Shape;3808;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09" name="Google Shape;3809;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10" name="Google Shape;3810;p197"/>
          <p:cNvGrpSpPr/>
          <p:nvPr/>
        </p:nvGrpSpPr>
        <p:grpSpPr>
          <a:xfrm>
            <a:off x="455001" y="401909"/>
            <a:ext cx="908390" cy="258739"/>
            <a:chOff x="238125" y="1822850"/>
            <a:chExt cx="7080200" cy="2016675"/>
          </a:xfrm>
        </p:grpSpPr>
        <p:sp>
          <p:nvSpPr>
            <p:cNvPr id="3811" name="Google Shape;3811;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818" name="Google Shape;3818;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3819" name="Shape 3819"/>
        <p:cNvGrpSpPr/>
        <p:nvPr/>
      </p:nvGrpSpPr>
      <p:grpSpPr>
        <a:xfrm>
          <a:off x="0" y="0"/>
          <a:ext cx="0" cy="0"/>
          <a:chOff x="0" y="0"/>
          <a:chExt cx="0" cy="0"/>
        </a:xfrm>
      </p:grpSpPr>
      <p:sp>
        <p:nvSpPr>
          <p:cNvPr id="3820" name="Google Shape;3820;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21" name="Google Shape;3821;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22" name="Google Shape;3822;p198"/>
          <p:cNvGrpSpPr/>
          <p:nvPr/>
        </p:nvGrpSpPr>
        <p:grpSpPr>
          <a:xfrm>
            <a:off x="455001" y="401909"/>
            <a:ext cx="908390" cy="258739"/>
            <a:chOff x="238125" y="1822850"/>
            <a:chExt cx="7080200" cy="2016675"/>
          </a:xfrm>
        </p:grpSpPr>
        <p:sp>
          <p:nvSpPr>
            <p:cNvPr id="3823" name="Google Shape;3823;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830" name="Google Shape;3830;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3831" name="Shape 3831"/>
        <p:cNvGrpSpPr/>
        <p:nvPr/>
      </p:nvGrpSpPr>
      <p:grpSpPr>
        <a:xfrm>
          <a:off x="0" y="0"/>
          <a:ext cx="0" cy="0"/>
          <a:chOff x="0" y="0"/>
          <a:chExt cx="0" cy="0"/>
        </a:xfrm>
      </p:grpSpPr>
      <p:sp>
        <p:nvSpPr>
          <p:cNvPr id="3832" name="Google Shape;3832;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33" name="Google Shape;3833;p199"/>
          <p:cNvGrpSpPr/>
          <p:nvPr/>
        </p:nvGrpSpPr>
        <p:grpSpPr>
          <a:xfrm>
            <a:off x="2622652" y="3587454"/>
            <a:ext cx="2377550" cy="653782"/>
            <a:chOff x="2159414" y="3486447"/>
            <a:chExt cx="2606105" cy="720500"/>
          </a:xfrm>
        </p:grpSpPr>
        <p:grpSp>
          <p:nvGrpSpPr>
            <p:cNvPr id="3834" name="Google Shape;3834;p199"/>
            <p:cNvGrpSpPr/>
            <p:nvPr/>
          </p:nvGrpSpPr>
          <p:grpSpPr>
            <a:xfrm>
              <a:off x="2159414" y="3486447"/>
              <a:ext cx="2606105" cy="49200"/>
              <a:chOff x="2159414" y="3486447"/>
              <a:chExt cx="2606105" cy="49200"/>
            </a:xfrm>
          </p:grpSpPr>
          <p:sp>
            <p:nvSpPr>
              <p:cNvPr id="3835" name="Google Shape;3835;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1" name="Google Shape;3851;p199"/>
            <p:cNvGrpSpPr/>
            <p:nvPr/>
          </p:nvGrpSpPr>
          <p:grpSpPr>
            <a:xfrm>
              <a:off x="2159414" y="3652838"/>
              <a:ext cx="2606105" cy="49200"/>
              <a:chOff x="2159414" y="3486447"/>
              <a:chExt cx="2606105" cy="49200"/>
            </a:xfrm>
          </p:grpSpPr>
          <p:sp>
            <p:nvSpPr>
              <p:cNvPr id="3852" name="Google Shape;3852;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68" name="Google Shape;3868;p199"/>
            <p:cNvGrpSpPr/>
            <p:nvPr/>
          </p:nvGrpSpPr>
          <p:grpSpPr>
            <a:xfrm>
              <a:off x="2159414" y="3819188"/>
              <a:ext cx="2606105" cy="49200"/>
              <a:chOff x="2159414" y="3486447"/>
              <a:chExt cx="2606105" cy="49200"/>
            </a:xfrm>
          </p:grpSpPr>
          <p:sp>
            <p:nvSpPr>
              <p:cNvPr id="3869" name="Google Shape;3869;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2" name="Google Shape;3872;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4" name="Google Shape;3874;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85" name="Google Shape;3885;p199"/>
            <p:cNvGrpSpPr/>
            <p:nvPr/>
          </p:nvGrpSpPr>
          <p:grpSpPr>
            <a:xfrm>
              <a:off x="2159414" y="3983540"/>
              <a:ext cx="2606105" cy="49200"/>
              <a:chOff x="2159414" y="3486447"/>
              <a:chExt cx="2606105" cy="49200"/>
            </a:xfrm>
          </p:grpSpPr>
          <p:sp>
            <p:nvSpPr>
              <p:cNvPr id="3886" name="Google Shape;3886;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02" name="Google Shape;3902;p199"/>
            <p:cNvGrpSpPr/>
            <p:nvPr/>
          </p:nvGrpSpPr>
          <p:grpSpPr>
            <a:xfrm>
              <a:off x="2159414" y="4157747"/>
              <a:ext cx="2606105" cy="49200"/>
              <a:chOff x="2159414" y="3486447"/>
              <a:chExt cx="2606105" cy="49200"/>
            </a:xfrm>
          </p:grpSpPr>
          <p:sp>
            <p:nvSpPr>
              <p:cNvPr id="3903" name="Google Shape;3903;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7" name="Google Shape;3907;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8" name="Google Shape;3908;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19" name="Google Shape;3919;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920" name="Google Shape;3920;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921" name="Google Shape;3921;p199"/>
          <p:cNvGrpSpPr/>
          <p:nvPr/>
        </p:nvGrpSpPr>
        <p:grpSpPr>
          <a:xfrm>
            <a:off x="455001" y="401909"/>
            <a:ext cx="908390" cy="258739"/>
            <a:chOff x="238125" y="1822850"/>
            <a:chExt cx="7080200" cy="2016675"/>
          </a:xfrm>
        </p:grpSpPr>
        <p:sp>
          <p:nvSpPr>
            <p:cNvPr id="3922" name="Google Shape;3922;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929" name="Google Shape;3929;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3930" name="Google Shape;3930;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3931" name="Shape 3931"/>
        <p:cNvGrpSpPr/>
        <p:nvPr/>
      </p:nvGrpSpPr>
      <p:grpSpPr>
        <a:xfrm>
          <a:off x="0" y="0"/>
          <a:ext cx="0" cy="0"/>
          <a:chOff x="0" y="0"/>
          <a:chExt cx="0" cy="0"/>
        </a:xfrm>
      </p:grpSpPr>
      <p:sp>
        <p:nvSpPr>
          <p:cNvPr id="3932" name="Google Shape;3932;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3" name="Google Shape;3933;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3934" name="Google Shape;3934;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3935" name="Google Shape;3935;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3936" name="Google Shape;3936;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9" name="Google Shape;3939;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3940" name="Google Shape;3940;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3941" name="Google Shape;3941;p200"/>
          <p:cNvGrpSpPr/>
          <p:nvPr/>
        </p:nvGrpSpPr>
        <p:grpSpPr>
          <a:xfrm>
            <a:off x="5825945" y="3085919"/>
            <a:ext cx="1376700" cy="330600"/>
            <a:chOff x="5457350" y="2701375"/>
            <a:chExt cx="1376700" cy="330600"/>
          </a:xfrm>
        </p:grpSpPr>
        <p:sp>
          <p:nvSpPr>
            <p:cNvPr id="3942" name="Google Shape;3942;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3943" name="Google Shape;3943;p200"/>
            <p:cNvGrpSpPr/>
            <p:nvPr/>
          </p:nvGrpSpPr>
          <p:grpSpPr>
            <a:xfrm>
              <a:off x="5541202" y="2774463"/>
              <a:ext cx="183000" cy="183000"/>
              <a:chOff x="5541202" y="2774463"/>
              <a:chExt cx="183000" cy="183000"/>
            </a:xfrm>
          </p:grpSpPr>
          <p:sp>
            <p:nvSpPr>
              <p:cNvPr id="3944" name="Google Shape;3944;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46" name="Google Shape;3946;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47" name="Google Shape;3947;p200"/>
          <p:cNvGrpSpPr/>
          <p:nvPr/>
        </p:nvGrpSpPr>
        <p:grpSpPr>
          <a:xfrm>
            <a:off x="2446251" y="4626183"/>
            <a:ext cx="845188" cy="162953"/>
            <a:chOff x="3701600" y="2570125"/>
            <a:chExt cx="1503625" cy="289900"/>
          </a:xfrm>
        </p:grpSpPr>
        <p:sp>
          <p:nvSpPr>
            <p:cNvPr id="3948" name="Google Shape;3948;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60" name="Google Shape;3960;p200"/>
          <p:cNvGrpSpPr/>
          <p:nvPr/>
        </p:nvGrpSpPr>
        <p:grpSpPr>
          <a:xfrm>
            <a:off x="5267232" y="4595310"/>
            <a:ext cx="908377" cy="201300"/>
            <a:chOff x="5577025" y="2564875"/>
            <a:chExt cx="1764525" cy="390950"/>
          </a:xfrm>
        </p:grpSpPr>
        <p:sp>
          <p:nvSpPr>
            <p:cNvPr id="3961" name="Google Shape;3961;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6" name="Google Shape;3976;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7" name="Google Shape;3977;p200"/>
          <p:cNvGrpSpPr/>
          <p:nvPr/>
        </p:nvGrpSpPr>
        <p:grpSpPr>
          <a:xfrm>
            <a:off x="3882459" y="4590170"/>
            <a:ext cx="682107" cy="266863"/>
            <a:chOff x="238125" y="2500825"/>
            <a:chExt cx="1678825" cy="656650"/>
          </a:xfrm>
        </p:grpSpPr>
        <p:sp>
          <p:nvSpPr>
            <p:cNvPr id="3978" name="Google Shape;3978;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7" name="Google Shape;3997;p200"/>
          <p:cNvGrpSpPr/>
          <p:nvPr/>
        </p:nvGrpSpPr>
        <p:grpSpPr>
          <a:xfrm>
            <a:off x="6779579" y="4626183"/>
            <a:ext cx="845188" cy="162953"/>
            <a:chOff x="3701600" y="2570125"/>
            <a:chExt cx="1503625" cy="289900"/>
          </a:xfrm>
        </p:grpSpPr>
        <p:sp>
          <p:nvSpPr>
            <p:cNvPr id="3998" name="Google Shape;3998;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10" name="Google Shape;4010;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012" name="Google Shape;4012;p200"/>
          <p:cNvGrpSpPr/>
          <p:nvPr/>
        </p:nvGrpSpPr>
        <p:grpSpPr>
          <a:xfrm>
            <a:off x="6292189" y="1426141"/>
            <a:ext cx="1425849" cy="1425202"/>
            <a:chOff x="1189450" y="238125"/>
            <a:chExt cx="5177375" cy="5175025"/>
          </a:xfrm>
        </p:grpSpPr>
        <p:sp>
          <p:nvSpPr>
            <p:cNvPr id="4013" name="Google Shape;4013;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6" name="Google Shape;4026;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7" name="Google Shape;4027;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1" name="Google Shape;4061;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2" name="Google Shape;4062;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5" name="Google Shape;4065;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6" name="Google Shape;4086;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0" name="Google Shape;4090;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81" name="Google Shape;4581;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2" name="Google Shape;4582;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4583" name="Shape 4583"/>
        <p:cNvGrpSpPr/>
        <p:nvPr/>
      </p:nvGrpSpPr>
      <p:grpSpPr>
        <a:xfrm>
          <a:off x="0" y="0"/>
          <a:ext cx="0" cy="0"/>
          <a:chOff x="0" y="0"/>
          <a:chExt cx="0" cy="0"/>
        </a:xfrm>
      </p:grpSpPr>
      <p:sp>
        <p:nvSpPr>
          <p:cNvPr id="4584" name="Google Shape;4584;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5" name="Google Shape;4585;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4586" name="Google Shape;4586;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587" name="Google Shape;4587;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588" name="Google Shape;4588;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90" name="Google Shape;4590;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4591" name="Google Shape;4591;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4592" name="Google Shape;4592;p201"/>
          <p:cNvGrpSpPr/>
          <p:nvPr/>
        </p:nvGrpSpPr>
        <p:grpSpPr>
          <a:xfrm>
            <a:off x="5714586" y="1714973"/>
            <a:ext cx="1714747" cy="1713968"/>
            <a:chOff x="1189450" y="238125"/>
            <a:chExt cx="5177375" cy="5175025"/>
          </a:xfrm>
        </p:grpSpPr>
        <p:sp>
          <p:nvSpPr>
            <p:cNvPr id="4593" name="Google Shape;4593;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61" name="Google Shape;5161;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905" name="Shape 905"/>
        <p:cNvGrpSpPr/>
        <p:nvPr/>
      </p:nvGrpSpPr>
      <p:grpSpPr>
        <a:xfrm>
          <a:off x="0" y="0"/>
          <a:ext cx="0" cy="0"/>
          <a:chOff x="0" y="0"/>
          <a:chExt cx="0" cy="0"/>
        </a:xfrm>
      </p:grpSpPr>
      <p:sp>
        <p:nvSpPr>
          <p:cNvPr id="906" name="Google Shape;906;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07" name="Google Shape;907;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908" name="Google Shape;908;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09" name="Google Shape;909;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62" name="Shape 5162"/>
        <p:cNvGrpSpPr/>
        <p:nvPr/>
      </p:nvGrpSpPr>
      <p:grpSpPr>
        <a:xfrm>
          <a:off x="0" y="0"/>
          <a:ext cx="0" cy="0"/>
          <a:chOff x="0" y="0"/>
          <a:chExt cx="0" cy="0"/>
        </a:xfrm>
      </p:grpSpPr>
      <p:sp>
        <p:nvSpPr>
          <p:cNvPr id="5163" name="Google Shape;5163;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64" name="Google Shape;5164;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165" name="Google Shape;5165;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5166" name="Shape 5166"/>
        <p:cNvGrpSpPr/>
        <p:nvPr/>
      </p:nvGrpSpPr>
      <p:grpSpPr>
        <a:xfrm>
          <a:off x="0" y="0"/>
          <a:ext cx="0" cy="0"/>
          <a:chOff x="0" y="0"/>
          <a:chExt cx="0" cy="0"/>
        </a:xfrm>
      </p:grpSpPr>
      <p:grpSp>
        <p:nvGrpSpPr>
          <p:cNvPr id="5167" name="Google Shape;5167;p203"/>
          <p:cNvGrpSpPr/>
          <p:nvPr/>
        </p:nvGrpSpPr>
        <p:grpSpPr>
          <a:xfrm>
            <a:off x="2693441" y="10"/>
            <a:ext cx="3757132" cy="5143716"/>
            <a:chOff x="1895100" y="238125"/>
            <a:chExt cx="3826000" cy="5238000"/>
          </a:xfrm>
        </p:grpSpPr>
        <p:sp>
          <p:nvSpPr>
            <p:cNvPr id="5168" name="Google Shape;5168;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70" name="Google Shape;5170;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71" name="Google Shape;5171;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172" name="Google Shape;5172;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73" name="Shape 5173"/>
        <p:cNvGrpSpPr/>
        <p:nvPr/>
      </p:nvGrpSpPr>
      <p:grpSpPr>
        <a:xfrm>
          <a:off x="0" y="0"/>
          <a:ext cx="0" cy="0"/>
          <a:chOff x="0" y="0"/>
          <a:chExt cx="0" cy="0"/>
        </a:xfrm>
      </p:grpSpPr>
      <p:sp>
        <p:nvSpPr>
          <p:cNvPr id="5174" name="Google Shape;5174;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175" name="Google Shape;5175;p204"/>
          <p:cNvGrpSpPr/>
          <p:nvPr/>
        </p:nvGrpSpPr>
        <p:grpSpPr>
          <a:xfrm>
            <a:off x="8041173" y="4778596"/>
            <a:ext cx="598277" cy="170409"/>
            <a:chOff x="238125" y="1822850"/>
            <a:chExt cx="7080200" cy="2016675"/>
          </a:xfrm>
        </p:grpSpPr>
        <p:sp>
          <p:nvSpPr>
            <p:cNvPr id="5176" name="Google Shape;5176;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83" name="Google Shape;5183;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84" name="Google Shape;5184;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185" name="Google Shape;5185;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187" name="Google Shape;5187;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5188" name="Shape 5188"/>
        <p:cNvGrpSpPr/>
        <p:nvPr/>
      </p:nvGrpSpPr>
      <p:grpSpPr>
        <a:xfrm>
          <a:off x="0" y="0"/>
          <a:ext cx="0" cy="0"/>
          <a:chOff x="0" y="0"/>
          <a:chExt cx="0" cy="0"/>
        </a:xfrm>
      </p:grpSpPr>
      <p:grpSp>
        <p:nvGrpSpPr>
          <p:cNvPr id="5189" name="Google Shape;5189;p205"/>
          <p:cNvGrpSpPr/>
          <p:nvPr/>
        </p:nvGrpSpPr>
        <p:grpSpPr>
          <a:xfrm>
            <a:off x="1936602" y="6"/>
            <a:ext cx="3697033" cy="5143642"/>
            <a:chOff x="1926275" y="238125"/>
            <a:chExt cx="3765950" cy="5239525"/>
          </a:xfrm>
        </p:grpSpPr>
        <p:sp>
          <p:nvSpPr>
            <p:cNvPr id="5190" name="Google Shape;5190;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50" name="Google Shape;5250;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251" name="Google Shape;5251;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52" name="Google Shape;5252;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253" name="Google Shape;5253;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54" name="Google Shape;5254;p205"/>
          <p:cNvGrpSpPr/>
          <p:nvPr/>
        </p:nvGrpSpPr>
        <p:grpSpPr>
          <a:xfrm>
            <a:off x="8041173" y="4778596"/>
            <a:ext cx="598277" cy="170409"/>
            <a:chOff x="238125" y="1822850"/>
            <a:chExt cx="7080200" cy="2016675"/>
          </a:xfrm>
        </p:grpSpPr>
        <p:sp>
          <p:nvSpPr>
            <p:cNvPr id="5255" name="Google Shape;5255;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62" name="Google Shape;5262;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263" name="Google Shape;5263;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5264" name="Shape 5264"/>
        <p:cNvGrpSpPr/>
        <p:nvPr/>
      </p:nvGrpSpPr>
      <p:grpSpPr>
        <a:xfrm>
          <a:off x="0" y="0"/>
          <a:ext cx="0" cy="0"/>
          <a:chOff x="0" y="0"/>
          <a:chExt cx="0" cy="0"/>
        </a:xfrm>
      </p:grpSpPr>
      <p:sp>
        <p:nvSpPr>
          <p:cNvPr id="5265" name="Google Shape;5265;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266" name="Google Shape;5266;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67" name="Google Shape;5267;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268" name="Google Shape;5268;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69" name="Google Shape;5269;p206"/>
          <p:cNvGrpSpPr/>
          <p:nvPr/>
        </p:nvGrpSpPr>
        <p:grpSpPr>
          <a:xfrm>
            <a:off x="8041173" y="4778596"/>
            <a:ext cx="598277" cy="170409"/>
            <a:chOff x="238125" y="1822850"/>
            <a:chExt cx="7080200" cy="2016675"/>
          </a:xfrm>
        </p:grpSpPr>
        <p:sp>
          <p:nvSpPr>
            <p:cNvPr id="5270" name="Google Shape;5270;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77" name="Google Shape;5277;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278" name="Google Shape;5278;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5279" name="Shape 5279"/>
        <p:cNvGrpSpPr/>
        <p:nvPr/>
      </p:nvGrpSpPr>
      <p:grpSpPr>
        <a:xfrm>
          <a:off x="0" y="0"/>
          <a:ext cx="0" cy="0"/>
          <a:chOff x="0" y="0"/>
          <a:chExt cx="0" cy="0"/>
        </a:xfrm>
      </p:grpSpPr>
      <p:sp>
        <p:nvSpPr>
          <p:cNvPr id="5280" name="Google Shape;5280;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81" name="Google Shape;5281;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282" name="Google Shape;5282;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83" name="Google Shape;5283;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5285" name="Google Shape;5285;p207"/>
          <p:cNvGrpSpPr/>
          <p:nvPr/>
        </p:nvGrpSpPr>
        <p:grpSpPr>
          <a:xfrm>
            <a:off x="8041173" y="4778596"/>
            <a:ext cx="598277" cy="170409"/>
            <a:chOff x="238125" y="1822850"/>
            <a:chExt cx="7080200" cy="2016675"/>
          </a:xfrm>
        </p:grpSpPr>
        <p:sp>
          <p:nvSpPr>
            <p:cNvPr id="5286" name="Google Shape;5286;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5293" name="Shape 5293"/>
        <p:cNvGrpSpPr/>
        <p:nvPr/>
      </p:nvGrpSpPr>
      <p:grpSpPr>
        <a:xfrm>
          <a:off x="0" y="0"/>
          <a:ext cx="0" cy="0"/>
          <a:chOff x="0" y="0"/>
          <a:chExt cx="0" cy="0"/>
        </a:xfrm>
      </p:grpSpPr>
      <p:sp>
        <p:nvSpPr>
          <p:cNvPr id="5294" name="Google Shape;5294;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95" name="Google Shape;5295;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296" name="Google Shape;5296;p208"/>
          <p:cNvGrpSpPr/>
          <p:nvPr/>
        </p:nvGrpSpPr>
        <p:grpSpPr>
          <a:xfrm>
            <a:off x="8041173" y="4778596"/>
            <a:ext cx="598277" cy="170409"/>
            <a:chOff x="238125" y="1822850"/>
            <a:chExt cx="7080200" cy="2016675"/>
          </a:xfrm>
        </p:grpSpPr>
        <p:sp>
          <p:nvSpPr>
            <p:cNvPr id="5297" name="Google Shape;5297;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04" name="Google Shape;5304;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07" name="Google Shape;5307;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5308" name="Google Shape;5308;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5309" name="Google Shape;5309;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310" name="Google Shape;5310;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5311" name="Google Shape;5311;p208"/>
          <p:cNvGrpSpPr/>
          <p:nvPr/>
        </p:nvGrpSpPr>
        <p:grpSpPr>
          <a:xfrm>
            <a:off x="-118" y="1714760"/>
            <a:ext cx="1714747" cy="1713968"/>
            <a:chOff x="1189450" y="238125"/>
            <a:chExt cx="5177375" cy="5175025"/>
          </a:xfrm>
        </p:grpSpPr>
        <p:sp>
          <p:nvSpPr>
            <p:cNvPr id="5312" name="Google Shape;5312;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4" name="Google Shape;5404;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5" name="Google Shape;5405;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6" name="Google Shape;5406;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7" name="Google Shape;5407;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3" name="Google Shape;5473;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4" name="Google Shape;5474;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5" name="Google Shape;5475;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7" name="Google Shape;5477;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8" name="Google Shape;5478;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9" name="Google Shape;5479;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0" name="Google Shape;5480;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2" name="Google Shape;5482;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5" name="Google Shape;5485;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6" name="Google Shape;5486;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7" name="Google Shape;5487;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8" name="Google Shape;5488;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3" name="Google Shape;5493;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4" name="Google Shape;5494;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5" name="Google Shape;5495;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6" name="Google Shape;5496;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7" name="Google Shape;5497;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2" name="Google Shape;5502;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6" name="Google Shape;5526;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7" name="Google Shape;5527;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8" name="Google Shape;5528;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9" name="Google Shape;5529;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2" name="Google Shape;5562;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3" name="Google Shape;5563;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4" name="Google Shape;5564;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7" name="Google Shape;5567;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4" name="Google Shape;5574;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5" name="Google Shape;5575;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6" name="Google Shape;5576;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7" name="Google Shape;5577;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8" name="Google Shape;5578;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9" name="Google Shape;5579;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0" name="Google Shape;5580;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1" name="Google Shape;5581;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2" name="Google Shape;5582;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9" name="Google Shape;5589;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0" name="Google Shape;5590;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1" name="Google Shape;5591;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2" name="Google Shape;5592;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3" name="Google Shape;5593;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4" name="Google Shape;5594;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5" name="Google Shape;5595;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7" name="Google Shape;5597;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8" name="Google Shape;5598;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5" name="Google Shape;5605;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6" name="Google Shape;5606;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7" name="Google Shape;5607;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8" name="Google Shape;5608;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9" name="Google Shape;5609;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2" name="Google Shape;5612;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3" name="Google Shape;5613;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4" name="Google Shape;5614;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5" name="Google Shape;5615;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6" name="Google Shape;5616;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7" name="Google Shape;5617;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8" name="Google Shape;5618;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9" name="Google Shape;5619;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0" name="Google Shape;5620;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1" name="Google Shape;5621;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2" name="Google Shape;5622;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3" name="Google Shape;5623;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4" name="Google Shape;5624;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6" name="Google Shape;5626;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7" name="Google Shape;5627;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8" name="Google Shape;5628;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0" name="Google Shape;5630;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1" name="Google Shape;5631;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8" name="Google Shape;5648;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9" name="Google Shape;5649;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0" name="Google Shape;5650;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1" name="Google Shape;5651;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2" name="Google Shape;5652;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8" name="Google Shape;5658;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9" name="Google Shape;5659;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0" name="Google Shape;5660;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1" name="Google Shape;5661;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2" name="Google Shape;5662;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0" name="Google Shape;5670;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1" name="Google Shape;5671;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2" name="Google Shape;5672;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3" name="Google Shape;5673;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4" name="Google Shape;5674;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5" name="Google Shape;5675;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2" name="Google Shape;5682;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3" name="Google Shape;5683;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4" name="Google Shape;5684;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5" name="Google Shape;5685;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6" name="Google Shape;5686;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7" name="Google Shape;5687;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5" name="Google Shape;5695;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6" name="Google Shape;5696;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7" name="Google Shape;5697;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8" name="Google Shape;5698;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9" name="Google Shape;5699;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0" name="Google Shape;5700;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8" name="Google Shape;5708;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9" name="Google Shape;5709;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0" name="Google Shape;5710;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1" name="Google Shape;5711;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2" name="Google Shape;5712;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7" name="Google Shape;5717;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8" name="Google Shape;5718;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9" name="Google Shape;5719;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0" name="Google Shape;5720;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1" name="Google Shape;5721;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2" name="Google Shape;5722;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3" name="Google Shape;5723;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4" name="Google Shape;5724;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5" name="Google Shape;5725;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6" name="Google Shape;5726;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7" name="Google Shape;5727;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8" name="Google Shape;5728;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9" name="Google Shape;5729;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0" name="Google Shape;5730;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1" name="Google Shape;5731;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2" name="Google Shape;5732;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3" name="Google Shape;5733;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4" name="Google Shape;5734;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5" name="Google Shape;5735;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6" name="Google Shape;5736;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7" name="Google Shape;5737;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8" name="Google Shape;5738;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9" name="Google Shape;5739;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0" name="Google Shape;5740;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1" name="Google Shape;5741;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2" name="Google Shape;5742;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3" name="Google Shape;5743;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4" name="Google Shape;5744;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5" name="Google Shape;5745;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6" name="Google Shape;5746;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7" name="Google Shape;5747;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8" name="Google Shape;5748;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9" name="Google Shape;5749;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0" name="Google Shape;5750;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1" name="Google Shape;5751;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2" name="Google Shape;5752;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3" name="Google Shape;5753;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4" name="Google Shape;5754;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5" name="Google Shape;5755;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6" name="Google Shape;5756;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7" name="Google Shape;5757;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8" name="Google Shape;5758;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9" name="Google Shape;5759;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0" name="Google Shape;5760;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1" name="Google Shape;5761;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2" name="Google Shape;5762;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3" name="Google Shape;5763;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4" name="Google Shape;5764;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5" name="Google Shape;5765;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6" name="Google Shape;5766;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7" name="Google Shape;5767;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8" name="Google Shape;5768;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9" name="Google Shape;5769;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0" name="Google Shape;5770;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1" name="Google Shape;5771;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2" name="Google Shape;5772;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3" name="Google Shape;5773;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4" name="Google Shape;5774;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5" name="Google Shape;5775;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6" name="Google Shape;5776;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7" name="Google Shape;5777;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8" name="Google Shape;5778;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9" name="Google Shape;5779;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0" name="Google Shape;5780;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1" name="Google Shape;5781;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2" name="Google Shape;5782;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3" name="Google Shape;5783;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4" name="Google Shape;5784;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5" name="Google Shape;5785;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6" name="Google Shape;5786;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7" name="Google Shape;5787;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8" name="Google Shape;5788;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9" name="Google Shape;5789;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0" name="Google Shape;5790;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1" name="Google Shape;5791;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2" name="Google Shape;5792;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3" name="Google Shape;5793;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4" name="Google Shape;5794;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5" name="Google Shape;5795;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6" name="Google Shape;5796;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7" name="Google Shape;5797;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8" name="Google Shape;5798;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9" name="Google Shape;5799;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0" name="Google Shape;5800;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1" name="Google Shape;5801;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2" name="Google Shape;5802;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3" name="Google Shape;5803;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4" name="Google Shape;5804;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5" name="Google Shape;5805;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6" name="Google Shape;5806;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7" name="Google Shape;5807;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8" name="Google Shape;5808;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9" name="Google Shape;5809;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0" name="Google Shape;5810;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1" name="Google Shape;5811;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2" name="Google Shape;5812;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3" name="Google Shape;5813;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4" name="Google Shape;5814;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5" name="Google Shape;5815;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6" name="Google Shape;5816;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7" name="Google Shape;5817;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8" name="Google Shape;5818;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9" name="Google Shape;5819;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0" name="Google Shape;5820;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1" name="Google Shape;5821;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2" name="Google Shape;5822;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3" name="Google Shape;5823;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4" name="Google Shape;5824;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5" name="Google Shape;5825;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6" name="Google Shape;5826;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7" name="Google Shape;5827;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8" name="Google Shape;5828;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9" name="Google Shape;5829;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0" name="Google Shape;5830;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1" name="Google Shape;5831;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2" name="Google Shape;5832;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3" name="Google Shape;5833;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4" name="Google Shape;5834;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5" name="Google Shape;5835;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6" name="Google Shape;5836;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7" name="Google Shape;5837;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8" name="Google Shape;5838;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9" name="Google Shape;5839;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0" name="Google Shape;5840;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1" name="Google Shape;5841;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2" name="Google Shape;5842;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3" name="Google Shape;5843;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4" name="Google Shape;5844;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5" name="Google Shape;5845;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6" name="Google Shape;5846;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7" name="Google Shape;5847;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8" name="Google Shape;5848;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9" name="Google Shape;5849;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0" name="Google Shape;5850;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1" name="Google Shape;5851;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2" name="Google Shape;5852;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3" name="Google Shape;5853;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4" name="Google Shape;5854;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5" name="Google Shape;5855;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6" name="Google Shape;5856;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7" name="Google Shape;5857;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8" name="Google Shape;5858;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9" name="Google Shape;5859;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0" name="Google Shape;5860;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1" name="Google Shape;5861;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2" name="Google Shape;5862;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3" name="Google Shape;5863;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4" name="Google Shape;5864;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5" name="Google Shape;5865;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6" name="Google Shape;5866;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7" name="Google Shape;5867;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8" name="Google Shape;5868;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9" name="Google Shape;5869;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0" name="Google Shape;5870;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1" name="Google Shape;5871;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2" name="Google Shape;5872;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3" name="Google Shape;5873;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4" name="Google Shape;5874;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5" name="Google Shape;5875;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6" name="Google Shape;5876;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7" name="Google Shape;5877;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8" name="Google Shape;5878;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9" name="Google Shape;5879;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80" name="Google Shape;5880;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5881" name="Shape 5881"/>
        <p:cNvGrpSpPr/>
        <p:nvPr/>
      </p:nvGrpSpPr>
      <p:grpSpPr>
        <a:xfrm>
          <a:off x="0" y="0"/>
          <a:ext cx="0" cy="0"/>
          <a:chOff x="0" y="0"/>
          <a:chExt cx="0" cy="0"/>
        </a:xfrm>
      </p:grpSpPr>
      <p:sp>
        <p:nvSpPr>
          <p:cNvPr id="5882" name="Google Shape;5882;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3" name="Google Shape;5883;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4" name="Google Shape;5884;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86" name="Google Shape;5886;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887" name="Google Shape;5887;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8" name="Google Shape;5888;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889" name="Google Shape;5889;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5890" name="Google Shape;5890;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5891" name="Google Shape;5891;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5892" name="Google Shape;5892;p209"/>
          <p:cNvGrpSpPr/>
          <p:nvPr/>
        </p:nvGrpSpPr>
        <p:grpSpPr>
          <a:xfrm>
            <a:off x="8041173" y="4778596"/>
            <a:ext cx="598277" cy="170409"/>
            <a:chOff x="238125" y="1822850"/>
            <a:chExt cx="7080200" cy="2016675"/>
          </a:xfrm>
        </p:grpSpPr>
        <p:sp>
          <p:nvSpPr>
            <p:cNvPr id="5893" name="Google Shape;5893;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4" name="Google Shape;5894;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5" name="Google Shape;5895;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6" name="Google Shape;5896;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7" name="Google Shape;5897;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8" name="Google Shape;5898;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9" name="Google Shape;5899;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00" name="Google Shape;5900;p209"/>
          <p:cNvGrpSpPr/>
          <p:nvPr/>
        </p:nvGrpSpPr>
        <p:grpSpPr>
          <a:xfrm>
            <a:off x="7429557" y="273"/>
            <a:ext cx="1714747" cy="1713968"/>
            <a:chOff x="1189450" y="238125"/>
            <a:chExt cx="5177375" cy="5175025"/>
          </a:xfrm>
        </p:grpSpPr>
        <p:sp>
          <p:nvSpPr>
            <p:cNvPr id="5901" name="Google Shape;5901;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2" name="Google Shape;5902;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3" name="Google Shape;5903;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4" name="Google Shape;5904;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5" name="Google Shape;5905;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6" name="Google Shape;5906;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7" name="Google Shape;5907;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9" name="Google Shape;5909;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0" name="Google Shape;5910;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1" name="Google Shape;5911;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2" name="Google Shape;5912;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3" name="Google Shape;5913;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4" name="Google Shape;5914;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5" name="Google Shape;5915;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6" name="Google Shape;5916;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7" name="Google Shape;5917;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8" name="Google Shape;5918;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0" name="Google Shape;5920;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1" name="Google Shape;5921;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2" name="Google Shape;5922;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3" name="Google Shape;5923;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4" name="Google Shape;5924;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5" name="Google Shape;5925;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6" name="Google Shape;5926;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7" name="Google Shape;5927;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8" name="Google Shape;5928;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9" name="Google Shape;5929;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6" name="Google Shape;5936;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7" name="Google Shape;5937;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8" name="Google Shape;5938;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9" name="Google Shape;5939;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0" name="Google Shape;5940;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1" name="Google Shape;5941;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2" name="Google Shape;5942;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3" name="Google Shape;5943;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5" name="Google Shape;5945;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6" name="Google Shape;5946;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7" name="Google Shape;5947;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8" name="Google Shape;5948;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9" name="Google Shape;5949;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0" name="Google Shape;5950;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7" name="Google Shape;5957;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8" name="Google Shape;5958;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0" name="Google Shape;5960;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1" name="Google Shape;5961;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2" name="Google Shape;5962;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3" name="Google Shape;5963;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4" name="Google Shape;5964;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5" name="Google Shape;5965;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6" name="Google Shape;5966;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3" name="Google Shape;5973;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4" name="Google Shape;5974;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5" name="Google Shape;5975;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6" name="Google Shape;5976;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7" name="Google Shape;5977;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8" name="Google Shape;5978;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5" name="Google Shape;5985;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6" name="Google Shape;5986;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7" name="Google Shape;5987;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8" name="Google Shape;5988;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9" name="Google Shape;5989;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0" name="Google Shape;5990;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6" name="Google Shape;6006;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7" name="Google Shape;6007;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3" name="Google Shape;6023;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4" name="Google Shape;6024;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0" name="Google Shape;6040;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1" name="Google Shape;6041;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7" name="Google Shape;6057;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8" name="Google Shape;6058;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4" name="Google Shape;6074;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5" name="Google Shape;6075;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6" name="Google Shape;6076;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7" name="Google Shape;6077;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4" name="Google Shape;6084;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5" name="Google Shape;6085;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6" name="Google Shape;6086;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7" name="Google Shape;6087;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8" name="Google Shape;6088;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9" name="Google Shape;6089;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0" name="Google Shape;6090;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1" name="Google Shape;6091;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4" name="Google Shape;6094;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5" name="Google Shape;6095;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6" name="Google Shape;6096;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7" name="Google Shape;6097;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8" name="Google Shape;6098;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9" name="Google Shape;6099;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1" name="Google Shape;6101;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2" name="Google Shape;6102;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3" name="Google Shape;6103;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5" name="Google Shape;6115;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6" name="Google Shape;6116;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2" name="Google Shape;6132;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3" name="Google Shape;6133;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2" name="Google Shape;6152;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3" name="Google Shape;6153;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5" name="Google Shape;6165;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7" name="Google Shape;6167;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8" name="Google Shape;6168;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2" name="Google Shape;6192;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3" name="Google Shape;6193;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4" name="Google Shape;6194;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8" name="Google Shape;6198;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9" name="Google Shape;6199;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1" name="Google Shape;6201;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2" name="Google Shape;6202;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3" name="Google Shape;6203;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4" name="Google Shape;6204;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5" name="Google Shape;6205;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2" name="Google Shape;6212;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3" name="Google Shape;6213;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69" name="Google Shape;6469;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6470" name="Shape 6470"/>
        <p:cNvGrpSpPr/>
        <p:nvPr/>
      </p:nvGrpSpPr>
      <p:grpSpPr>
        <a:xfrm>
          <a:off x="0" y="0"/>
          <a:ext cx="0" cy="0"/>
          <a:chOff x="0" y="0"/>
          <a:chExt cx="0" cy="0"/>
        </a:xfrm>
      </p:grpSpPr>
      <p:pic>
        <p:nvPicPr>
          <p:cNvPr id="6471" name="Google Shape;6471;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6472" name="Google Shape;6472;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74" name="Google Shape;6474;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475" name="Google Shape;6475;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76" name="Google Shape;6476;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478" name="Google Shape;6478;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6479" name="Shape 6479"/>
        <p:cNvGrpSpPr/>
        <p:nvPr/>
      </p:nvGrpSpPr>
      <p:grpSpPr>
        <a:xfrm>
          <a:off x="0" y="0"/>
          <a:ext cx="0" cy="0"/>
          <a:chOff x="0" y="0"/>
          <a:chExt cx="0" cy="0"/>
        </a:xfrm>
      </p:grpSpPr>
      <p:grpSp>
        <p:nvGrpSpPr>
          <p:cNvPr id="6480" name="Google Shape;6480;p211"/>
          <p:cNvGrpSpPr/>
          <p:nvPr/>
        </p:nvGrpSpPr>
        <p:grpSpPr>
          <a:xfrm>
            <a:off x="2726703" y="6"/>
            <a:ext cx="3697033" cy="5143642"/>
            <a:chOff x="1926275" y="238125"/>
            <a:chExt cx="3765950" cy="5239525"/>
          </a:xfrm>
        </p:grpSpPr>
        <p:sp>
          <p:nvSpPr>
            <p:cNvPr id="6481" name="Google Shape;6481;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41" name="Google Shape;6541;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42" name="Google Shape;6542;p211"/>
          <p:cNvGrpSpPr/>
          <p:nvPr/>
        </p:nvGrpSpPr>
        <p:grpSpPr>
          <a:xfrm>
            <a:off x="2686261" y="2"/>
            <a:ext cx="2103910" cy="5143716"/>
            <a:chOff x="2726150" y="238125"/>
            <a:chExt cx="2142475" cy="5238000"/>
          </a:xfrm>
        </p:grpSpPr>
        <p:sp>
          <p:nvSpPr>
            <p:cNvPr id="6543" name="Google Shape;6543;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46" name="Google Shape;6546;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47" name="Google Shape;6547;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548" name="Google Shape;6548;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49" name="Google Shape;6549;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551" name="Google Shape;6551;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552" name="Google Shape;6552;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910" name="Shape 910"/>
        <p:cNvGrpSpPr/>
        <p:nvPr/>
      </p:nvGrpSpPr>
      <p:grpSpPr>
        <a:xfrm>
          <a:off x="0" y="0"/>
          <a:ext cx="0" cy="0"/>
          <a:chOff x="0" y="0"/>
          <a:chExt cx="0" cy="0"/>
        </a:xfrm>
      </p:grpSpPr>
      <p:grpSp>
        <p:nvGrpSpPr>
          <p:cNvPr id="911" name="Google Shape;911;p86"/>
          <p:cNvGrpSpPr/>
          <p:nvPr/>
        </p:nvGrpSpPr>
        <p:grpSpPr>
          <a:xfrm>
            <a:off x="3698727" y="6"/>
            <a:ext cx="3697033" cy="5143642"/>
            <a:chOff x="1926275" y="238125"/>
            <a:chExt cx="3765950" cy="5239525"/>
          </a:xfrm>
        </p:grpSpPr>
        <p:sp>
          <p:nvSpPr>
            <p:cNvPr id="912" name="Google Shape;912;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2" name="Google Shape;972;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74" name="Google Shape;974;p86"/>
          <p:cNvGrpSpPr/>
          <p:nvPr/>
        </p:nvGrpSpPr>
        <p:grpSpPr>
          <a:xfrm>
            <a:off x="1285921" y="2144122"/>
            <a:ext cx="2868897" cy="817157"/>
            <a:chOff x="238125" y="1822850"/>
            <a:chExt cx="7080200" cy="2016675"/>
          </a:xfrm>
        </p:grpSpPr>
        <p:sp>
          <p:nvSpPr>
            <p:cNvPr id="975" name="Google Shape;975;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2" name="Google Shape;982;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983" name="Google Shape;983;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6553" name="Shape 6553"/>
        <p:cNvGrpSpPr/>
        <p:nvPr/>
      </p:nvGrpSpPr>
      <p:grpSpPr>
        <a:xfrm>
          <a:off x="0" y="0"/>
          <a:ext cx="0" cy="0"/>
          <a:chOff x="0" y="0"/>
          <a:chExt cx="0" cy="0"/>
        </a:xfrm>
      </p:grpSpPr>
      <p:sp>
        <p:nvSpPr>
          <p:cNvPr id="6554" name="Google Shape;6554;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55" name="Google Shape;6555;p212"/>
          <p:cNvGrpSpPr/>
          <p:nvPr/>
        </p:nvGrpSpPr>
        <p:grpSpPr>
          <a:xfrm>
            <a:off x="2686261" y="2"/>
            <a:ext cx="2103910" cy="5143716"/>
            <a:chOff x="2726150" y="238125"/>
            <a:chExt cx="2142475" cy="5238000"/>
          </a:xfrm>
        </p:grpSpPr>
        <p:sp>
          <p:nvSpPr>
            <p:cNvPr id="6556" name="Google Shape;6556;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59" name="Google Shape;6559;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0" name="Google Shape;6560;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561" name="Google Shape;6561;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62" name="Google Shape;6562;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564" name="Google Shape;6564;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65" name="Google Shape;6565;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66" name="Shape 6566"/>
        <p:cNvGrpSpPr/>
        <p:nvPr/>
      </p:nvGrpSpPr>
      <p:grpSpPr>
        <a:xfrm>
          <a:off x="0" y="0"/>
          <a:ext cx="0" cy="0"/>
          <a:chOff x="0" y="0"/>
          <a:chExt cx="0" cy="0"/>
        </a:xfrm>
      </p:grpSpPr>
      <p:sp>
        <p:nvSpPr>
          <p:cNvPr id="6567" name="Google Shape;6567;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8" name="Google Shape;6568;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569" name="Google Shape;6569;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570" name="Google Shape;6570;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571" name="Google Shape;6571;p213"/>
          <p:cNvGrpSpPr/>
          <p:nvPr/>
        </p:nvGrpSpPr>
        <p:grpSpPr>
          <a:xfrm>
            <a:off x="8041173" y="4778596"/>
            <a:ext cx="598277" cy="170409"/>
            <a:chOff x="238125" y="1822850"/>
            <a:chExt cx="7080200" cy="2016675"/>
          </a:xfrm>
        </p:grpSpPr>
        <p:sp>
          <p:nvSpPr>
            <p:cNvPr id="6572" name="Google Shape;6572;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79" name="Google Shape;6579;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6580" name="Shape 6580"/>
        <p:cNvGrpSpPr/>
        <p:nvPr/>
      </p:nvGrpSpPr>
      <p:grpSpPr>
        <a:xfrm>
          <a:off x="0" y="0"/>
          <a:ext cx="0" cy="0"/>
          <a:chOff x="0" y="0"/>
          <a:chExt cx="0" cy="0"/>
        </a:xfrm>
      </p:grpSpPr>
      <p:sp>
        <p:nvSpPr>
          <p:cNvPr id="6581" name="Google Shape;6581;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83" name="Google Shape;6583;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84" name="Google Shape;6584;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585" name="Shape 6585"/>
        <p:cNvGrpSpPr/>
        <p:nvPr/>
      </p:nvGrpSpPr>
      <p:grpSpPr>
        <a:xfrm>
          <a:off x="0" y="0"/>
          <a:ext cx="0" cy="0"/>
          <a:chOff x="0" y="0"/>
          <a:chExt cx="0" cy="0"/>
        </a:xfrm>
      </p:grpSpPr>
      <p:sp>
        <p:nvSpPr>
          <p:cNvPr id="6586" name="Google Shape;6586;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587" name="Google Shape;6587;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88" name="Google Shape;6588;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6589" name="Google Shape;6589;p215"/>
          <p:cNvGrpSpPr/>
          <p:nvPr/>
        </p:nvGrpSpPr>
        <p:grpSpPr>
          <a:xfrm>
            <a:off x="8041173" y="4778596"/>
            <a:ext cx="598277" cy="170409"/>
            <a:chOff x="238125" y="1822850"/>
            <a:chExt cx="7080200" cy="2016675"/>
          </a:xfrm>
        </p:grpSpPr>
        <p:sp>
          <p:nvSpPr>
            <p:cNvPr id="6590" name="Google Shape;6590;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97" name="Google Shape;6597;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598" name="Shape 6598"/>
        <p:cNvGrpSpPr/>
        <p:nvPr/>
      </p:nvGrpSpPr>
      <p:grpSpPr>
        <a:xfrm>
          <a:off x="0" y="0"/>
          <a:ext cx="0" cy="0"/>
          <a:chOff x="0" y="0"/>
          <a:chExt cx="0" cy="0"/>
        </a:xfrm>
      </p:grpSpPr>
      <p:sp>
        <p:nvSpPr>
          <p:cNvPr id="6599" name="Google Shape;6599;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600" name="Google Shape;6600;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601" name="Shape 6601"/>
        <p:cNvGrpSpPr/>
        <p:nvPr/>
      </p:nvGrpSpPr>
      <p:grpSpPr>
        <a:xfrm>
          <a:off x="0" y="0"/>
          <a:ext cx="0" cy="0"/>
          <a:chOff x="0" y="0"/>
          <a:chExt cx="0" cy="0"/>
        </a:xfrm>
      </p:grpSpPr>
      <p:sp>
        <p:nvSpPr>
          <p:cNvPr id="6602" name="Google Shape;6602;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6604" name="Google Shape;6604;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6605" name="Google Shape;6605;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6606" name="Google Shape;6606;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607" name="Google Shape;6607;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08" name="Google Shape;6608;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6609" name="Shape 6609"/>
        <p:cNvGrpSpPr/>
        <p:nvPr/>
      </p:nvGrpSpPr>
      <p:grpSpPr>
        <a:xfrm>
          <a:off x="0" y="0"/>
          <a:ext cx="0" cy="0"/>
          <a:chOff x="0" y="0"/>
          <a:chExt cx="0" cy="0"/>
        </a:xfrm>
      </p:grpSpPr>
      <p:sp>
        <p:nvSpPr>
          <p:cNvPr id="6610" name="Google Shape;6610;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611" name="Google Shape;6611;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6612" name="Google Shape;6612;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13" name="Google Shape;6613;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6614" name="Shape 6614"/>
        <p:cNvGrpSpPr/>
        <p:nvPr/>
      </p:nvGrpSpPr>
      <p:grpSpPr>
        <a:xfrm>
          <a:off x="0" y="0"/>
          <a:ext cx="0" cy="0"/>
          <a:chOff x="0" y="0"/>
          <a:chExt cx="0" cy="0"/>
        </a:xfrm>
      </p:grpSpPr>
      <p:grpSp>
        <p:nvGrpSpPr>
          <p:cNvPr id="6615" name="Google Shape;6615;p219"/>
          <p:cNvGrpSpPr/>
          <p:nvPr/>
        </p:nvGrpSpPr>
        <p:grpSpPr>
          <a:xfrm>
            <a:off x="3689202" y="6"/>
            <a:ext cx="3697033" cy="5143642"/>
            <a:chOff x="1926275" y="238125"/>
            <a:chExt cx="3765950" cy="5239525"/>
          </a:xfrm>
        </p:grpSpPr>
        <p:sp>
          <p:nvSpPr>
            <p:cNvPr id="6616" name="Google Shape;6616;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76" name="Google Shape;6676;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725"/>
              </a:srgbClr>
            </a:outerShdw>
          </a:effectLst>
        </p:spPr>
      </p:sp>
      <p:sp>
        <p:nvSpPr>
          <p:cNvPr id="6678" name="Google Shape;6678;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6679" name="Google Shape;6679;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6680" name="Google Shape;6680;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81" name="Google Shape;6681;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6682" name="Shape 6682"/>
        <p:cNvGrpSpPr/>
        <p:nvPr/>
      </p:nvGrpSpPr>
      <p:grpSpPr>
        <a:xfrm>
          <a:off x="0" y="0"/>
          <a:ext cx="0" cy="0"/>
          <a:chOff x="0" y="0"/>
          <a:chExt cx="0" cy="0"/>
        </a:xfrm>
      </p:grpSpPr>
      <p:grpSp>
        <p:nvGrpSpPr>
          <p:cNvPr id="6683" name="Google Shape;6683;p220"/>
          <p:cNvGrpSpPr/>
          <p:nvPr/>
        </p:nvGrpSpPr>
        <p:grpSpPr>
          <a:xfrm>
            <a:off x="3698727" y="6"/>
            <a:ext cx="3697033" cy="5143642"/>
            <a:chOff x="1926275" y="238125"/>
            <a:chExt cx="3765950" cy="5239525"/>
          </a:xfrm>
        </p:grpSpPr>
        <p:sp>
          <p:nvSpPr>
            <p:cNvPr id="6684" name="Google Shape;6684;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6" name="Google Shape;6736;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7" name="Google Shape;6737;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8" name="Google Shape;6738;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9" name="Google Shape;6739;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0" name="Google Shape;6740;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1" name="Google Shape;6741;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2" name="Google Shape;6742;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3" name="Google Shape;6743;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44" name="Google Shape;6744;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5" name="Google Shape;6745;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746" name="Google Shape;6746;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6747" name="Google Shape;6747;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748" name="Google Shape;6748;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6749" name="Shape 6749"/>
        <p:cNvGrpSpPr/>
        <p:nvPr/>
      </p:nvGrpSpPr>
      <p:grpSpPr>
        <a:xfrm>
          <a:off x="0" y="0"/>
          <a:ext cx="0" cy="0"/>
          <a:chOff x="0" y="0"/>
          <a:chExt cx="0" cy="0"/>
        </a:xfrm>
      </p:grpSpPr>
      <p:grpSp>
        <p:nvGrpSpPr>
          <p:cNvPr id="6750" name="Google Shape;6750;p221"/>
          <p:cNvGrpSpPr/>
          <p:nvPr/>
        </p:nvGrpSpPr>
        <p:grpSpPr>
          <a:xfrm>
            <a:off x="3698727" y="6"/>
            <a:ext cx="3697033" cy="5143642"/>
            <a:chOff x="1926275" y="238125"/>
            <a:chExt cx="3765950" cy="5239525"/>
          </a:xfrm>
        </p:grpSpPr>
        <p:sp>
          <p:nvSpPr>
            <p:cNvPr id="6751" name="Google Shape;6751;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1" name="Google Shape;6781;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2" name="Google Shape;6782;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3" name="Google Shape;6783;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4" name="Google Shape;6784;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6" name="Google Shape;6786;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7" name="Google Shape;6787;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8" name="Google Shape;6788;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0" name="Google Shape;6790;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1" name="Google Shape;6791;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2" name="Google Shape;6792;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3" name="Google Shape;6793;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11" name="Google Shape;6811;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13" name="Google Shape;6813;p221"/>
          <p:cNvGrpSpPr/>
          <p:nvPr/>
        </p:nvGrpSpPr>
        <p:grpSpPr>
          <a:xfrm>
            <a:off x="1285921" y="2144122"/>
            <a:ext cx="2868897" cy="817157"/>
            <a:chOff x="238125" y="1822850"/>
            <a:chExt cx="7080200" cy="2016675"/>
          </a:xfrm>
        </p:grpSpPr>
        <p:sp>
          <p:nvSpPr>
            <p:cNvPr id="6814" name="Google Shape;6814;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21" name="Google Shape;6821;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6822" name="Google Shape;6822;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6823" name="Shape 6823"/>
        <p:cNvGrpSpPr/>
        <p:nvPr/>
      </p:nvGrpSpPr>
      <p:grpSpPr>
        <a:xfrm>
          <a:off x="0" y="0"/>
          <a:ext cx="0" cy="0"/>
          <a:chOff x="0" y="0"/>
          <a:chExt cx="0" cy="0"/>
        </a:xfrm>
      </p:grpSpPr>
      <p:sp>
        <p:nvSpPr>
          <p:cNvPr id="6824" name="Google Shape;6824;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26" name="Google Shape;6826;p222"/>
          <p:cNvGrpSpPr/>
          <p:nvPr/>
        </p:nvGrpSpPr>
        <p:grpSpPr>
          <a:xfrm>
            <a:off x="1285921" y="2144122"/>
            <a:ext cx="2868897" cy="817157"/>
            <a:chOff x="238125" y="1822850"/>
            <a:chExt cx="7080200" cy="2016675"/>
          </a:xfrm>
        </p:grpSpPr>
        <p:sp>
          <p:nvSpPr>
            <p:cNvPr id="6827" name="Google Shape;6827;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34" name="Google Shape;6834;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6835" name="Google Shape;6835;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6841" name="Shape 6841"/>
        <p:cNvGrpSpPr/>
        <p:nvPr/>
      </p:nvGrpSpPr>
      <p:grpSpPr>
        <a:xfrm>
          <a:off x="0" y="0"/>
          <a:ext cx="0" cy="0"/>
          <a:chOff x="0" y="0"/>
          <a:chExt cx="0" cy="0"/>
        </a:xfrm>
      </p:grpSpPr>
      <p:sp>
        <p:nvSpPr>
          <p:cNvPr id="6842" name="Google Shape;6842;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843" name="Google Shape;6843;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44" name="Google Shape;6844;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6845" name="Shape 6845"/>
        <p:cNvGrpSpPr/>
        <p:nvPr/>
      </p:nvGrpSpPr>
      <p:grpSpPr>
        <a:xfrm>
          <a:off x="0" y="0"/>
          <a:ext cx="0" cy="0"/>
          <a:chOff x="0" y="0"/>
          <a:chExt cx="0" cy="0"/>
        </a:xfrm>
      </p:grpSpPr>
      <p:sp>
        <p:nvSpPr>
          <p:cNvPr id="6846" name="Google Shape;6846;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47" name="Google Shape;6847;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6848" name="Shape 6848"/>
        <p:cNvGrpSpPr/>
        <p:nvPr/>
      </p:nvGrpSpPr>
      <p:grpSpPr>
        <a:xfrm>
          <a:off x="0" y="0"/>
          <a:ext cx="0" cy="0"/>
          <a:chOff x="0" y="0"/>
          <a:chExt cx="0" cy="0"/>
        </a:xfrm>
      </p:grpSpPr>
      <p:sp>
        <p:nvSpPr>
          <p:cNvPr id="6849" name="Google Shape;6849;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0" name="Google Shape;6850;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6851" name="Shape 6851"/>
        <p:cNvGrpSpPr/>
        <p:nvPr/>
      </p:nvGrpSpPr>
      <p:grpSpPr>
        <a:xfrm>
          <a:off x="0" y="0"/>
          <a:ext cx="0" cy="0"/>
          <a:chOff x="0" y="0"/>
          <a:chExt cx="0" cy="0"/>
        </a:xfrm>
      </p:grpSpPr>
      <p:sp>
        <p:nvSpPr>
          <p:cNvPr id="6852" name="Google Shape;6852;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3" name="Google Shape;6853;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6854" name="Shape 6854"/>
        <p:cNvGrpSpPr/>
        <p:nvPr/>
      </p:nvGrpSpPr>
      <p:grpSpPr>
        <a:xfrm>
          <a:off x="0" y="0"/>
          <a:ext cx="0" cy="0"/>
          <a:chOff x="0" y="0"/>
          <a:chExt cx="0" cy="0"/>
        </a:xfrm>
      </p:grpSpPr>
      <p:sp>
        <p:nvSpPr>
          <p:cNvPr id="6855" name="Google Shape;6855;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6" name="Google Shape;6856;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6857" name="Shape 6857"/>
        <p:cNvGrpSpPr/>
        <p:nvPr/>
      </p:nvGrpSpPr>
      <p:grpSpPr>
        <a:xfrm>
          <a:off x="0" y="0"/>
          <a:ext cx="0" cy="0"/>
          <a:chOff x="0" y="0"/>
          <a:chExt cx="0" cy="0"/>
        </a:xfrm>
      </p:grpSpPr>
      <p:sp>
        <p:nvSpPr>
          <p:cNvPr id="6858" name="Google Shape;6858;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59" name="Google Shape;6859;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0" name="Google Shape;6860;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6861" name="Shape 6861"/>
        <p:cNvGrpSpPr/>
        <p:nvPr/>
      </p:nvGrpSpPr>
      <p:grpSpPr>
        <a:xfrm>
          <a:off x="0" y="0"/>
          <a:ext cx="0" cy="0"/>
          <a:chOff x="0" y="0"/>
          <a:chExt cx="0" cy="0"/>
        </a:xfrm>
      </p:grpSpPr>
      <p:sp>
        <p:nvSpPr>
          <p:cNvPr id="6862" name="Google Shape;6862;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63" name="Google Shape;6863;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4" name="Google Shape;6864;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6865" name="Shape 6865"/>
        <p:cNvGrpSpPr/>
        <p:nvPr/>
      </p:nvGrpSpPr>
      <p:grpSpPr>
        <a:xfrm>
          <a:off x="0" y="0"/>
          <a:ext cx="0" cy="0"/>
          <a:chOff x="0" y="0"/>
          <a:chExt cx="0" cy="0"/>
        </a:xfrm>
      </p:grpSpPr>
      <p:sp>
        <p:nvSpPr>
          <p:cNvPr id="6866" name="Google Shape;6866;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67" name="Google Shape;6867;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8" name="Google Shape;6868;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6869" name="Shape 6869"/>
        <p:cNvGrpSpPr/>
        <p:nvPr/>
      </p:nvGrpSpPr>
      <p:grpSpPr>
        <a:xfrm>
          <a:off x="0" y="0"/>
          <a:ext cx="0" cy="0"/>
          <a:chOff x="0" y="0"/>
          <a:chExt cx="0" cy="0"/>
        </a:xfrm>
      </p:grpSpPr>
      <p:sp>
        <p:nvSpPr>
          <p:cNvPr id="6870" name="Google Shape;6870;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1" name="Google Shape;6871;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72" name="Google Shape;6872;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6873" name="Shape 6873"/>
        <p:cNvGrpSpPr/>
        <p:nvPr/>
      </p:nvGrpSpPr>
      <p:grpSpPr>
        <a:xfrm>
          <a:off x="0" y="0"/>
          <a:ext cx="0" cy="0"/>
          <a:chOff x="0" y="0"/>
          <a:chExt cx="0" cy="0"/>
        </a:xfrm>
      </p:grpSpPr>
      <p:sp>
        <p:nvSpPr>
          <p:cNvPr id="6874" name="Google Shape;6874;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5" name="Google Shape;6875;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76" name="Google Shape;6876;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6877" name="Shape 6877"/>
        <p:cNvGrpSpPr/>
        <p:nvPr/>
      </p:nvGrpSpPr>
      <p:grpSpPr>
        <a:xfrm>
          <a:off x="0" y="0"/>
          <a:ext cx="0" cy="0"/>
          <a:chOff x="0" y="0"/>
          <a:chExt cx="0" cy="0"/>
        </a:xfrm>
      </p:grpSpPr>
      <p:sp>
        <p:nvSpPr>
          <p:cNvPr id="6878" name="Google Shape;6878;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9" name="Google Shape;6879;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0" name="Google Shape;6880;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6881" name="Shape 6881"/>
        <p:cNvGrpSpPr/>
        <p:nvPr/>
      </p:nvGrpSpPr>
      <p:grpSpPr>
        <a:xfrm>
          <a:off x="0" y="0"/>
          <a:ext cx="0" cy="0"/>
          <a:chOff x="0" y="0"/>
          <a:chExt cx="0" cy="0"/>
        </a:xfrm>
      </p:grpSpPr>
      <p:sp>
        <p:nvSpPr>
          <p:cNvPr id="6882" name="Google Shape;6882;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83" name="Google Shape;6883;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4" name="Google Shape;6884;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6885" name="Shape 6885"/>
        <p:cNvGrpSpPr/>
        <p:nvPr/>
      </p:nvGrpSpPr>
      <p:grpSpPr>
        <a:xfrm>
          <a:off x="0" y="0"/>
          <a:ext cx="0" cy="0"/>
          <a:chOff x="0" y="0"/>
          <a:chExt cx="0" cy="0"/>
        </a:xfrm>
      </p:grpSpPr>
      <p:sp>
        <p:nvSpPr>
          <p:cNvPr id="6886" name="Google Shape;6886;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87" name="Google Shape;6887;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8" name="Google Shape;6888;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6889" name="Shape 6889"/>
        <p:cNvGrpSpPr/>
        <p:nvPr/>
      </p:nvGrpSpPr>
      <p:grpSpPr>
        <a:xfrm>
          <a:off x="0" y="0"/>
          <a:ext cx="0" cy="0"/>
          <a:chOff x="0" y="0"/>
          <a:chExt cx="0" cy="0"/>
        </a:xfrm>
      </p:grpSpPr>
      <p:sp>
        <p:nvSpPr>
          <p:cNvPr id="6890" name="Google Shape;6890;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91" name="Google Shape;6891;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2" name="Google Shape;6892;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6893" name="Shape 6893"/>
        <p:cNvGrpSpPr/>
        <p:nvPr/>
      </p:nvGrpSpPr>
      <p:grpSpPr>
        <a:xfrm>
          <a:off x="0" y="0"/>
          <a:ext cx="0" cy="0"/>
          <a:chOff x="0" y="0"/>
          <a:chExt cx="0" cy="0"/>
        </a:xfrm>
      </p:grpSpPr>
      <p:sp>
        <p:nvSpPr>
          <p:cNvPr id="6894" name="Google Shape;6894;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95" name="Google Shape;6895;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6" name="Google Shape;6896;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6897" name="Shape 6897"/>
        <p:cNvGrpSpPr/>
        <p:nvPr/>
      </p:nvGrpSpPr>
      <p:grpSpPr>
        <a:xfrm>
          <a:off x="0" y="0"/>
          <a:ext cx="0" cy="0"/>
          <a:chOff x="0" y="0"/>
          <a:chExt cx="0" cy="0"/>
        </a:xfrm>
      </p:grpSpPr>
      <p:sp>
        <p:nvSpPr>
          <p:cNvPr id="6898" name="Google Shape;6898;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9" name="Google Shape;6899;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0" name="Google Shape;6900;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1" name="Google Shape;6901;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6902" name="Shape 6902"/>
        <p:cNvGrpSpPr/>
        <p:nvPr/>
      </p:nvGrpSpPr>
      <p:grpSpPr>
        <a:xfrm>
          <a:off x="0" y="0"/>
          <a:ext cx="0" cy="0"/>
          <a:chOff x="0" y="0"/>
          <a:chExt cx="0" cy="0"/>
        </a:xfrm>
      </p:grpSpPr>
      <p:sp>
        <p:nvSpPr>
          <p:cNvPr id="6903" name="Google Shape;6903;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04" name="Google Shape;6904;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5" name="Google Shape;6905;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6" name="Google Shape;6906;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6907" name="Shape 6907"/>
        <p:cNvGrpSpPr/>
        <p:nvPr/>
      </p:nvGrpSpPr>
      <p:grpSpPr>
        <a:xfrm>
          <a:off x="0" y="0"/>
          <a:ext cx="0" cy="0"/>
          <a:chOff x="0" y="0"/>
          <a:chExt cx="0" cy="0"/>
        </a:xfrm>
      </p:grpSpPr>
      <p:sp>
        <p:nvSpPr>
          <p:cNvPr id="6908" name="Google Shape;6908;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09" name="Google Shape;6909;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10" name="Google Shape;6910;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1" name="Google Shape;6911;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2" name="Google Shape;6912;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6913" name="Shape 6913"/>
        <p:cNvGrpSpPr/>
        <p:nvPr/>
      </p:nvGrpSpPr>
      <p:grpSpPr>
        <a:xfrm>
          <a:off x="0" y="0"/>
          <a:ext cx="0" cy="0"/>
          <a:chOff x="0" y="0"/>
          <a:chExt cx="0" cy="0"/>
        </a:xfrm>
      </p:grpSpPr>
      <p:sp>
        <p:nvSpPr>
          <p:cNvPr id="6914" name="Google Shape;6914;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15" name="Google Shape;6915;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16" name="Google Shape;6916;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7" name="Google Shape;6917;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8" name="Google Shape;6918;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theme" Target="../theme/theme4.xml"/><Relationship Id="rId7" Type="http://schemas.openxmlformats.org/officeDocument/2006/relationships/slideLayout" Target="../slideLayouts/slideLayout27.xml"/><Relationship Id="rId8" Type="http://schemas.openxmlformats.org/officeDocument/2006/relationships/slideLayout" Target="../slideLayouts/slideLayout28.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11" Type="http://schemas.openxmlformats.org/officeDocument/2006/relationships/slideLayout" Target="../slideLayouts/slideLayout59.xml"/><Relationship Id="rId33" Type="http://schemas.openxmlformats.org/officeDocument/2006/relationships/theme" Target="../theme/theme2.xml"/><Relationship Id="rId10" Type="http://schemas.openxmlformats.org/officeDocument/2006/relationships/slideLayout" Target="../slideLayouts/slideLayout58.xml"/><Relationship Id="rId32" Type="http://schemas.openxmlformats.org/officeDocument/2006/relationships/slideLayout" Target="../slideLayouts/slideLayout80.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18.xml"/><Relationship Id="rId42" Type="http://schemas.openxmlformats.org/officeDocument/2006/relationships/slideLayout" Target="../slideLayouts/slideLayout120.xml"/><Relationship Id="rId41" Type="http://schemas.openxmlformats.org/officeDocument/2006/relationships/slideLayout" Target="../slideLayouts/slideLayout119.xml"/><Relationship Id="rId44" Type="http://schemas.openxmlformats.org/officeDocument/2006/relationships/slideLayout" Target="../slideLayouts/slideLayout122.xml"/><Relationship Id="rId43" Type="http://schemas.openxmlformats.org/officeDocument/2006/relationships/slideLayout" Target="../slideLayouts/slideLayout121.xml"/><Relationship Id="rId46" Type="http://schemas.openxmlformats.org/officeDocument/2006/relationships/slideLayout" Target="../slideLayouts/slideLayout124.xml"/><Relationship Id="rId45" Type="http://schemas.openxmlformats.org/officeDocument/2006/relationships/slideLayout" Target="../slideLayouts/slideLayout123.xml"/><Relationship Id="rId1" Type="http://schemas.openxmlformats.org/officeDocument/2006/relationships/image" Target="../media/image17.jpg"/><Relationship Id="rId2" Type="http://schemas.openxmlformats.org/officeDocument/2006/relationships/image" Target="../media/image16.jpg"/><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48" Type="http://schemas.openxmlformats.org/officeDocument/2006/relationships/slideLayout" Target="../slideLayouts/slideLayout126.xml"/><Relationship Id="rId47" Type="http://schemas.openxmlformats.org/officeDocument/2006/relationships/slideLayout" Target="../slideLayouts/slideLayout125.xml"/><Relationship Id="rId49" Type="http://schemas.openxmlformats.org/officeDocument/2006/relationships/slideLayout" Target="../slideLayouts/slideLayout12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31" Type="http://schemas.openxmlformats.org/officeDocument/2006/relationships/slideLayout" Target="../slideLayouts/slideLayout109.xml"/><Relationship Id="rId30" Type="http://schemas.openxmlformats.org/officeDocument/2006/relationships/slideLayout" Target="../slideLayouts/slideLayout108.xml"/><Relationship Id="rId33" Type="http://schemas.openxmlformats.org/officeDocument/2006/relationships/slideLayout" Target="../slideLayouts/slideLayout111.xml"/><Relationship Id="rId32" Type="http://schemas.openxmlformats.org/officeDocument/2006/relationships/slideLayout" Target="../slideLayouts/slideLayout110.xml"/><Relationship Id="rId35" Type="http://schemas.openxmlformats.org/officeDocument/2006/relationships/slideLayout" Target="../slideLayouts/slideLayout113.xml"/><Relationship Id="rId34" Type="http://schemas.openxmlformats.org/officeDocument/2006/relationships/slideLayout" Target="../slideLayouts/slideLayout112.xml"/><Relationship Id="rId37" Type="http://schemas.openxmlformats.org/officeDocument/2006/relationships/slideLayout" Target="../slideLayouts/slideLayout115.xml"/><Relationship Id="rId36" Type="http://schemas.openxmlformats.org/officeDocument/2006/relationships/slideLayout" Target="../slideLayouts/slideLayout114.xml"/><Relationship Id="rId39" Type="http://schemas.openxmlformats.org/officeDocument/2006/relationships/slideLayout" Target="../slideLayouts/slideLayout117.xml"/><Relationship Id="rId38" Type="http://schemas.openxmlformats.org/officeDocument/2006/relationships/slideLayout" Target="../slideLayouts/slideLayout116.xml"/><Relationship Id="rId20" Type="http://schemas.openxmlformats.org/officeDocument/2006/relationships/slideLayout" Target="../slideLayouts/slideLayout98.xml"/><Relationship Id="rId22" Type="http://schemas.openxmlformats.org/officeDocument/2006/relationships/slideLayout" Target="../slideLayouts/slideLayout100.xml"/><Relationship Id="rId21" Type="http://schemas.openxmlformats.org/officeDocument/2006/relationships/slideLayout" Target="../slideLayouts/slideLayout99.xml"/><Relationship Id="rId24" Type="http://schemas.openxmlformats.org/officeDocument/2006/relationships/slideLayout" Target="../slideLayouts/slideLayout102.xml"/><Relationship Id="rId23" Type="http://schemas.openxmlformats.org/officeDocument/2006/relationships/slideLayout" Target="../slideLayouts/slideLayout101.xml"/><Relationship Id="rId26" Type="http://schemas.openxmlformats.org/officeDocument/2006/relationships/slideLayout" Target="../slideLayouts/slideLayout104.xml"/><Relationship Id="rId25" Type="http://schemas.openxmlformats.org/officeDocument/2006/relationships/slideLayout" Target="../slideLayouts/slideLayout103.xml"/><Relationship Id="rId28" Type="http://schemas.openxmlformats.org/officeDocument/2006/relationships/slideLayout" Target="../slideLayouts/slideLayout106.xml"/><Relationship Id="rId27" Type="http://schemas.openxmlformats.org/officeDocument/2006/relationships/slideLayout" Target="../slideLayouts/slideLayout105.xml"/><Relationship Id="rId29" Type="http://schemas.openxmlformats.org/officeDocument/2006/relationships/slideLayout" Target="../slideLayouts/slideLayout107.xml"/><Relationship Id="rId50" Type="http://schemas.openxmlformats.org/officeDocument/2006/relationships/theme" Target="../theme/theme5.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9" Type="http://schemas.openxmlformats.org/officeDocument/2006/relationships/slideLayout" Target="../slideLayouts/slideLayout97.xml"/><Relationship Id="rId18"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2" name="Shape 1872"/>
        <p:cNvGrpSpPr/>
        <p:nvPr/>
      </p:nvGrpSpPr>
      <p:grpSpPr>
        <a:xfrm>
          <a:off x="0" y="0"/>
          <a:ext cx="0" cy="0"/>
          <a:chOff x="0" y="0"/>
          <a:chExt cx="0" cy="0"/>
        </a:xfrm>
      </p:grpSpPr>
      <p:sp>
        <p:nvSpPr>
          <p:cNvPr id="1873" name="Google Shape;1873;p7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p78"/>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p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0" name="Shape 3760"/>
        <p:cNvGrpSpPr/>
        <p:nvPr/>
      </p:nvGrpSpPr>
      <p:grpSpPr>
        <a:xfrm>
          <a:off x="0" y="0"/>
          <a:ext cx="0" cy="0"/>
          <a:chOff x="0" y="0"/>
          <a:chExt cx="0" cy="0"/>
        </a:xfrm>
      </p:grpSpPr>
      <p:sp>
        <p:nvSpPr>
          <p:cNvPr id="3761" name="Google Shape;3761;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762" name="Google Shape;3762;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763" name="Google Shape;3763;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836" name="Shape 6836"/>
        <p:cNvGrpSpPr/>
        <p:nvPr/>
      </p:nvGrpSpPr>
      <p:grpSpPr>
        <a:xfrm>
          <a:off x="0" y="0"/>
          <a:ext cx="0" cy="0"/>
          <a:chOff x="0" y="0"/>
          <a:chExt cx="0" cy="0"/>
        </a:xfrm>
      </p:grpSpPr>
      <p:sp>
        <p:nvSpPr>
          <p:cNvPr id="6837" name="Google Shape;6837;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838" name="Google Shape;6838;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6839" name="Google Shape;6839;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6840" name="Google Shape;6840;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3" name="Shape 7153"/>
        <p:cNvGrpSpPr/>
        <p:nvPr/>
      </p:nvGrpSpPr>
      <p:grpSpPr>
        <a:xfrm>
          <a:off x="0" y="0"/>
          <a:ext cx="0" cy="0"/>
          <a:chOff x="0" y="0"/>
          <a:chExt cx="0" cy="0"/>
        </a:xfrm>
      </p:grpSpPr>
      <p:sp>
        <p:nvSpPr>
          <p:cNvPr id="7154" name="Google Shape;7154;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9" name="Shape 7309"/>
        <p:cNvGrpSpPr/>
        <p:nvPr/>
      </p:nvGrpSpPr>
      <p:grpSpPr>
        <a:xfrm>
          <a:off x="0" y="0"/>
          <a:ext cx="0" cy="0"/>
          <a:chOff x="0" y="0"/>
          <a:chExt cx="0" cy="0"/>
        </a:xfrm>
      </p:grpSpPr>
      <p:sp>
        <p:nvSpPr>
          <p:cNvPr id="7310" name="Google Shape;7310;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7311" name="Google Shape;7311;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312" name="Google Shape;7312;p17"/>
          <p:cNvSpPr txBox="1"/>
          <p:nvPr/>
        </p:nvSpPr>
        <p:spPr>
          <a:xfrm>
            <a:off x="504108" y="2570345"/>
            <a:ext cx="3487800" cy="900300"/>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an </a:t>
            </a:r>
            <a:r>
              <a:rPr b="1" i="0" lang="en" sz="1350" u="none" cap="none" strike="noStrike">
                <a:solidFill>
                  <a:schemeClr val="dk1"/>
                </a:solidFill>
                <a:latin typeface="Inter"/>
                <a:ea typeface="Inter"/>
                <a:cs typeface="Inter"/>
                <a:sym typeface="Inter"/>
              </a:rPr>
              <a:t>itemized receipt </a:t>
            </a:r>
            <a:r>
              <a:rPr b="0" i="0" lang="en" sz="1350" u="none" cap="none" strike="noStrike">
                <a:solidFill>
                  <a:schemeClr val="dk1"/>
                </a:solidFill>
                <a:latin typeface="Inter"/>
                <a:ea typeface="Inter"/>
                <a:cs typeface="Inter"/>
                <a:sym typeface="Inter"/>
              </a:rPr>
              <a:t>from your provider</a:t>
            </a:r>
            <a:endParaRPr b="0" i="0" sz="900" u="none" cap="none" strike="noStrike">
              <a:solidFill>
                <a:schemeClr val="dk1"/>
              </a:solidFill>
              <a:latin typeface="Inter"/>
              <a:ea typeface="Inter"/>
              <a:cs typeface="Inter"/>
              <a:sym typeface="Inter"/>
            </a:endParaRPr>
          </a:p>
        </p:txBody>
      </p:sp>
      <p:sp>
        <p:nvSpPr>
          <p:cNvPr id="7313" name="Google Shape;7313;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7314" name="Google Shape;7314;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Name </a:t>
            </a:r>
            <a:r>
              <a:rPr b="0" i="0" lang="en" sz="1400" u="none" cap="none" strike="noStrike">
                <a:solidFill>
                  <a:schemeClr val="lt1"/>
                </a:solidFill>
                <a:latin typeface="Arial"/>
                <a:ea typeface="Arial"/>
                <a:cs typeface="Arial"/>
                <a:sym typeface="Arial"/>
              </a:rPr>
              <a:t>of the provider </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Date </a:t>
            </a:r>
            <a:r>
              <a:rPr b="0" i="0" lang="en" sz="1400" u="none" cap="none" strike="noStrike">
                <a:solidFill>
                  <a:schemeClr val="lt1"/>
                </a:solidFill>
                <a:latin typeface="Arial"/>
                <a:ea typeface="Arial"/>
                <a:cs typeface="Arial"/>
                <a:sym typeface="Arial"/>
              </a:rPr>
              <a:t>the service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Description </a:t>
            </a:r>
            <a:r>
              <a:rPr b="0" i="0" lang="en" sz="1400" u="none" cap="none" strike="noStrike">
                <a:solidFill>
                  <a:schemeClr val="lt1"/>
                </a:solidFill>
                <a:latin typeface="Arial"/>
                <a:ea typeface="Arial"/>
                <a:cs typeface="Arial"/>
                <a:sym typeface="Arial"/>
              </a:rPr>
              <a:t>of the service received </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service received</a:t>
            </a:r>
            <a:endParaRPr b="0" i="0" sz="1200" u="none" cap="none" strike="noStrike">
              <a:solidFill>
                <a:srgbClr val="000000"/>
              </a:solidFill>
              <a:latin typeface="Arial"/>
              <a:ea typeface="Arial"/>
              <a:cs typeface="Arial"/>
              <a:sym typeface="Arial"/>
            </a:endParaRPr>
          </a:p>
        </p:txBody>
      </p:sp>
      <p:sp>
        <p:nvSpPr>
          <p:cNvPr id="7315" name="Google Shape;7315;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7316" name="Google Shape;7316;p17"/>
          <p:cNvGrpSpPr/>
          <p:nvPr/>
        </p:nvGrpSpPr>
        <p:grpSpPr>
          <a:xfrm>
            <a:off x="773437" y="1796444"/>
            <a:ext cx="297899" cy="419367"/>
            <a:chOff x="839450" y="2772250"/>
            <a:chExt cx="72900" cy="102625"/>
          </a:xfrm>
        </p:grpSpPr>
        <p:sp>
          <p:nvSpPr>
            <p:cNvPr id="7317" name="Google Shape;7317;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8" name="Google Shape;7318;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9" name="Google Shape;7319;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0" name="Google Shape;7320;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1" name="Google Shape;7321;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2" name="Google Shape;7322;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3" name="Google Shape;7323;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4" name="Google Shape;7324;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28" name="Shape 7328"/>
        <p:cNvGrpSpPr/>
        <p:nvPr/>
      </p:nvGrpSpPr>
      <p:grpSpPr>
        <a:xfrm>
          <a:off x="0" y="0"/>
          <a:ext cx="0" cy="0"/>
          <a:chOff x="0" y="0"/>
          <a:chExt cx="0" cy="0"/>
        </a:xfrm>
      </p:grpSpPr>
      <p:sp>
        <p:nvSpPr>
          <p:cNvPr id="7329" name="Google Shape;7329;p18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7330" name="Google Shape;7330;p185"/>
          <p:cNvGrpSpPr/>
          <p:nvPr/>
        </p:nvGrpSpPr>
        <p:grpSpPr>
          <a:xfrm>
            <a:off x="829750" y="993025"/>
            <a:ext cx="3487200" cy="3399300"/>
            <a:chOff x="829750" y="993025"/>
            <a:chExt cx="3487200" cy="3399300"/>
          </a:xfrm>
        </p:grpSpPr>
        <p:sp>
          <p:nvSpPr>
            <p:cNvPr id="7331" name="Google Shape;7331;p185"/>
            <p:cNvSpPr/>
            <p:nvPr/>
          </p:nvSpPr>
          <p:spPr>
            <a:xfrm>
              <a:off x="8297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Mobile app, online account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or manual claims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240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Processed within two business days</a:t>
              </a:r>
              <a:endParaRPr b="0" i="0" sz="1400" u="none" cap="none" strike="noStrike">
                <a:solidFill>
                  <a:srgbClr val="000000"/>
                </a:solidFill>
                <a:latin typeface="Arial"/>
                <a:ea typeface="Arial"/>
                <a:cs typeface="Arial"/>
                <a:sym typeface="Arial"/>
              </a:endParaRPr>
            </a:p>
          </p:txBody>
        </p:sp>
        <p:sp>
          <p:nvSpPr>
            <p:cNvPr id="7332" name="Google Shape;7332;p185"/>
            <p:cNvSpPr/>
            <p:nvPr/>
          </p:nvSpPr>
          <p:spPr>
            <a:xfrm>
              <a:off x="2363045" y="1213631"/>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33" name="Google Shape;7333;p185"/>
            <p:cNvGrpSpPr/>
            <p:nvPr/>
          </p:nvGrpSpPr>
          <p:grpSpPr>
            <a:xfrm>
              <a:off x="2400186" y="1250930"/>
              <a:ext cx="345668" cy="345667"/>
              <a:chOff x="1996583" y="1327992"/>
              <a:chExt cx="512100" cy="512100"/>
            </a:xfrm>
          </p:grpSpPr>
          <p:sp>
            <p:nvSpPr>
              <p:cNvPr id="7334" name="Google Shape;7334;p185"/>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5" name="Google Shape;7335;p185"/>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6" name="Google Shape;7336;p185"/>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337" name="Google Shape;7337;p185"/>
          <p:cNvGrpSpPr/>
          <p:nvPr/>
        </p:nvGrpSpPr>
        <p:grpSpPr>
          <a:xfrm>
            <a:off x="4827050" y="993025"/>
            <a:ext cx="3487200" cy="3399300"/>
            <a:chOff x="4827050" y="993025"/>
            <a:chExt cx="3487200" cy="3399300"/>
          </a:xfrm>
        </p:grpSpPr>
        <p:sp>
          <p:nvSpPr>
            <p:cNvPr id="7338" name="Google Shape;7338;p185"/>
            <p:cNvSpPr/>
            <p:nvPr/>
          </p:nvSpPr>
          <p:spPr>
            <a:xfrm>
              <a:off x="48270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Choose direct deposit or paper check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Direct deposit – FREE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 $25 minimum reimbursement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for paper checks</a:t>
              </a:r>
              <a:endParaRPr b="0" i="0" sz="1200" u="none" cap="none" strike="noStrike">
                <a:solidFill>
                  <a:srgbClr val="253746"/>
                </a:solidFill>
                <a:latin typeface="Inter"/>
                <a:ea typeface="Inter"/>
                <a:cs typeface="Inter"/>
                <a:sym typeface="Inter"/>
              </a:endParaRPr>
            </a:p>
          </p:txBody>
        </p:sp>
        <p:sp>
          <p:nvSpPr>
            <p:cNvPr id="7339" name="Google Shape;7339;p185"/>
            <p:cNvSpPr/>
            <p:nvPr/>
          </p:nvSpPr>
          <p:spPr>
            <a:xfrm>
              <a:off x="6360345" y="1213631"/>
              <a:ext cx="420600" cy="420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0" name="Google Shape;7340;p185"/>
            <p:cNvSpPr/>
            <p:nvPr/>
          </p:nvSpPr>
          <p:spPr>
            <a:xfrm>
              <a:off x="6396919" y="1240564"/>
              <a:ext cx="347460" cy="3474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41" name="Google Shape;7341;p185"/>
          <p:cNvGrpSpPr/>
          <p:nvPr/>
        </p:nvGrpSpPr>
        <p:grpSpPr>
          <a:xfrm>
            <a:off x="6439698" y="1305159"/>
            <a:ext cx="261893" cy="203979"/>
            <a:chOff x="1586550" y="2587575"/>
            <a:chExt cx="102200" cy="79600"/>
          </a:xfrm>
        </p:grpSpPr>
        <p:sp>
          <p:nvSpPr>
            <p:cNvPr id="7342" name="Google Shape;7342;p185"/>
            <p:cNvSpPr/>
            <p:nvPr/>
          </p:nvSpPr>
          <p:spPr>
            <a:xfrm>
              <a:off x="1586550" y="2600550"/>
              <a:ext cx="97600" cy="66625"/>
            </a:xfrm>
            <a:custGeom>
              <a:rect b="b" l="l" r="r" t="t"/>
              <a:pathLst>
                <a:path extrusionOk="0" h="2665" w="3904">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3" name="Google Shape;7343;p185"/>
            <p:cNvSpPr/>
            <p:nvPr/>
          </p:nvSpPr>
          <p:spPr>
            <a:xfrm>
              <a:off x="1634700" y="2644525"/>
              <a:ext cx="30600" cy="5050"/>
            </a:xfrm>
            <a:custGeom>
              <a:rect b="b" l="l" r="r" t="t"/>
              <a:pathLst>
                <a:path extrusionOk="0" h="202" w="1224">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4" name="Google Shape;7344;p185"/>
            <p:cNvSpPr/>
            <p:nvPr/>
          </p:nvSpPr>
          <p:spPr>
            <a:xfrm>
              <a:off x="1634700" y="2633650"/>
              <a:ext cx="30600" cy="5050"/>
            </a:xfrm>
            <a:custGeom>
              <a:rect b="b" l="l" r="r" t="t"/>
              <a:pathLst>
                <a:path extrusionOk="0" h="202" w="1224">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5" name="Google Shape;7345;p185"/>
            <p:cNvSpPr/>
            <p:nvPr/>
          </p:nvSpPr>
          <p:spPr>
            <a:xfrm>
              <a:off x="1649350" y="2587575"/>
              <a:ext cx="39400" cy="39800"/>
            </a:xfrm>
            <a:custGeom>
              <a:rect b="b" l="l" r="r" t="t"/>
              <a:pathLst>
                <a:path extrusionOk="0" h="1592" w="1576">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6" name="Google Shape;7346;p185"/>
            <p:cNvSpPr/>
            <p:nvPr/>
          </p:nvSpPr>
          <p:spPr>
            <a:xfrm>
              <a:off x="1660250" y="2600150"/>
              <a:ext cx="18450" cy="16775"/>
            </a:xfrm>
            <a:custGeom>
              <a:rect b="b" l="l" r="r" t="t"/>
              <a:pathLst>
                <a:path extrusionOk="0" h="671" w="738">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7" name="Google Shape;7347;p185"/>
            <p:cNvSpPr/>
            <p:nvPr/>
          </p:nvSpPr>
          <p:spPr>
            <a:xfrm>
              <a:off x="1612500" y="2619400"/>
              <a:ext cx="9250" cy="7150"/>
            </a:xfrm>
            <a:custGeom>
              <a:rect b="b" l="l" r="r" t="t"/>
              <a:pathLst>
                <a:path extrusionOk="0" h="286" w="37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8" name="Google Shape;7348;p185"/>
            <p:cNvSpPr/>
            <p:nvPr/>
          </p:nvSpPr>
          <p:spPr>
            <a:xfrm>
              <a:off x="1607475" y="2641175"/>
              <a:ext cx="9675" cy="7150"/>
            </a:xfrm>
            <a:custGeom>
              <a:rect b="b" l="l" r="r" t="t"/>
              <a:pathLst>
                <a:path extrusionOk="0" h="286" w="387">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9" name="Google Shape;7349;p185"/>
            <p:cNvSpPr/>
            <p:nvPr/>
          </p:nvSpPr>
          <p:spPr>
            <a:xfrm>
              <a:off x="1606650" y="2619400"/>
              <a:ext cx="10900" cy="16775"/>
            </a:xfrm>
            <a:custGeom>
              <a:rect b="b" l="l" r="r" t="t"/>
              <a:pathLst>
                <a:path extrusionOk="0" h="671" w="436">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0" name="Google Shape;7350;p185"/>
            <p:cNvSpPr/>
            <p:nvPr/>
          </p:nvSpPr>
          <p:spPr>
            <a:xfrm>
              <a:off x="1612500" y="2631125"/>
              <a:ext cx="10925" cy="17200"/>
            </a:xfrm>
            <a:custGeom>
              <a:rect b="b" l="l" r="r" t="t"/>
              <a:pathLst>
                <a:path extrusionOk="0" h="688" w="437">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1" name="Google Shape;7351;p185"/>
            <p:cNvSpPr/>
            <p:nvPr/>
          </p:nvSpPr>
          <p:spPr>
            <a:xfrm>
              <a:off x="1612100" y="2643275"/>
              <a:ext cx="5050" cy="7975"/>
            </a:xfrm>
            <a:custGeom>
              <a:rect b="b" l="l" r="r" t="t"/>
              <a:pathLst>
                <a:path extrusionOk="0" h="319" w="202">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2" name="Google Shape;7352;p185"/>
            <p:cNvSpPr/>
            <p:nvPr/>
          </p:nvSpPr>
          <p:spPr>
            <a:xfrm>
              <a:off x="1612100" y="2616475"/>
              <a:ext cx="5050" cy="7975"/>
            </a:xfrm>
            <a:custGeom>
              <a:rect b="b" l="l" r="r" t="t"/>
              <a:pathLst>
                <a:path extrusionOk="0" h="319" w="202">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56" name="Shape 7356"/>
        <p:cNvGrpSpPr/>
        <p:nvPr/>
      </p:nvGrpSpPr>
      <p:grpSpPr>
        <a:xfrm>
          <a:off x="0" y="0"/>
          <a:ext cx="0" cy="0"/>
          <a:chOff x="0" y="0"/>
          <a:chExt cx="0" cy="0"/>
        </a:xfrm>
      </p:grpSpPr>
      <p:sp>
        <p:nvSpPr>
          <p:cNvPr id="7357" name="Google Shape;7357;p18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7358" name="Google Shape;7358;p186"/>
          <p:cNvGrpSpPr/>
          <p:nvPr/>
        </p:nvGrpSpPr>
        <p:grpSpPr>
          <a:xfrm>
            <a:off x="829750" y="1021000"/>
            <a:ext cx="3487200" cy="3467700"/>
            <a:chOff x="829750" y="1021000"/>
            <a:chExt cx="3487200" cy="3467700"/>
          </a:xfrm>
        </p:grpSpPr>
        <p:sp>
          <p:nvSpPr>
            <p:cNvPr id="7359" name="Google Shape;7359;p186"/>
            <p:cNvSpPr/>
            <p:nvPr/>
          </p:nvSpPr>
          <p:spPr>
            <a:xfrm>
              <a:off x="8297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49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account</a:t>
              </a:r>
              <a:endParaRPr b="0" i="0" sz="1400" u="none" cap="none" strike="noStrike">
                <a:solidFill>
                  <a:srgbClr val="000000"/>
                </a:solidFill>
                <a:latin typeface="Arial"/>
                <a:ea typeface="Arial"/>
                <a:cs typeface="Arial"/>
                <a:sym typeface="Arial"/>
              </a:endParaRPr>
            </a:p>
          </p:txBody>
        </p:sp>
        <p:pic>
          <p:nvPicPr>
            <p:cNvPr id="7360" name="Google Shape;7360;p186"/>
            <p:cNvPicPr preferRelativeResize="0"/>
            <p:nvPr/>
          </p:nvPicPr>
          <p:blipFill rotWithShape="1">
            <a:blip r:embed="rId3">
              <a:alphaModFix/>
            </a:blip>
            <a:srcRect b="16920" l="0" r="0" t="0"/>
            <a:stretch/>
          </p:blipFill>
          <p:spPr>
            <a:xfrm>
              <a:off x="829750" y="1021001"/>
              <a:ext cx="3487200" cy="1665600"/>
            </a:xfrm>
            <a:prstGeom prst="round2SameRect">
              <a:avLst>
                <a:gd fmla="val 9948" name="adj1"/>
                <a:gd fmla="val 0" name="adj2"/>
              </a:avLst>
            </a:prstGeom>
            <a:noFill/>
            <a:ln>
              <a:noFill/>
            </a:ln>
          </p:spPr>
        </p:pic>
      </p:grpSp>
      <p:grpSp>
        <p:nvGrpSpPr>
          <p:cNvPr id="7361" name="Google Shape;7361;p186"/>
          <p:cNvGrpSpPr/>
          <p:nvPr/>
        </p:nvGrpSpPr>
        <p:grpSpPr>
          <a:xfrm>
            <a:off x="4827050" y="1021000"/>
            <a:ext cx="3487200" cy="3467700"/>
            <a:chOff x="4827050" y="1021000"/>
            <a:chExt cx="3487200" cy="3467700"/>
          </a:xfrm>
        </p:grpSpPr>
        <p:sp>
          <p:nvSpPr>
            <p:cNvPr id="7362" name="Google Shape;7362;p186"/>
            <p:cNvSpPr/>
            <p:nvPr/>
          </p:nvSpPr>
          <p:spPr>
            <a:xfrm>
              <a:off x="48270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49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Mobile app</a:t>
              </a:r>
              <a:endParaRPr b="0" i="0" sz="1400" u="none" cap="none" strike="noStrike">
                <a:solidFill>
                  <a:schemeClr val="dk1"/>
                </a:solidFill>
                <a:latin typeface="Inter ExtraBold"/>
                <a:ea typeface="Inter ExtraBold"/>
                <a:cs typeface="Inter ExtraBold"/>
                <a:sym typeface="Inter ExtraBold"/>
              </a:endParaRPr>
            </a:p>
          </p:txBody>
        </p:sp>
        <p:pic>
          <p:nvPicPr>
            <p:cNvPr id="7363" name="Google Shape;7363;p186"/>
            <p:cNvPicPr preferRelativeResize="0"/>
            <p:nvPr/>
          </p:nvPicPr>
          <p:blipFill rotWithShape="1">
            <a:blip r:embed="rId4">
              <a:alphaModFix/>
            </a:blip>
            <a:srcRect b="15874" l="1980" r="0" t="13886"/>
            <a:stretch/>
          </p:blipFill>
          <p:spPr>
            <a:xfrm>
              <a:off x="4827050" y="1021000"/>
              <a:ext cx="3487200" cy="1665600"/>
            </a:xfrm>
            <a:prstGeom prst="round2SameRect">
              <a:avLst>
                <a:gd fmla="val 9948" name="adj1"/>
                <a:gd fmla="val 0" name="adj2"/>
              </a:avLst>
            </a:prstGeom>
            <a:noFill/>
            <a:ln>
              <a:noFill/>
            </a:ln>
          </p:spPr>
        </p:pic>
      </p:grpSp>
      <p:grpSp>
        <p:nvGrpSpPr>
          <p:cNvPr id="7364" name="Google Shape;7364;p186"/>
          <p:cNvGrpSpPr/>
          <p:nvPr/>
        </p:nvGrpSpPr>
        <p:grpSpPr>
          <a:xfrm>
            <a:off x="1086459" y="3253122"/>
            <a:ext cx="472027" cy="384166"/>
            <a:chOff x="1198350" y="1044000"/>
            <a:chExt cx="116850" cy="95100"/>
          </a:xfrm>
        </p:grpSpPr>
        <p:sp>
          <p:nvSpPr>
            <p:cNvPr id="7365" name="Google Shape;7365;p186"/>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6" name="Google Shape;7366;p186"/>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7" name="Google Shape;7367;p186"/>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8" name="Google Shape;7368;p186"/>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9" name="Google Shape;7369;p186"/>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0" name="Google Shape;7370;p186"/>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1" name="Google Shape;7371;p186"/>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2" name="Google Shape;7372;p186"/>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3" name="Google Shape;7373;p186"/>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74" name="Google Shape;7374;p186"/>
          <p:cNvGrpSpPr/>
          <p:nvPr/>
        </p:nvGrpSpPr>
        <p:grpSpPr>
          <a:xfrm>
            <a:off x="5074054" y="3288771"/>
            <a:ext cx="304687" cy="395881"/>
            <a:chOff x="648075" y="1240000"/>
            <a:chExt cx="75425" cy="98000"/>
          </a:xfrm>
        </p:grpSpPr>
        <p:sp>
          <p:nvSpPr>
            <p:cNvPr id="7375" name="Google Shape;7375;p186"/>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6" name="Google Shape;7376;p186"/>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7" name="Google Shape;7377;p186"/>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8" name="Google Shape;7378;p186"/>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9" name="Google Shape;7379;p186"/>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0" name="Google Shape;7380;p186"/>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1" name="Google Shape;7381;p186"/>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2" name="Google Shape;7382;p186"/>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3" name="Google Shape;7383;p186"/>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4" name="Google Shape;7384;p186"/>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5" name="Google Shape;7385;p186"/>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90" name="Shape 7390"/>
        <p:cNvGrpSpPr/>
        <p:nvPr/>
      </p:nvGrpSpPr>
      <p:grpSpPr>
        <a:xfrm>
          <a:off x="0" y="0"/>
          <a:ext cx="0" cy="0"/>
          <a:chOff x="0" y="0"/>
          <a:chExt cx="0" cy="0"/>
        </a:xfrm>
      </p:grpSpPr>
      <p:sp>
        <p:nvSpPr>
          <p:cNvPr id="7391" name="Google Shape;7391;g28457e2a918_0_0"/>
          <p:cNvSpPr/>
          <p:nvPr/>
        </p:nvSpPr>
        <p:spPr>
          <a:xfrm>
            <a:off x="161762" y="141978"/>
            <a:ext cx="2106300" cy="5068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92" name="Google Shape;7392;g28457e2a918_0_0"/>
          <p:cNvSpPr/>
          <p:nvPr/>
        </p:nvSpPr>
        <p:spPr>
          <a:xfrm>
            <a:off x="4068726" y="0"/>
            <a:ext cx="2106300" cy="5068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393" name="Google Shape;7393;g28457e2a918_0_0"/>
          <p:cNvPicPr preferRelativeResize="0"/>
          <p:nvPr/>
        </p:nvPicPr>
        <p:blipFill rotWithShape="1">
          <a:blip r:embed="rId4">
            <a:alphaModFix/>
          </a:blip>
          <a:srcRect b="24744" l="0" r="0" t="0"/>
          <a:stretch/>
        </p:blipFill>
        <p:spPr>
          <a:xfrm>
            <a:off x="2378878" y="1575907"/>
            <a:ext cx="1583522" cy="2622019"/>
          </a:xfrm>
          <a:prstGeom prst="rect">
            <a:avLst/>
          </a:prstGeom>
          <a:noFill/>
          <a:ln>
            <a:noFill/>
          </a:ln>
        </p:spPr>
      </p:pic>
      <p:sp>
        <p:nvSpPr>
          <p:cNvPr id="7394" name="Google Shape;7394;g28457e2a918_0_0"/>
          <p:cNvSpPr/>
          <p:nvPr/>
        </p:nvSpPr>
        <p:spPr>
          <a:xfrm>
            <a:off x="396281" y="313725"/>
            <a:ext cx="5647200" cy="602700"/>
          </a:xfrm>
          <a:prstGeom prst="rect">
            <a:avLst/>
          </a:prstGeom>
          <a:solidFill>
            <a:srgbClr val="FFFFF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395" name="Google Shape;7395;g28457e2a918_0_0"/>
          <p:cNvSpPr txBox="1"/>
          <p:nvPr/>
        </p:nvSpPr>
        <p:spPr>
          <a:xfrm>
            <a:off x="569378" y="264212"/>
            <a:ext cx="7394400" cy="569100"/>
          </a:xfrm>
          <a:prstGeom prst="rect">
            <a:avLst/>
          </a:prstGeom>
          <a:noFill/>
          <a:ln>
            <a:noFill/>
          </a:ln>
        </p:spPr>
        <p:txBody>
          <a:bodyPr anchorCtr="0" anchor="b" bIns="34275" lIns="68550" spcFirstLastPara="1" rIns="68550" wrap="square" tIns="34275">
            <a:normAutofit/>
          </a:bodyPr>
          <a:lstStyle/>
          <a:p>
            <a:pPr indent="0" lvl="0" marL="0" marR="0" rtl="0" algn="l">
              <a:lnSpc>
                <a:spcPct val="90000"/>
              </a:lnSpc>
              <a:spcBef>
                <a:spcPts val="0"/>
              </a:spcBef>
              <a:spcAft>
                <a:spcPts val="0"/>
              </a:spcAft>
              <a:buClr>
                <a:srgbClr val="000000"/>
              </a:buClr>
              <a:buSzPts val="3150"/>
              <a:buFont typeface="Arial"/>
              <a:buNone/>
            </a:pPr>
            <a:r>
              <a:rPr b="0" i="0" lang="en" sz="3150" u="none" cap="none" strike="noStrike">
                <a:solidFill>
                  <a:srgbClr val="253746"/>
                </a:solidFill>
                <a:latin typeface="Inter Black"/>
                <a:ea typeface="Inter Black"/>
                <a:cs typeface="Inter Black"/>
                <a:sym typeface="Inter Black"/>
              </a:rPr>
              <a:t>With our mobile app you can: </a:t>
            </a:r>
            <a:endParaRPr b="0" i="0" sz="3150" u="none" cap="none" strike="noStrike">
              <a:solidFill>
                <a:srgbClr val="253746"/>
              </a:solidFill>
              <a:latin typeface="Inter Black"/>
              <a:ea typeface="Inter Black"/>
              <a:cs typeface="Inter Black"/>
              <a:sym typeface="Inter Black"/>
            </a:endParaRPr>
          </a:p>
        </p:txBody>
      </p:sp>
      <p:pic>
        <p:nvPicPr>
          <p:cNvPr id="7396" name="Google Shape;7396;g28457e2a918_0_0"/>
          <p:cNvPicPr preferRelativeResize="0"/>
          <p:nvPr/>
        </p:nvPicPr>
        <p:blipFill rotWithShape="1">
          <a:blip r:embed="rId5">
            <a:alphaModFix/>
          </a:blip>
          <a:srcRect b="0" l="0" r="0" t="0"/>
          <a:stretch/>
        </p:blipFill>
        <p:spPr>
          <a:xfrm>
            <a:off x="2815117" y="1270219"/>
            <a:ext cx="710588" cy="274481"/>
          </a:xfrm>
          <a:prstGeom prst="rect">
            <a:avLst/>
          </a:prstGeom>
          <a:noFill/>
          <a:ln>
            <a:noFill/>
          </a:ln>
        </p:spPr>
      </p:pic>
      <p:sp>
        <p:nvSpPr>
          <p:cNvPr id="7397" name="Google Shape;7397;g28457e2a918_0_0"/>
          <p:cNvSpPr/>
          <p:nvPr/>
        </p:nvSpPr>
        <p:spPr>
          <a:xfrm>
            <a:off x="6618394" y="1754831"/>
            <a:ext cx="1384200" cy="1369200"/>
          </a:xfrm>
          <a:prstGeom prst="rect">
            <a:avLst/>
          </a:prstGeom>
          <a:solidFill>
            <a:srgbClr val="EDEDEB"/>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Condensed"/>
                <a:ea typeface="Roboto Condensed"/>
                <a:cs typeface="Roboto Condensed"/>
                <a:sym typeface="Roboto Condensed"/>
              </a:rPr>
              <a:t>Security on the go</a:t>
            </a:r>
            <a:br>
              <a:rPr b="1" i="0" lang="en" sz="900" u="none" cap="none" strike="noStrike">
                <a:solidFill>
                  <a:srgbClr val="000000"/>
                </a:solidFill>
                <a:latin typeface="Roboto Condensed"/>
                <a:ea typeface="Roboto Condensed"/>
                <a:cs typeface="Roboto Condensed"/>
                <a:sym typeface="Roboto Condensed"/>
              </a:rPr>
            </a:br>
            <a:endParaRPr b="1" i="0" sz="3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675"/>
              <a:buFont typeface="Arial"/>
              <a:buNone/>
            </a:pPr>
            <a:r>
              <a:rPr b="0" i="0" lang="en" sz="675" u="none" cap="none" strike="noStrik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b="0" i="0" sz="675" u="none" cap="none" strike="noStrike">
              <a:solidFill>
                <a:srgbClr val="000000"/>
              </a:solidFill>
              <a:latin typeface="Inter"/>
              <a:ea typeface="Inter"/>
              <a:cs typeface="Inter"/>
              <a:sym typeface="Inter"/>
            </a:endParaRPr>
          </a:p>
        </p:txBody>
      </p:sp>
      <p:grpSp>
        <p:nvGrpSpPr>
          <p:cNvPr id="7398" name="Google Shape;7398;g28457e2a918_0_0"/>
          <p:cNvGrpSpPr/>
          <p:nvPr/>
        </p:nvGrpSpPr>
        <p:grpSpPr>
          <a:xfrm>
            <a:off x="2378878" y="4197928"/>
            <a:ext cx="1583522" cy="341100"/>
            <a:chOff x="2378878" y="4197928"/>
            <a:chExt cx="1583522" cy="341100"/>
          </a:xfrm>
        </p:grpSpPr>
        <p:pic>
          <p:nvPicPr>
            <p:cNvPr id="7399" name="Google Shape;7399;g28457e2a918_0_0"/>
            <p:cNvPicPr preferRelativeResize="0"/>
            <p:nvPr/>
          </p:nvPicPr>
          <p:blipFill rotWithShape="1">
            <a:blip r:embed="rId6">
              <a:alphaModFix/>
            </a:blip>
            <a:srcRect b="0" l="0" r="0" t="0"/>
            <a:stretch/>
          </p:blipFill>
          <p:spPr>
            <a:xfrm>
              <a:off x="2378878" y="4197928"/>
              <a:ext cx="1583400" cy="341100"/>
            </a:xfrm>
            <a:prstGeom prst="roundRect">
              <a:avLst>
                <a:gd fmla="val 45102" name="adj"/>
              </a:avLst>
            </a:prstGeom>
            <a:noFill/>
            <a:ln>
              <a:noFill/>
            </a:ln>
          </p:spPr>
        </p:pic>
        <p:pic>
          <p:nvPicPr>
            <p:cNvPr id="7400" name="Google Shape;7400;g28457e2a918_0_0"/>
            <p:cNvPicPr preferRelativeResize="0"/>
            <p:nvPr/>
          </p:nvPicPr>
          <p:blipFill rotWithShape="1">
            <a:blip r:embed="rId6">
              <a:alphaModFix/>
            </a:blip>
            <a:srcRect b="63440" l="0" r="0" t="0"/>
            <a:stretch/>
          </p:blipFill>
          <p:spPr>
            <a:xfrm>
              <a:off x="2378878" y="4197928"/>
              <a:ext cx="1583522" cy="124690"/>
            </a:xfrm>
            <a:prstGeom prst="rect">
              <a:avLst/>
            </a:prstGeom>
            <a:noFill/>
            <a:ln>
              <a:noFill/>
            </a:ln>
          </p:spPr>
        </p:pic>
      </p:grpSp>
      <p:grpSp>
        <p:nvGrpSpPr>
          <p:cNvPr id="7401" name="Google Shape;7401;g28457e2a918_0_0"/>
          <p:cNvGrpSpPr/>
          <p:nvPr/>
        </p:nvGrpSpPr>
        <p:grpSpPr>
          <a:xfrm>
            <a:off x="6482685" y="1270219"/>
            <a:ext cx="1655700" cy="2013300"/>
            <a:chOff x="4387713" y="1407459"/>
            <a:chExt cx="1655700" cy="2013300"/>
          </a:xfrm>
        </p:grpSpPr>
        <p:sp>
          <p:nvSpPr>
            <p:cNvPr id="7402" name="Google Shape;7402;g28457e2a918_0_0"/>
            <p:cNvSpPr/>
            <p:nvPr/>
          </p:nvSpPr>
          <p:spPr>
            <a:xfrm>
              <a:off x="4387713" y="1407459"/>
              <a:ext cx="1655700" cy="2013300"/>
            </a:xfrm>
            <a:prstGeom prst="rect">
              <a:avLst/>
            </a:prstGeom>
            <a:solidFill>
              <a:srgbClr val="C810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03" name="Google Shape;7403;g28457e2a918_0_0"/>
            <p:cNvSpPr txBox="1"/>
            <p:nvPr/>
          </p:nvSpPr>
          <p:spPr>
            <a:xfrm>
              <a:off x="4519381" y="2071996"/>
              <a:ext cx="13923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b="0" i="0" sz="1400" u="none" cap="none" strike="noStrike">
                <a:solidFill>
                  <a:srgbClr val="000000"/>
                </a:solidFill>
                <a:latin typeface="Arial"/>
                <a:ea typeface="Arial"/>
                <a:cs typeface="Arial"/>
                <a:sym typeface="Arial"/>
              </a:endParaRPr>
            </a:p>
          </p:txBody>
        </p:sp>
        <p:sp>
          <p:nvSpPr>
            <p:cNvPr id="7404" name="Google Shape;7404;g28457e2a918_0_0"/>
            <p:cNvSpPr txBox="1"/>
            <p:nvPr/>
          </p:nvSpPr>
          <p:spPr>
            <a:xfrm>
              <a:off x="4519381" y="1551545"/>
              <a:ext cx="1392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Inter"/>
                  <a:ea typeface="Inter"/>
                  <a:cs typeface="Inter"/>
                  <a:sym typeface="Inter"/>
                </a:rPr>
                <a:t>Security on the go</a:t>
              </a:r>
              <a:endParaRPr b="0" i="0" sz="1400" u="none" cap="none" strike="noStrike">
                <a:solidFill>
                  <a:srgbClr val="000000"/>
                </a:solidFill>
                <a:latin typeface="Arial"/>
                <a:ea typeface="Arial"/>
                <a:cs typeface="Arial"/>
                <a:sym typeface="Arial"/>
              </a:endParaRPr>
            </a:p>
          </p:txBody>
        </p:sp>
        <p:grpSp>
          <p:nvGrpSpPr>
            <p:cNvPr id="7405" name="Google Shape;7405;g28457e2a918_0_0"/>
            <p:cNvGrpSpPr/>
            <p:nvPr/>
          </p:nvGrpSpPr>
          <p:grpSpPr>
            <a:xfrm>
              <a:off x="4629503" y="1797164"/>
              <a:ext cx="149353" cy="230834"/>
              <a:chOff x="3159850" y="1430950"/>
              <a:chExt cx="59075" cy="91300"/>
            </a:xfrm>
          </p:grpSpPr>
          <p:sp>
            <p:nvSpPr>
              <p:cNvPr id="7406" name="Google Shape;7406;g28457e2a918_0_0"/>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7" name="Google Shape;7407;g28457e2a918_0_0"/>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8" name="Google Shape;7408;g28457e2a918_0_0"/>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7409" name="Google Shape;7409;g28457e2a918_0_0"/>
          <p:cNvCxnSpPr/>
          <p:nvPr/>
        </p:nvCxnSpPr>
        <p:spPr>
          <a:xfrm>
            <a:off x="1931903" y="1651154"/>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10" name="Google Shape;7410;g28457e2a918_0_0"/>
          <p:cNvSpPr/>
          <p:nvPr/>
        </p:nvSpPr>
        <p:spPr>
          <a:xfrm>
            <a:off x="168410" y="1352327"/>
            <a:ext cx="1987200" cy="5856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Get instant notifications </a:t>
            </a:r>
            <a:r>
              <a:rPr b="0" i="0" lang="en" sz="800" u="none" cap="none" strike="noStrike">
                <a:solidFill>
                  <a:srgbClr val="7C868F"/>
                </a:solidFill>
                <a:latin typeface="Inter Medium"/>
                <a:ea typeface="Inter Medium"/>
                <a:cs typeface="Inter Medium"/>
                <a:sym typeface="Inter Medium"/>
              </a:rPr>
              <a:t>on the status of your claims.</a:t>
            </a:r>
            <a:endParaRPr b="0" i="0" sz="800" u="none" cap="none" strike="noStrike">
              <a:solidFill>
                <a:srgbClr val="7C868F"/>
              </a:solidFill>
              <a:latin typeface="Inter Medium"/>
              <a:ea typeface="Inter Medium"/>
              <a:cs typeface="Inter Medium"/>
              <a:sym typeface="Inter Medium"/>
            </a:endParaRPr>
          </a:p>
        </p:txBody>
      </p:sp>
      <p:cxnSp>
        <p:nvCxnSpPr>
          <p:cNvPr id="7411" name="Google Shape;7411;g28457e2a918_0_0"/>
          <p:cNvCxnSpPr/>
          <p:nvPr/>
        </p:nvCxnSpPr>
        <p:spPr>
          <a:xfrm>
            <a:off x="1847358" y="2543810"/>
            <a:ext cx="726900" cy="616500"/>
          </a:xfrm>
          <a:prstGeom prst="bentConnector3">
            <a:avLst>
              <a:gd fmla="val 50005" name="adj1"/>
            </a:avLst>
          </a:prstGeom>
          <a:noFill/>
          <a:ln cap="flat" cmpd="sng" w="19050">
            <a:solidFill>
              <a:srgbClr val="253746"/>
            </a:solidFill>
            <a:prstDash val="dot"/>
            <a:round/>
            <a:headEnd len="sm" w="sm" type="none"/>
            <a:tailEnd len="med" w="med" type="triangle"/>
          </a:ln>
        </p:spPr>
      </p:cxnSp>
      <p:sp>
        <p:nvSpPr>
          <p:cNvPr id="7412" name="Google Shape;7412;g28457e2a918_0_0"/>
          <p:cNvSpPr/>
          <p:nvPr/>
        </p:nvSpPr>
        <p:spPr>
          <a:xfrm>
            <a:off x="168410" y="2237100"/>
            <a:ext cx="1996200" cy="7464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File a claim and upload documentation </a:t>
            </a:r>
            <a:r>
              <a:rPr b="0" i="0" lang="en" sz="800" u="none" cap="none" strike="noStrike">
                <a:solidFill>
                  <a:srgbClr val="7C868F"/>
                </a:solidFill>
                <a:latin typeface="Inter Medium"/>
                <a:ea typeface="Inter Medium"/>
                <a:cs typeface="Inter Medium"/>
                <a:sym typeface="Inter Medium"/>
              </a:rPr>
              <a:t>in seconds using your phone’s camera.</a:t>
            </a:r>
            <a:endParaRPr b="0" i="0" sz="800" u="none" cap="none" strike="noStrike">
              <a:solidFill>
                <a:srgbClr val="7C868F"/>
              </a:solidFill>
              <a:latin typeface="Inter Medium"/>
              <a:ea typeface="Inter Medium"/>
              <a:cs typeface="Inter Medium"/>
              <a:sym typeface="Inter Medium"/>
            </a:endParaRPr>
          </a:p>
        </p:txBody>
      </p:sp>
      <p:cxnSp>
        <p:nvCxnSpPr>
          <p:cNvPr id="7413" name="Google Shape;7413;g28457e2a918_0_0"/>
          <p:cNvCxnSpPr/>
          <p:nvPr/>
        </p:nvCxnSpPr>
        <p:spPr>
          <a:xfrm>
            <a:off x="1948916" y="3414985"/>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14" name="Google Shape;7414;g28457e2a918_0_0"/>
          <p:cNvSpPr/>
          <p:nvPr/>
        </p:nvSpPr>
        <p:spPr>
          <a:xfrm>
            <a:off x="161762" y="3226834"/>
            <a:ext cx="1993800" cy="7464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Scan an item’s barcode </a:t>
            </a:r>
            <a:r>
              <a:rPr b="0" i="0" lang="en" sz="800" u="none" cap="none" strike="noStrike">
                <a:solidFill>
                  <a:srgbClr val="7C868F"/>
                </a:solidFill>
                <a:latin typeface="Inter Medium"/>
                <a:ea typeface="Inter Medium"/>
                <a:cs typeface="Inter Medium"/>
                <a:sym typeface="Inter Medium"/>
              </a:rPr>
              <a:t>with your phone’s camera to determine if it is an </a:t>
            </a:r>
            <a:r>
              <a:rPr b="0" i="0" lang="en" sz="800" u="none" cap="none" strike="noStrike">
                <a:solidFill>
                  <a:srgbClr val="C8102E"/>
                </a:solidFill>
                <a:latin typeface="Inter ExtraBold"/>
                <a:ea typeface="Inter ExtraBold"/>
                <a:cs typeface="Inter ExtraBold"/>
                <a:sym typeface="Inter ExtraBold"/>
              </a:rPr>
              <a:t>IRS code 213(D) eligible expense. </a:t>
            </a:r>
            <a:endParaRPr b="0" i="0" sz="800" u="none" cap="none" strike="noStrike">
              <a:solidFill>
                <a:srgbClr val="7C868F"/>
              </a:solidFill>
              <a:latin typeface="Inter Medium"/>
              <a:ea typeface="Inter Medium"/>
              <a:cs typeface="Inter Medium"/>
              <a:sym typeface="Inter Medium"/>
            </a:endParaRPr>
          </a:p>
        </p:txBody>
      </p:sp>
      <p:cxnSp>
        <p:nvCxnSpPr>
          <p:cNvPr id="7415" name="Google Shape;7415;g28457e2a918_0_0"/>
          <p:cNvCxnSpPr/>
          <p:nvPr/>
        </p:nvCxnSpPr>
        <p:spPr>
          <a:xfrm flipH="1">
            <a:off x="3833403" y="1210094"/>
            <a:ext cx="738600" cy="648300"/>
          </a:xfrm>
          <a:prstGeom prst="bentConnector3">
            <a:avLst>
              <a:gd fmla="val 45203" name="adj1"/>
            </a:avLst>
          </a:prstGeom>
          <a:noFill/>
          <a:ln cap="flat" cmpd="sng" w="19050">
            <a:solidFill>
              <a:srgbClr val="253746"/>
            </a:solidFill>
            <a:prstDash val="dot"/>
            <a:round/>
            <a:headEnd len="sm" w="sm" type="none"/>
            <a:tailEnd len="med" w="med" type="triangle"/>
          </a:ln>
        </p:spPr>
      </p:cxnSp>
      <p:sp>
        <p:nvSpPr>
          <p:cNvPr id="7416" name="Google Shape;7416;g28457e2a918_0_0"/>
          <p:cNvSpPr/>
          <p:nvPr/>
        </p:nvSpPr>
        <p:spPr>
          <a:xfrm>
            <a:off x="4379158" y="970994"/>
            <a:ext cx="1894500" cy="4782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Check </a:t>
            </a:r>
            <a:r>
              <a:rPr b="0" i="0" lang="en" sz="800" u="none" cap="none" strike="noStrike">
                <a:solidFill>
                  <a:srgbClr val="7C868F"/>
                </a:solidFill>
                <a:latin typeface="Inter Medium"/>
                <a:ea typeface="Inter Medium"/>
                <a:cs typeface="Inter Medium"/>
                <a:sym typeface="Inter Medium"/>
              </a:rPr>
              <a:t>your balance and </a:t>
            </a:r>
            <a:r>
              <a:rPr b="0" i="0" lang="en" sz="800" u="none" cap="none" strike="noStrike">
                <a:solidFill>
                  <a:srgbClr val="C8102E"/>
                </a:solidFill>
                <a:latin typeface="Inter ExtraBold"/>
                <a:ea typeface="Inter ExtraBold"/>
                <a:cs typeface="Inter ExtraBold"/>
                <a:sym typeface="Inter ExtraBold"/>
              </a:rPr>
              <a:t>view </a:t>
            </a:r>
            <a:r>
              <a:rPr b="0" i="0" lang="en" sz="800" u="none" cap="none" strike="noStrike">
                <a:solidFill>
                  <a:srgbClr val="7C868F"/>
                </a:solidFill>
                <a:latin typeface="Inter Medium"/>
                <a:ea typeface="Inter Medium"/>
                <a:cs typeface="Inter Medium"/>
                <a:sym typeface="Inter Medium"/>
              </a:rPr>
              <a:t>your activity.</a:t>
            </a:r>
            <a:endParaRPr b="0" i="0" sz="800" u="none" cap="none" strike="noStrike">
              <a:solidFill>
                <a:srgbClr val="7C868F"/>
              </a:solidFill>
              <a:latin typeface="Inter Medium"/>
              <a:ea typeface="Inter Medium"/>
              <a:cs typeface="Inter Medium"/>
              <a:sym typeface="Inter Medium"/>
            </a:endParaRPr>
          </a:p>
        </p:txBody>
      </p:sp>
      <p:cxnSp>
        <p:nvCxnSpPr>
          <p:cNvPr id="7417" name="Google Shape;7417;g28457e2a918_0_0"/>
          <p:cNvCxnSpPr/>
          <p:nvPr/>
        </p:nvCxnSpPr>
        <p:spPr>
          <a:xfrm>
            <a:off x="1948916" y="4465674"/>
            <a:ext cx="527700" cy="0"/>
          </a:xfrm>
          <a:prstGeom prst="straightConnector1">
            <a:avLst/>
          </a:prstGeom>
          <a:noFill/>
          <a:ln cap="flat" cmpd="sng" w="19050">
            <a:solidFill>
              <a:srgbClr val="253746"/>
            </a:solidFill>
            <a:prstDash val="dot"/>
            <a:round/>
            <a:headEnd len="sm" w="sm" type="none"/>
            <a:tailEnd len="med" w="med" type="triangle"/>
          </a:ln>
        </p:spPr>
      </p:cxnSp>
      <p:sp>
        <p:nvSpPr>
          <p:cNvPr id="7418" name="Google Shape;7418;g28457e2a918_0_0"/>
          <p:cNvSpPr/>
          <p:nvPr/>
        </p:nvSpPr>
        <p:spPr>
          <a:xfrm>
            <a:off x="168410" y="4235086"/>
            <a:ext cx="1993800" cy="3285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Report a card </a:t>
            </a:r>
            <a:r>
              <a:rPr b="0" i="0" lang="en" sz="800" u="none" cap="none" strike="noStrike">
                <a:solidFill>
                  <a:srgbClr val="7C868F"/>
                </a:solidFill>
                <a:latin typeface="Inter Medium"/>
                <a:ea typeface="Inter Medium"/>
                <a:cs typeface="Inter Medium"/>
                <a:sym typeface="Inter Medium"/>
              </a:rPr>
              <a:t>as lost or stolen.</a:t>
            </a:r>
            <a:endParaRPr b="0" i="0" sz="800" u="none" cap="none" strike="noStrike">
              <a:solidFill>
                <a:srgbClr val="7C868F"/>
              </a:solidFill>
              <a:latin typeface="Inter Medium"/>
              <a:ea typeface="Inter Medium"/>
              <a:cs typeface="Inter Medium"/>
              <a:sym typeface="Inter Medium"/>
            </a:endParaRPr>
          </a:p>
        </p:txBody>
      </p:sp>
      <p:cxnSp>
        <p:nvCxnSpPr>
          <p:cNvPr id="7419" name="Google Shape;7419;g28457e2a918_0_0"/>
          <p:cNvCxnSpPr/>
          <p:nvPr/>
        </p:nvCxnSpPr>
        <p:spPr>
          <a:xfrm flipH="1">
            <a:off x="3853364" y="3832993"/>
            <a:ext cx="647400" cy="316800"/>
          </a:xfrm>
          <a:prstGeom prst="bentConnector3">
            <a:avLst>
              <a:gd fmla="val 41230" name="adj1"/>
            </a:avLst>
          </a:prstGeom>
          <a:noFill/>
          <a:ln cap="flat" cmpd="sng" w="19050">
            <a:solidFill>
              <a:srgbClr val="253746"/>
            </a:solidFill>
            <a:prstDash val="dot"/>
            <a:round/>
            <a:headEnd len="sm" w="sm" type="none"/>
            <a:tailEnd len="med" w="med" type="triangle"/>
          </a:ln>
        </p:spPr>
      </p:cxnSp>
      <p:sp>
        <p:nvSpPr>
          <p:cNvPr id="7420" name="Google Shape;7420;g28457e2a918_0_0"/>
          <p:cNvSpPr/>
          <p:nvPr/>
        </p:nvSpPr>
        <p:spPr>
          <a:xfrm>
            <a:off x="4329841" y="3668735"/>
            <a:ext cx="1894500" cy="3285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Reset login </a:t>
            </a:r>
            <a:r>
              <a:rPr b="0" i="0" lang="en" sz="800" u="none" cap="none" strike="noStrike">
                <a:solidFill>
                  <a:srgbClr val="7C868F"/>
                </a:solidFill>
                <a:latin typeface="Inter Medium"/>
                <a:ea typeface="Inter Medium"/>
                <a:cs typeface="Inter Medium"/>
                <a:sym typeface="Inter Medium"/>
              </a:rPr>
              <a:t>credentials.</a:t>
            </a:r>
            <a:endParaRPr b="0" i="0" sz="800" u="none" cap="none" strike="noStrike">
              <a:solidFill>
                <a:srgbClr val="7C868F"/>
              </a:solidFill>
              <a:latin typeface="Inter Medium"/>
              <a:ea typeface="Inter Medium"/>
              <a:cs typeface="Inter Medium"/>
              <a:sym typeface="Inter Medium"/>
            </a:endParaRPr>
          </a:p>
        </p:txBody>
      </p:sp>
      <p:cxnSp>
        <p:nvCxnSpPr>
          <p:cNvPr id="7421" name="Google Shape;7421;g28457e2a918_0_0"/>
          <p:cNvCxnSpPr/>
          <p:nvPr/>
        </p:nvCxnSpPr>
        <p:spPr>
          <a:xfrm flipH="1">
            <a:off x="3853500" y="3049276"/>
            <a:ext cx="718500" cy="3243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22" name="Google Shape;7422;g28457e2a918_0_0"/>
          <p:cNvSpPr/>
          <p:nvPr/>
        </p:nvSpPr>
        <p:spPr>
          <a:xfrm>
            <a:off x="4329841" y="2676071"/>
            <a:ext cx="1921500" cy="7464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View current </a:t>
            </a:r>
            <a:r>
              <a:rPr b="0" i="0" lang="en" sz="800" u="none" cap="none" strike="noStrike">
                <a:solidFill>
                  <a:srgbClr val="7C868F"/>
                </a:solidFill>
                <a:latin typeface="Inter Medium"/>
                <a:ea typeface="Inter Medium"/>
                <a:cs typeface="Inter Medium"/>
                <a:sym typeface="Inter Medium"/>
              </a:rPr>
              <a:t>HSA investments balance, recent activity, and rate of return.</a:t>
            </a:r>
            <a:endParaRPr b="0" i="0" sz="800" u="none" cap="none" strike="noStrike">
              <a:solidFill>
                <a:srgbClr val="7C868F"/>
              </a:solidFill>
              <a:latin typeface="Inter Medium"/>
              <a:ea typeface="Inter Medium"/>
              <a:cs typeface="Inter Medium"/>
              <a:sym typeface="Inter Medium"/>
            </a:endParaRPr>
          </a:p>
        </p:txBody>
      </p:sp>
      <p:cxnSp>
        <p:nvCxnSpPr>
          <p:cNvPr id="7423" name="Google Shape;7423;g28457e2a918_0_0"/>
          <p:cNvCxnSpPr/>
          <p:nvPr/>
        </p:nvCxnSpPr>
        <p:spPr>
          <a:xfrm rot="10800000">
            <a:off x="3819627" y="2276873"/>
            <a:ext cx="996600" cy="0"/>
          </a:xfrm>
          <a:prstGeom prst="straightConnector1">
            <a:avLst/>
          </a:prstGeom>
          <a:noFill/>
          <a:ln cap="flat" cmpd="sng" w="19050">
            <a:solidFill>
              <a:srgbClr val="253746"/>
            </a:solidFill>
            <a:prstDash val="dot"/>
            <a:round/>
            <a:headEnd len="sm" w="sm" type="none"/>
            <a:tailEnd len="med" w="med" type="triangle"/>
          </a:ln>
        </p:spPr>
      </p:cxnSp>
      <p:sp>
        <p:nvSpPr>
          <p:cNvPr id="7424" name="Google Shape;7424;g28457e2a918_0_0"/>
          <p:cNvSpPr/>
          <p:nvPr/>
        </p:nvSpPr>
        <p:spPr>
          <a:xfrm>
            <a:off x="4317950" y="1797399"/>
            <a:ext cx="1921500" cy="7464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Easily move funds</a:t>
            </a:r>
            <a:r>
              <a:rPr b="0" i="0" lang="en" sz="800" u="none" cap="none" strike="noStrike">
                <a:solidFill>
                  <a:srgbClr val="7C868F"/>
                </a:solidFill>
                <a:latin typeface="Inter Medium"/>
                <a:ea typeface="Inter Medium"/>
                <a:cs typeface="Inter Medium"/>
                <a:sym typeface="Inter Medium"/>
              </a:rPr>
              <a:t> from your HSA into your bank account to cover eligible expenses.</a:t>
            </a:r>
            <a:endParaRPr b="0" i="0" sz="1400" u="none" cap="none" strike="noStrike">
              <a:solidFill>
                <a:srgbClr val="000000"/>
              </a:solidFill>
              <a:latin typeface="Arial"/>
              <a:ea typeface="Arial"/>
              <a:cs typeface="Arial"/>
              <a:sym typeface="Arial"/>
            </a:endParaRPr>
          </a:p>
        </p:txBody>
      </p:sp>
      <p:cxnSp>
        <p:nvCxnSpPr>
          <p:cNvPr id="7425" name="Google Shape;7425;g28457e2a918_0_0"/>
          <p:cNvCxnSpPr/>
          <p:nvPr/>
        </p:nvCxnSpPr>
        <p:spPr>
          <a:xfrm flipH="1">
            <a:off x="3828591" y="4292317"/>
            <a:ext cx="778500" cy="180000"/>
          </a:xfrm>
          <a:prstGeom prst="bentConnector3">
            <a:avLst>
              <a:gd fmla="val 47266" name="adj1"/>
            </a:avLst>
          </a:prstGeom>
          <a:noFill/>
          <a:ln cap="flat" cmpd="sng" w="19050">
            <a:solidFill>
              <a:srgbClr val="253746"/>
            </a:solidFill>
            <a:prstDash val="dot"/>
            <a:round/>
            <a:headEnd len="sm" w="sm" type="none"/>
            <a:tailEnd len="med" w="med" type="triangle"/>
          </a:ln>
        </p:spPr>
      </p:cxnSp>
      <p:sp>
        <p:nvSpPr>
          <p:cNvPr id="7426" name="Google Shape;7426;g28457e2a918_0_0"/>
          <p:cNvSpPr/>
          <p:nvPr/>
        </p:nvSpPr>
        <p:spPr>
          <a:xfrm>
            <a:off x="4329841" y="4131778"/>
            <a:ext cx="1894500" cy="32850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Login </a:t>
            </a:r>
            <a:r>
              <a:rPr b="0" i="0" lang="en" sz="800" u="none" cap="none" strike="noStrike">
                <a:solidFill>
                  <a:srgbClr val="7C868F"/>
                </a:solidFill>
                <a:latin typeface="Inter Medium"/>
                <a:ea typeface="Inter Medium"/>
                <a:cs typeface="Inter Medium"/>
                <a:sym typeface="Inter Medium"/>
              </a:rPr>
              <a:t>with your Face ID.</a:t>
            </a:r>
            <a:endParaRPr b="0" i="0" sz="800" u="none" cap="none" strike="noStrike">
              <a:solidFill>
                <a:srgbClr val="7C868F"/>
              </a:solidFill>
              <a:latin typeface="Inter Medium"/>
              <a:ea typeface="Inter Medium"/>
              <a:cs typeface="Inter Medium"/>
              <a:sym typeface="Inter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30" name="Shape 7430"/>
        <p:cNvGrpSpPr/>
        <p:nvPr/>
      </p:nvGrpSpPr>
      <p:grpSpPr>
        <a:xfrm>
          <a:off x="0" y="0"/>
          <a:ext cx="0" cy="0"/>
          <a:chOff x="0" y="0"/>
          <a:chExt cx="0" cy="0"/>
        </a:xfrm>
      </p:grpSpPr>
      <p:pic>
        <p:nvPicPr>
          <p:cNvPr id="7431" name="Google Shape;7431;g30585df93a4_0_0"/>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7432" name="Google Shape;7432;g30585df93a4_0_0"/>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33" name="Google Shape;7433;g30585df93a4_0_0"/>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7434" name="Google Shape;7434;g30585df93a4_0_0"/>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7435" name="Google Shape;7435;g30585df93a4_0_0"/>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7436" name="Google Shape;7436;g30585df93a4_0_0"/>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7437" name="Google Shape;7437;g30585df93a4_0_0"/>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438" name="Google Shape;7438;g30585df93a4_0_0"/>
          <p:cNvGrpSpPr/>
          <p:nvPr/>
        </p:nvGrpSpPr>
        <p:grpSpPr>
          <a:xfrm>
            <a:off x="1455395" y="2012350"/>
            <a:ext cx="955997" cy="733335"/>
            <a:chOff x="1198350" y="1044000"/>
            <a:chExt cx="116850" cy="95100"/>
          </a:xfrm>
        </p:grpSpPr>
        <p:sp>
          <p:nvSpPr>
            <p:cNvPr id="7439" name="Google Shape;7439;g30585df93a4_0_0"/>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0" name="Google Shape;7440;g30585df93a4_0_0"/>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1" name="Google Shape;7441;g30585df93a4_0_0"/>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2" name="Google Shape;7442;g30585df93a4_0_0"/>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3" name="Google Shape;7443;g30585df93a4_0_0"/>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4" name="Google Shape;7444;g30585df93a4_0_0"/>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5" name="Google Shape;7445;g30585df93a4_0_0"/>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6" name="Google Shape;7446;g30585df93a4_0_0"/>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7" name="Google Shape;7447;g30585df93a4_0_0"/>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48" name="Google Shape;7448;g30585df93a4_0_0"/>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49" name="Google Shape;7449;g30585df93a4_0_0"/>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450" name="Google Shape;7450;g30585df93a4_0_0"/>
          <p:cNvGrpSpPr/>
          <p:nvPr/>
        </p:nvGrpSpPr>
        <p:grpSpPr>
          <a:xfrm>
            <a:off x="6911725" y="2038280"/>
            <a:ext cx="632930" cy="681331"/>
            <a:chOff x="259050" y="664600"/>
            <a:chExt cx="91725" cy="101375"/>
          </a:xfrm>
        </p:grpSpPr>
        <p:sp>
          <p:nvSpPr>
            <p:cNvPr id="7451" name="Google Shape;7451;g30585df93a4_0_0"/>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2" name="Google Shape;7452;g30585df93a4_0_0"/>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3" name="Google Shape;7453;g30585df93a4_0_0"/>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4" name="Google Shape;7454;g30585df93a4_0_0"/>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5" name="Google Shape;7455;g30585df93a4_0_0"/>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6" name="Google Shape;7456;g30585df93a4_0_0"/>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7" name="Google Shape;7457;g30585df93a4_0_0"/>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58" name="Google Shape;7458;g30585df93a4_0_0"/>
          <p:cNvGrpSpPr/>
          <p:nvPr/>
        </p:nvGrpSpPr>
        <p:grpSpPr>
          <a:xfrm>
            <a:off x="4102828" y="2083869"/>
            <a:ext cx="956001" cy="674353"/>
            <a:chOff x="627575" y="1056975"/>
            <a:chExt cx="116425" cy="82125"/>
          </a:xfrm>
        </p:grpSpPr>
        <p:sp>
          <p:nvSpPr>
            <p:cNvPr id="7459" name="Google Shape;7459;g30585df93a4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0" name="Google Shape;7460;g30585df93a4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1" name="Google Shape;7461;g30585df93a4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2" name="Google Shape;7462;g30585df93a4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3" name="Google Shape;7463;g30585df93a4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7" name="Shape 7467"/>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1" name="Shape 747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8" name="Shape 7158"/>
        <p:cNvGrpSpPr/>
        <p:nvPr/>
      </p:nvGrpSpPr>
      <p:grpSpPr>
        <a:xfrm>
          <a:off x="0" y="0"/>
          <a:ext cx="0" cy="0"/>
          <a:chOff x="0" y="0"/>
          <a:chExt cx="0" cy="0"/>
        </a:xfrm>
      </p:grpSpPr>
      <p:sp>
        <p:nvSpPr>
          <p:cNvPr id="7159" name="Google Shape;7159;p2"/>
          <p:cNvSpPr txBox="1"/>
          <p:nvPr>
            <p:ph type="title"/>
          </p:nvPr>
        </p:nvSpPr>
        <p:spPr>
          <a:xfrm>
            <a:off x="387900" y="1827950"/>
            <a:ext cx="88323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Dependent care </a:t>
            </a:r>
            <a:endParaRPr/>
          </a:p>
          <a:p>
            <a:pPr indent="0" lvl="0" marL="0" rtl="0" algn="l">
              <a:lnSpc>
                <a:spcPct val="100000"/>
              </a:lnSpc>
              <a:spcBef>
                <a:spcPts val="0"/>
              </a:spcBef>
              <a:spcAft>
                <a:spcPts val="0"/>
              </a:spcAft>
              <a:buSzPct val="65032"/>
              <a:buNone/>
            </a:pPr>
            <a:r>
              <a:rPr lang="en"/>
              <a:t>flexible spending account</a:t>
            </a:r>
            <a:endParaRPr sz="4155"/>
          </a:p>
        </p:txBody>
      </p:sp>
      <p:sp>
        <p:nvSpPr>
          <p:cNvPr id="7160" name="Google Shape;7160;p2"/>
          <p:cNvSpPr/>
          <p:nvPr/>
        </p:nvSpPr>
        <p:spPr>
          <a:xfrm>
            <a:off x="380499" y="2744455"/>
            <a:ext cx="3108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(dependent care FSA)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4" name="Shape 7164"/>
        <p:cNvGrpSpPr/>
        <p:nvPr/>
      </p:nvGrpSpPr>
      <p:grpSpPr>
        <a:xfrm>
          <a:off x="0" y="0"/>
          <a:ext cx="0" cy="0"/>
          <a:chOff x="0" y="0"/>
          <a:chExt cx="0" cy="0"/>
        </a:xfrm>
      </p:grpSpPr>
      <p:sp>
        <p:nvSpPr>
          <p:cNvPr id="7165" name="Google Shape;7165;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Why choose a dependent care FSA</a:t>
            </a:r>
            <a:endParaRPr/>
          </a:p>
        </p:txBody>
      </p:sp>
      <p:sp>
        <p:nvSpPr>
          <p:cNvPr id="7166" name="Google Shape;7166;p3"/>
          <p:cNvSpPr txBox="1"/>
          <p:nvPr/>
        </p:nvSpPr>
        <p:spPr>
          <a:xfrm>
            <a:off x="1095622" y="3250253"/>
            <a:ext cx="17205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Pre-tax benefit</a:t>
            </a:r>
            <a:endParaRPr b="0" i="0" sz="1650" u="none" cap="none" strike="noStrike">
              <a:solidFill>
                <a:srgbClr val="253746"/>
              </a:solidFill>
              <a:latin typeface="Inter"/>
              <a:ea typeface="Inter"/>
              <a:cs typeface="Inter"/>
              <a:sym typeface="Inter"/>
            </a:endParaRPr>
          </a:p>
        </p:txBody>
      </p:sp>
      <p:sp>
        <p:nvSpPr>
          <p:cNvPr id="7167" name="Google Shape;7167;p3"/>
          <p:cNvSpPr txBox="1"/>
          <p:nvPr/>
        </p:nvSpPr>
        <p:spPr>
          <a:xfrm>
            <a:off x="3749549" y="3250275"/>
            <a:ext cx="16752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money</a:t>
            </a:r>
            <a:endParaRPr b="0" i="0" sz="1650" u="none" cap="none" strike="noStrike">
              <a:solidFill>
                <a:srgbClr val="253746"/>
              </a:solidFill>
              <a:latin typeface="Inter"/>
              <a:ea typeface="Inter"/>
              <a:cs typeface="Inter"/>
              <a:sym typeface="Inter"/>
            </a:endParaRPr>
          </a:p>
        </p:txBody>
      </p:sp>
      <p:sp>
        <p:nvSpPr>
          <p:cNvPr id="7168" name="Google Shape;7168;p3"/>
          <p:cNvSpPr/>
          <p:nvPr/>
        </p:nvSpPr>
        <p:spPr>
          <a:xfrm>
            <a:off x="1237600" y="1682113"/>
            <a:ext cx="1436631" cy="1436631"/>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69" name="Google Shape;7169;p3"/>
          <p:cNvSpPr txBox="1"/>
          <p:nvPr/>
        </p:nvSpPr>
        <p:spPr>
          <a:xfrm>
            <a:off x="5977424" y="3250275"/>
            <a:ext cx="20403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strategically </a:t>
            </a:r>
            <a:endParaRPr b="0" i="0" sz="1650" u="none" cap="none" strike="noStrike">
              <a:solidFill>
                <a:srgbClr val="253746"/>
              </a:solidFill>
              <a:latin typeface="Inter"/>
              <a:ea typeface="Inter"/>
              <a:cs typeface="Inter"/>
              <a:sym typeface="Inter"/>
            </a:endParaRPr>
          </a:p>
        </p:txBody>
      </p:sp>
      <p:pic>
        <p:nvPicPr>
          <p:cNvPr id="7170" name="Google Shape;7170;p3"/>
          <p:cNvPicPr preferRelativeResize="0"/>
          <p:nvPr/>
        </p:nvPicPr>
        <p:blipFill rotWithShape="1">
          <a:blip r:embed="rId3">
            <a:alphaModFix/>
          </a:blip>
          <a:srcRect b="0" l="0" r="0" t="0"/>
          <a:stretch/>
        </p:blipFill>
        <p:spPr>
          <a:xfrm>
            <a:off x="1307054" y="1817305"/>
            <a:ext cx="1249311" cy="1206116"/>
          </a:xfrm>
          <a:prstGeom prst="rect">
            <a:avLst/>
          </a:prstGeom>
          <a:noFill/>
          <a:ln>
            <a:noFill/>
          </a:ln>
        </p:spPr>
      </p:pic>
      <p:sp>
        <p:nvSpPr>
          <p:cNvPr id="7171" name="Google Shape;7171;p3"/>
          <p:cNvSpPr/>
          <p:nvPr/>
        </p:nvSpPr>
        <p:spPr>
          <a:xfrm>
            <a:off x="3855253" y="1682113"/>
            <a:ext cx="1436631" cy="1436631"/>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72" name="Google Shape;7172;p3"/>
          <p:cNvSpPr/>
          <p:nvPr/>
        </p:nvSpPr>
        <p:spPr>
          <a:xfrm>
            <a:off x="6279261" y="1682113"/>
            <a:ext cx="1436631" cy="1436631"/>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grpSp>
        <p:nvGrpSpPr>
          <p:cNvPr id="7173" name="Google Shape;7173;p3"/>
          <p:cNvGrpSpPr/>
          <p:nvPr/>
        </p:nvGrpSpPr>
        <p:grpSpPr>
          <a:xfrm>
            <a:off x="3995838" y="1915205"/>
            <a:ext cx="1182635" cy="1010312"/>
            <a:chOff x="2760775" y="670475"/>
            <a:chExt cx="106375" cy="90875"/>
          </a:xfrm>
        </p:grpSpPr>
        <p:sp>
          <p:nvSpPr>
            <p:cNvPr id="7174" name="Google Shape;7174;p3"/>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5" name="Google Shape;7175;p3"/>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6" name="Google Shape;7176;p3"/>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7" name="Google Shape;7177;p3"/>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78" name="Google Shape;7178;p3"/>
          <p:cNvGrpSpPr/>
          <p:nvPr/>
        </p:nvGrpSpPr>
        <p:grpSpPr>
          <a:xfrm>
            <a:off x="6500090" y="1883609"/>
            <a:ext cx="999532" cy="1033658"/>
            <a:chOff x="2949625" y="1046925"/>
            <a:chExt cx="98850" cy="102225"/>
          </a:xfrm>
        </p:grpSpPr>
        <p:sp>
          <p:nvSpPr>
            <p:cNvPr id="7179" name="Google Shape;7179;p3"/>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0" name="Google Shape;7180;p3"/>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1" name="Google Shape;7181;p3"/>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2" name="Google Shape;7182;p3"/>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3" name="Google Shape;7183;p3"/>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4" name="Google Shape;7184;p3"/>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5" name="Google Shape;7185;p3"/>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6" name="Google Shape;7186;p3"/>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7" name="Google Shape;7187;p3"/>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8" name="Google Shape;7188;p3"/>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92" name="Shape 7192"/>
        <p:cNvGrpSpPr/>
        <p:nvPr/>
      </p:nvGrpSpPr>
      <p:grpSpPr>
        <a:xfrm>
          <a:off x="0" y="0"/>
          <a:ext cx="0" cy="0"/>
          <a:chOff x="0" y="0"/>
          <a:chExt cx="0" cy="0"/>
        </a:xfrm>
      </p:grpSpPr>
      <p:pic>
        <p:nvPicPr>
          <p:cNvPr id="7193" name="Google Shape;7193;p5"/>
          <p:cNvPicPr preferRelativeResize="0"/>
          <p:nvPr/>
        </p:nvPicPr>
        <p:blipFill rotWithShape="1">
          <a:blip r:embed="rId4">
            <a:alphaModFix/>
          </a:blip>
          <a:srcRect b="0" l="31067" r="25950" t="0"/>
          <a:stretch/>
        </p:blipFill>
        <p:spPr>
          <a:xfrm>
            <a:off x="5860111" y="0"/>
            <a:ext cx="3316218" cy="5143500"/>
          </a:xfrm>
          <a:prstGeom prst="rect">
            <a:avLst/>
          </a:prstGeom>
          <a:noFill/>
          <a:ln>
            <a:noFill/>
          </a:ln>
        </p:spPr>
      </p:pic>
      <p:sp>
        <p:nvSpPr>
          <p:cNvPr id="7194" name="Google Shape;7194;p5"/>
          <p:cNvSpPr txBox="1"/>
          <p:nvPr>
            <p:ph idx="4294967295" type="title"/>
          </p:nvPr>
        </p:nvSpPr>
        <p:spPr>
          <a:xfrm>
            <a:off x="303193" y="258965"/>
            <a:ext cx="5697109" cy="1030023"/>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97"/>
              <a:t>Annual contribution limit</a:t>
            </a:r>
            <a:endParaRPr sz="3197"/>
          </a:p>
        </p:txBody>
      </p:sp>
      <p:sp>
        <p:nvSpPr>
          <p:cNvPr id="7195" name="Google Shape;7195;p5"/>
          <p:cNvSpPr/>
          <p:nvPr/>
        </p:nvSpPr>
        <p:spPr>
          <a:xfrm>
            <a:off x="534100" y="3264238"/>
            <a:ext cx="4711200" cy="1242900"/>
          </a:xfrm>
          <a:prstGeom prst="roundRect">
            <a:avLst>
              <a:gd fmla="val 8026" name="adj"/>
            </a:avLst>
          </a:prstGeom>
          <a:solidFill>
            <a:srgbClr val="F2F8FC"/>
          </a:solidFill>
          <a:ln>
            <a:noFill/>
          </a:ln>
          <a:effectLst>
            <a:outerShdw blurRad="177800" sx="102000" rotWithShape="0" algn="ctr" sy="102000">
              <a:schemeClr val="dk1">
                <a:alpha val="17254"/>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C8102E"/>
              </a:solidFill>
              <a:latin typeface="Inter"/>
              <a:ea typeface="Inter"/>
              <a:cs typeface="Inter"/>
              <a:sym typeface="Inter"/>
            </a:endParaRPr>
          </a:p>
        </p:txBody>
      </p:sp>
      <p:sp>
        <p:nvSpPr>
          <p:cNvPr id="7196" name="Google Shape;7196;p5"/>
          <p:cNvSpPr/>
          <p:nvPr/>
        </p:nvSpPr>
        <p:spPr>
          <a:xfrm>
            <a:off x="393557" y="1237575"/>
            <a:ext cx="5164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2024 dependent care FSA maximum:</a:t>
            </a:r>
            <a:endParaRPr b="0" i="0" sz="1400" u="none" cap="none" strike="noStrike">
              <a:solidFill>
                <a:srgbClr val="000000"/>
              </a:solidFill>
              <a:latin typeface="Arial"/>
              <a:ea typeface="Arial"/>
              <a:cs typeface="Arial"/>
              <a:sym typeface="Arial"/>
            </a:endParaRPr>
          </a:p>
        </p:txBody>
      </p:sp>
      <p:sp>
        <p:nvSpPr>
          <p:cNvPr id="7197" name="Google Shape;7197;p5"/>
          <p:cNvSpPr txBox="1"/>
          <p:nvPr/>
        </p:nvSpPr>
        <p:spPr>
          <a:xfrm>
            <a:off x="343183" y="2014574"/>
            <a:ext cx="2127300" cy="783900"/>
          </a:xfrm>
          <a:prstGeom prst="rect">
            <a:avLst/>
          </a:prstGeom>
          <a:noFill/>
          <a:ln>
            <a:noFill/>
          </a:ln>
        </p:spPr>
        <p:txBody>
          <a:bodyPr anchorCtr="0" anchor="t" bIns="34275" lIns="68550" spcFirstLastPara="1" rIns="68550" wrap="square" tIns="34275">
            <a:normAutofit fontScale="62500"/>
          </a:bodyPr>
          <a:lstStyle/>
          <a:p>
            <a:pPr indent="0" lvl="0" marL="0" marR="0" rtl="0" algn="r">
              <a:lnSpc>
                <a:spcPct val="90000"/>
              </a:lnSpc>
              <a:spcBef>
                <a:spcPts val="0"/>
              </a:spcBef>
              <a:spcAft>
                <a:spcPts val="0"/>
              </a:spcAft>
              <a:buClr>
                <a:srgbClr val="253746"/>
              </a:buClr>
              <a:buSzPct val="100000"/>
              <a:buFont typeface="Arial"/>
              <a:buNone/>
            </a:pPr>
            <a:r>
              <a:rPr b="1" i="0" lang="en" sz="5998" u="none" cap="none" strike="noStrike">
                <a:solidFill>
                  <a:srgbClr val="253746"/>
                </a:solidFill>
                <a:latin typeface="Inter Black"/>
                <a:ea typeface="Inter Black"/>
                <a:cs typeface="Inter Black"/>
                <a:sym typeface="Inter Black"/>
              </a:rPr>
              <a:t>$</a:t>
            </a:r>
            <a:r>
              <a:rPr b="1" i="0" lang="en" sz="5998" u="none" cap="none" strike="noStrike">
                <a:solidFill>
                  <a:srgbClr val="253746"/>
                </a:solidFill>
                <a:latin typeface="Inter Black"/>
                <a:ea typeface="Inter Black"/>
                <a:cs typeface="Inter Black"/>
                <a:sym typeface="Inter Black"/>
                <a:extLst>
                  <a:ext uri="http://customooxmlschemas.google.com/">
                    <go:slidesCustomData xmlns:go="http://customooxmlschemas.google.com/" textRoundtripDataId="0"/>
                  </a:ext>
                </a:extLst>
              </a:rPr>
              <a:t>5,000</a:t>
            </a:r>
            <a:endParaRPr b="0" i="0" sz="1400" u="none" cap="none" strike="noStrike">
              <a:solidFill>
                <a:srgbClr val="000000"/>
              </a:solidFill>
              <a:latin typeface="Arial"/>
              <a:ea typeface="Arial"/>
              <a:cs typeface="Arial"/>
              <a:sym typeface="Arial"/>
            </a:endParaRPr>
          </a:p>
        </p:txBody>
      </p:sp>
      <p:sp>
        <p:nvSpPr>
          <p:cNvPr id="7198" name="Google Shape;7198;p5"/>
          <p:cNvSpPr/>
          <p:nvPr/>
        </p:nvSpPr>
        <p:spPr>
          <a:xfrm>
            <a:off x="814900" y="3460600"/>
            <a:ext cx="4149600" cy="8910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Contribute and spend funds tax-free</a:t>
            </a:r>
            <a:endParaRPr b="0" i="0" sz="1200" u="none" cap="none" strike="noStrike">
              <a:solidFill>
                <a:schemeClr val="dk1"/>
              </a:solidFill>
              <a:latin typeface="Inter"/>
              <a:ea typeface="Inter"/>
              <a:cs typeface="Inter"/>
              <a:sym typeface="Inter"/>
            </a:endParaRPr>
          </a:p>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Pay for qualified dependent care expenses</a:t>
            </a:r>
            <a:endParaRPr b="0" i="0" sz="1200" u="none" cap="none" strike="noStrike">
              <a:solidFill>
                <a:schemeClr val="dk1"/>
              </a:solidFill>
              <a:latin typeface="Inter"/>
              <a:ea typeface="Inter"/>
              <a:cs typeface="Inter"/>
              <a:sym typeface="Inter"/>
            </a:endParaRPr>
          </a:p>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Recurring Dependent Care Form</a:t>
            </a:r>
            <a:endParaRPr b="0" i="0" sz="1200" u="none" cap="none" strike="noStrike">
              <a:solidFill>
                <a:schemeClr val="dk1"/>
              </a:solidFill>
              <a:latin typeface="Inter"/>
              <a:ea typeface="Inter"/>
              <a:cs typeface="Inter"/>
              <a:sym typeface="Inter"/>
            </a:endParaRPr>
          </a:p>
        </p:txBody>
      </p:sp>
      <p:sp>
        <p:nvSpPr>
          <p:cNvPr id="7199" name="Google Shape;7199;p5"/>
          <p:cNvSpPr txBox="1"/>
          <p:nvPr/>
        </p:nvSpPr>
        <p:spPr>
          <a:xfrm>
            <a:off x="2470475" y="2058675"/>
            <a:ext cx="3881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per household </a:t>
            </a:r>
            <a:endParaRPr b="0" i="0" sz="1600" u="none" cap="none" strike="noStrike">
              <a:solidFill>
                <a:srgbClr val="000000"/>
              </a:solidFill>
              <a:latin typeface="Arial"/>
              <a:ea typeface="Arial"/>
              <a:cs typeface="Arial"/>
              <a:sym typeface="Arial"/>
            </a:endParaRPr>
          </a:p>
        </p:txBody>
      </p:sp>
      <p:sp>
        <p:nvSpPr>
          <p:cNvPr id="7200" name="Google Shape;7200;p5"/>
          <p:cNvSpPr/>
          <p:nvPr/>
        </p:nvSpPr>
        <p:spPr>
          <a:xfrm>
            <a:off x="534100" y="2639373"/>
            <a:ext cx="2058600" cy="112200"/>
          </a:xfrm>
          <a:prstGeom prst="rect">
            <a:avLst/>
          </a:prstGeom>
          <a:solidFill>
            <a:srgbClr val="C8102E"/>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04" name="Shape 7204"/>
        <p:cNvGrpSpPr/>
        <p:nvPr/>
      </p:nvGrpSpPr>
      <p:grpSpPr>
        <a:xfrm>
          <a:off x="0" y="0"/>
          <a:ext cx="0" cy="0"/>
          <a:chOff x="0" y="0"/>
          <a:chExt cx="0" cy="0"/>
        </a:xfrm>
      </p:grpSpPr>
      <p:sp>
        <p:nvSpPr>
          <p:cNvPr id="7205" name="Google Shape;7205;p6"/>
          <p:cNvSpPr txBox="1"/>
          <p:nvPr>
            <p:ph idx="4294967295" type="title"/>
          </p:nvPr>
        </p:nvSpPr>
        <p:spPr>
          <a:xfrm>
            <a:off x="303193" y="258965"/>
            <a:ext cx="56970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797"/>
              <a:t>Meet Kenneth</a:t>
            </a:r>
            <a:endParaRPr sz="3797"/>
          </a:p>
        </p:txBody>
      </p:sp>
      <p:sp>
        <p:nvSpPr>
          <p:cNvPr id="7206" name="Google Shape;7206;p6"/>
          <p:cNvSpPr/>
          <p:nvPr/>
        </p:nvSpPr>
        <p:spPr>
          <a:xfrm>
            <a:off x="380315" y="1365188"/>
            <a:ext cx="2609100" cy="2147400"/>
          </a:xfrm>
          <a:prstGeom prst="roundRect">
            <a:avLst>
              <a:gd fmla="val 8026" name="adj"/>
            </a:avLst>
          </a:prstGeom>
          <a:solidFill>
            <a:srgbClr val="F2F8FC"/>
          </a:solidFill>
          <a:ln>
            <a:noFill/>
          </a:ln>
          <a:effectLst>
            <a:outerShdw blurRad="114300" sx="102000" rotWithShape="0" algn="ctr" sy="102000">
              <a:schemeClr val="dk1">
                <a:alpha val="20000"/>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Without dependent care FSA</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p:txBody>
      </p:sp>
      <p:grpSp>
        <p:nvGrpSpPr>
          <p:cNvPr id="7207" name="Google Shape;7207;p6"/>
          <p:cNvGrpSpPr/>
          <p:nvPr/>
        </p:nvGrpSpPr>
        <p:grpSpPr>
          <a:xfrm>
            <a:off x="481055" y="1479810"/>
            <a:ext cx="329075" cy="329075"/>
            <a:chOff x="1677570" y="2326857"/>
            <a:chExt cx="512100" cy="512100"/>
          </a:xfrm>
        </p:grpSpPr>
        <p:sp>
          <p:nvSpPr>
            <p:cNvPr id="7208" name="Google Shape;7208;p6"/>
            <p:cNvSpPr/>
            <p:nvPr/>
          </p:nvSpPr>
          <p:spPr>
            <a:xfrm>
              <a:off x="1677570" y="2326857"/>
              <a:ext cx="512100" cy="5121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9" name="Google Shape;7209;p6"/>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10" name="Google Shape;7210;p6"/>
          <p:cNvSpPr/>
          <p:nvPr/>
        </p:nvSpPr>
        <p:spPr>
          <a:xfrm>
            <a:off x="3261518" y="1365188"/>
            <a:ext cx="2624700" cy="2147400"/>
          </a:xfrm>
          <a:prstGeom prst="roundRect">
            <a:avLst>
              <a:gd fmla="val 8026" name="adj"/>
            </a:avLst>
          </a:prstGeom>
          <a:solidFill>
            <a:srgbClr val="F2F8FC"/>
          </a:solidFill>
          <a:ln>
            <a:noFill/>
          </a:ln>
          <a:effectLst>
            <a:outerShdw blurRad="114300" sx="102000" rotWithShape="0" algn="ctr" sy="102000">
              <a:schemeClr val="dk1">
                <a:alpha val="20000"/>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With dependent care FSA</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p:txBody>
      </p:sp>
      <p:sp>
        <p:nvSpPr>
          <p:cNvPr id="7211" name="Google Shape;7211;p6"/>
          <p:cNvSpPr/>
          <p:nvPr/>
        </p:nvSpPr>
        <p:spPr>
          <a:xfrm>
            <a:off x="373325" y="3595150"/>
            <a:ext cx="3306300" cy="5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53746"/>
                </a:solidFill>
                <a:latin typeface="Inter"/>
                <a:ea typeface="Inter"/>
                <a:cs typeface="Inter"/>
                <a:sym typeface="Inter"/>
              </a:rPr>
              <a:t>Take home this much more with a dependent care FSA</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53746"/>
              </a:solidFill>
              <a:latin typeface="Inter"/>
              <a:ea typeface="Inter"/>
              <a:cs typeface="Inter"/>
              <a:sym typeface="Inter"/>
            </a:endParaRPr>
          </a:p>
        </p:txBody>
      </p:sp>
      <p:sp>
        <p:nvSpPr>
          <p:cNvPr id="7212" name="Google Shape;7212;p6"/>
          <p:cNvSpPr txBox="1"/>
          <p:nvPr/>
        </p:nvSpPr>
        <p:spPr>
          <a:xfrm>
            <a:off x="3810408" y="3663481"/>
            <a:ext cx="2127300" cy="783900"/>
          </a:xfrm>
          <a:prstGeom prst="rect">
            <a:avLst/>
          </a:prstGeom>
          <a:noFill/>
          <a:ln>
            <a:noFill/>
          </a:ln>
        </p:spPr>
        <p:txBody>
          <a:bodyPr anchorCtr="0" anchor="t" bIns="34275" lIns="68550" spcFirstLastPara="1" rIns="68550" wrap="square" tIns="34275">
            <a:normAutofit/>
          </a:bodyPr>
          <a:lstStyle/>
          <a:p>
            <a:pPr indent="0" lvl="0" marL="0" marR="0" rtl="0" algn="r">
              <a:lnSpc>
                <a:spcPct val="80000"/>
              </a:lnSpc>
              <a:spcBef>
                <a:spcPts val="0"/>
              </a:spcBef>
              <a:spcAft>
                <a:spcPts val="0"/>
              </a:spcAft>
              <a:buClr>
                <a:srgbClr val="253746"/>
              </a:buClr>
              <a:buSzPts val="5548"/>
              <a:buFont typeface="Arial"/>
              <a:buNone/>
            </a:pPr>
            <a:r>
              <a:rPr b="1" i="0" lang="en" sz="4448" u="none" cap="none" strike="noStrike">
                <a:solidFill>
                  <a:srgbClr val="253746"/>
                </a:solidFill>
                <a:latin typeface="Inter Black"/>
                <a:ea typeface="Inter Black"/>
                <a:cs typeface="Inter Black"/>
                <a:sym typeface="Inter Black"/>
              </a:rPr>
              <a:t>$900</a:t>
            </a:r>
            <a:endParaRPr b="0" i="0" sz="195" u="none" cap="none" strike="noStrike">
              <a:solidFill>
                <a:srgbClr val="000000"/>
              </a:solidFill>
              <a:latin typeface="Arial"/>
              <a:ea typeface="Arial"/>
              <a:cs typeface="Arial"/>
              <a:sym typeface="Arial"/>
            </a:endParaRPr>
          </a:p>
        </p:txBody>
      </p:sp>
      <p:sp>
        <p:nvSpPr>
          <p:cNvPr id="7213" name="Google Shape;7213;p6"/>
          <p:cNvSpPr txBox="1"/>
          <p:nvPr/>
        </p:nvSpPr>
        <p:spPr>
          <a:xfrm>
            <a:off x="481130" y="2270967"/>
            <a:ext cx="2744700" cy="12414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GROSS ANNUAL PAY……………..…… $60,000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TAX RATE (18%) ……………………..…… -$10,800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NET ANNUAL PAY ………………..…..…  $49,200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DEPENDENT CARE  EXPENSES …. -$5,000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FINAL TAKE-HOME PAY ………….…. $44,200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t/>
            </a:r>
            <a:endParaRPr b="0" i="0" sz="900" u="none" cap="none" strike="noStrike">
              <a:solidFill>
                <a:srgbClr val="253746"/>
              </a:solidFill>
              <a:latin typeface="Inter"/>
              <a:ea typeface="Inter"/>
              <a:cs typeface="Inter"/>
              <a:sym typeface="Inter"/>
            </a:endParaRPr>
          </a:p>
        </p:txBody>
      </p:sp>
      <p:sp>
        <p:nvSpPr>
          <p:cNvPr id="7214" name="Google Shape;7214;p6"/>
          <p:cNvSpPr txBox="1"/>
          <p:nvPr/>
        </p:nvSpPr>
        <p:spPr>
          <a:xfrm>
            <a:off x="3397324" y="2299675"/>
            <a:ext cx="2540400" cy="12414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GROSS ANNUAL PAY………………..… $60,000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ANNUAL FSA CONTRIBUTION  ...-$5,000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ADJUSTED GROSS PAY …….………...$55,000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TAX RATE (18%) ……………………….… -$9,900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FINAL TAKE-HOME PAY ….........…. $45,100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t/>
            </a:r>
            <a:endParaRPr b="0" i="0" sz="900" u="none" cap="none" strike="noStrike">
              <a:solidFill>
                <a:srgbClr val="253746"/>
              </a:solidFill>
              <a:latin typeface="Inter"/>
              <a:ea typeface="Inter"/>
              <a:cs typeface="Inter"/>
              <a:sym typeface="Inter"/>
            </a:endParaRPr>
          </a:p>
        </p:txBody>
      </p:sp>
      <p:sp>
        <p:nvSpPr>
          <p:cNvPr id="7215" name="Google Shape;7215;p6"/>
          <p:cNvSpPr/>
          <p:nvPr/>
        </p:nvSpPr>
        <p:spPr>
          <a:xfrm>
            <a:off x="4341775" y="4229600"/>
            <a:ext cx="1544400" cy="382800"/>
          </a:xfrm>
          <a:prstGeom prst="rect">
            <a:avLst/>
          </a:prstGeom>
          <a:solidFill>
            <a:srgbClr val="C8102E"/>
          </a:solidFill>
          <a:ln>
            <a:noFill/>
          </a:ln>
        </p:spPr>
        <p:txBody>
          <a:bodyPr anchorCtr="0" anchor="ctr" bIns="35700" lIns="35700" spcFirstLastPara="1" rIns="35700" wrap="square" tIns="35700">
            <a:sp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grpSp>
        <p:nvGrpSpPr>
          <p:cNvPr id="7216" name="Google Shape;7216;p6"/>
          <p:cNvGrpSpPr/>
          <p:nvPr/>
        </p:nvGrpSpPr>
        <p:grpSpPr>
          <a:xfrm>
            <a:off x="3434862" y="1575631"/>
            <a:ext cx="244663" cy="209013"/>
            <a:chOff x="2760775" y="670475"/>
            <a:chExt cx="106375" cy="90875"/>
          </a:xfrm>
        </p:grpSpPr>
        <p:sp>
          <p:nvSpPr>
            <p:cNvPr id="7217" name="Google Shape;7217;p6"/>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18" name="Google Shape;7218;p6"/>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19" name="Google Shape;7219;p6"/>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20" name="Google Shape;7220;p6"/>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7221" name="Google Shape;7221;p6"/>
          <p:cNvSpPr txBox="1"/>
          <p:nvPr/>
        </p:nvSpPr>
        <p:spPr>
          <a:xfrm>
            <a:off x="373326" y="4133477"/>
            <a:ext cx="3547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53746"/>
                </a:solidFill>
                <a:latin typeface="Inter"/>
                <a:ea typeface="Inter"/>
                <a:cs typeface="Inter"/>
                <a:sym typeface="Inter"/>
              </a:rPr>
              <a:t>All figures in this table are estimates and based on an annual salary of $60,000 and maximum contribution limits to the benefit account. Your salary, tax rate, dependent care expenses and tax savings may be different.</a:t>
            </a:r>
            <a:endParaRPr b="0" i="0" sz="900" u="none" cap="none" strike="noStrike">
              <a:solidFill>
                <a:srgbClr val="253746"/>
              </a:solidFill>
              <a:latin typeface="Inter"/>
              <a:ea typeface="Inter"/>
              <a:cs typeface="Inter"/>
              <a:sym typeface="Inter"/>
            </a:endParaRPr>
          </a:p>
        </p:txBody>
      </p:sp>
      <p:sp>
        <p:nvSpPr>
          <p:cNvPr id="7222" name="Google Shape;7222;p6"/>
          <p:cNvSpPr/>
          <p:nvPr/>
        </p:nvSpPr>
        <p:spPr>
          <a:xfrm>
            <a:off x="305561" y="822340"/>
            <a:ext cx="56315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chemeClr val="dk2"/>
                </a:solidFill>
                <a:latin typeface="Inter Medium"/>
                <a:ea typeface="Inter Medium"/>
                <a:cs typeface="Inter Medium"/>
                <a:sym typeface="Inter Medium"/>
              </a:rPr>
              <a:t>Kenneth is a 36 year old single father with two children in daycare.</a:t>
            </a:r>
            <a:endParaRPr b="0" i="0" sz="1300" u="none" cap="none" strike="noStrike">
              <a:solidFill>
                <a:srgbClr val="000000"/>
              </a:solidFill>
              <a:latin typeface="Arial"/>
              <a:ea typeface="Arial"/>
              <a:cs typeface="Arial"/>
              <a:sym typeface="Arial"/>
            </a:endParaRPr>
          </a:p>
        </p:txBody>
      </p:sp>
      <p:pic>
        <p:nvPicPr>
          <p:cNvPr id="7223" name="Google Shape;7223;p6"/>
          <p:cNvPicPr preferRelativeResize="0"/>
          <p:nvPr/>
        </p:nvPicPr>
        <p:blipFill rotWithShape="1">
          <a:blip r:embed="rId3">
            <a:alphaModFix/>
          </a:blip>
          <a:srcRect b="4377" l="17899" r="22295" t="27823"/>
          <a:stretch/>
        </p:blipFill>
        <p:spPr>
          <a:xfrm>
            <a:off x="6345625" y="0"/>
            <a:ext cx="3024151"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27" name="Shape 7227"/>
        <p:cNvGrpSpPr/>
        <p:nvPr/>
      </p:nvGrpSpPr>
      <p:grpSpPr>
        <a:xfrm>
          <a:off x="0" y="0"/>
          <a:ext cx="0" cy="0"/>
          <a:chOff x="0" y="0"/>
          <a:chExt cx="0" cy="0"/>
        </a:xfrm>
      </p:grpSpPr>
      <p:sp>
        <p:nvSpPr>
          <p:cNvPr id="7228" name="Google Shape;7228;p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Dependent care FSA grace period and run-out</a:t>
            </a:r>
            <a:endParaRPr sz="2000">
              <a:solidFill>
                <a:schemeClr val="lt1"/>
              </a:solidFill>
            </a:endParaRPr>
          </a:p>
        </p:txBody>
      </p:sp>
      <p:sp>
        <p:nvSpPr>
          <p:cNvPr id="7229" name="Google Shape;7229;p7"/>
          <p:cNvSpPr/>
          <p:nvPr/>
        </p:nvSpPr>
        <p:spPr>
          <a:xfrm>
            <a:off x="841947" y="1664825"/>
            <a:ext cx="3189726" cy="2527761"/>
          </a:xfrm>
          <a:prstGeom prst="roundRect">
            <a:avLst>
              <a:gd fmla="val 4209" name="adj"/>
            </a:avLst>
          </a:prstGeom>
          <a:solidFill>
            <a:schemeClr val="accent6"/>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24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2400"/>
              </a:spcBef>
              <a:spcAft>
                <a:spcPts val="0"/>
              </a:spcAft>
              <a:buClr>
                <a:srgbClr val="000000"/>
              </a:buClr>
              <a:buSzPts val="1400"/>
              <a:buFont typeface="Arial"/>
              <a:buNone/>
            </a:pPr>
            <a:r>
              <a:rPr b="0" i="0" lang="en" sz="1600" u="none" cap="none" strike="noStrike">
                <a:solidFill>
                  <a:srgbClr val="253746"/>
                </a:solidFill>
                <a:latin typeface="Inter ExtraBold"/>
                <a:ea typeface="Inter ExtraBold"/>
                <a:cs typeface="Inter ExtraBold"/>
                <a:sym typeface="Inter ExtraBold"/>
                <a:extLst>
                  <a:ext uri="http://customooxmlschemas.google.com/">
                    <go:slidesCustomData xmlns:go="http://customooxmlschemas.google.com/" textRoundtripDataId="1"/>
                  </a:ext>
                </a:extLst>
              </a:rPr>
              <a:t>January 1, 2024 – December 31, 2024</a:t>
            </a:r>
            <a:endParaRPr b="0" i="0" sz="1600" u="none" cap="none" strike="noStrike">
              <a:solidFill>
                <a:srgbClr val="253746"/>
              </a:solidFill>
              <a:latin typeface="Inter ExtraBold"/>
              <a:ea typeface="Inter ExtraBold"/>
              <a:cs typeface="Inter ExtraBold"/>
              <a:sym typeface="Inter ExtraBold"/>
            </a:endParaRPr>
          </a:p>
        </p:txBody>
      </p:sp>
      <p:sp>
        <p:nvSpPr>
          <p:cNvPr id="7230" name="Google Shape;7230;p7"/>
          <p:cNvSpPr/>
          <p:nvPr/>
        </p:nvSpPr>
        <p:spPr>
          <a:xfrm>
            <a:off x="2186013" y="1912396"/>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31" name="Google Shape;7231;p7"/>
          <p:cNvGrpSpPr/>
          <p:nvPr/>
        </p:nvGrpSpPr>
        <p:grpSpPr>
          <a:xfrm>
            <a:off x="2263337" y="1976843"/>
            <a:ext cx="265951" cy="291705"/>
            <a:chOff x="3143950" y="2392025"/>
            <a:chExt cx="90875" cy="99675"/>
          </a:xfrm>
        </p:grpSpPr>
        <p:sp>
          <p:nvSpPr>
            <p:cNvPr id="7232" name="Google Shape;7232;p7"/>
            <p:cNvSpPr/>
            <p:nvPr/>
          </p:nvSpPr>
          <p:spPr>
            <a:xfrm>
              <a:off x="3148125" y="2477450"/>
              <a:ext cx="83775" cy="14250"/>
            </a:xfrm>
            <a:custGeom>
              <a:rect b="b" l="l" r="r" t="t"/>
              <a:pathLst>
                <a:path extrusionOk="0" h="570" w="3351">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3" name="Google Shape;7233;p7"/>
            <p:cNvSpPr/>
            <p:nvPr/>
          </p:nvSpPr>
          <p:spPr>
            <a:xfrm>
              <a:off x="3143950" y="2400400"/>
              <a:ext cx="90875" cy="82100"/>
            </a:xfrm>
            <a:custGeom>
              <a:rect b="b" l="l" r="r" t="t"/>
              <a:pathLst>
                <a:path extrusionOk="0" h="3284" w="3635">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4" name="Google Shape;7234;p7"/>
            <p:cNvSpPr/>
            <p:nvPr/>
          </p:nvSpPr>
          <p:spPr>
            <a:xfrm>
              <a:off x="3167400" y="2400400"/>
              <a:ext cx="44400" cy="5050"/>
            </a:xfrm>
            <a:custGeom>
              <a:rect b="b" l="l" r="r" t="t"/>
              <a:pathLst>
                <a:path extrusionOk="0" h="202" w="1776">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5" name="Google Shape;7235;p7"/>
            <p:cNvSpPr/>
            <p:nvPr/>
          </p:nvSpPr>
          <p:spPr>
            <a:xfrm>
              <a:off x="3143950" y="2421325"/>
              <a:ext cx="90875" cy="5050"/>
            </a:xfrm>
            <a:custGeom>
              <a:rect b="b" l="l" r="r" t="t"/>
              <a:pathLst>
                <a:path extrusionOk="0" h="202" w="3635">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6" name="Google Shape;7236;p7"/>
            <p:cNvSpPr/>
            <p:nvPr/>
          </p:nvSpPr>
          <p:spPr>
            <a:xfrm>
              <a:off x="3156075" y="2392025"/>
              <a:ext cx="15950" cy="21800"/>
            </a:xfrm>
            <a:custGeom>
              <a:rect b="b" l="l" r="r" t="t"/>
              <a:pathLst>
                <a:path extrusionOk="0" h="872" w="638">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7" name="Google Shape;7237;p7"/>
            <p:cNvSpPr/>
            <p:nvPr/>
          </p:nvSpPr>
          <p:spPr>
            <a:xfrm>
              <a:off x="3206750" y="2392025"/>
              <a:ext cx="15525" cy="21800"/>
            </a:xfrm>
            <a:custGeom>
              <a:rect b="b" l="l" r="r" t="t"/>
              <a:pathLst>
                <a:path extrusionOk="0" h="872" w="621">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8" name="Google Shape;7238;p7"/>
            <p:cNvSpPr/>
            <p:nvPr/>
          </p:nvSpPr>
          <p:spPr>
            <a:xfrm>
              <a:off x="3168225" y="2430550"/>
              <a:ext cx="42750" cy="42725"/>
            </a:xfrm>
            <a:custGeom>
              <a:rect b="b" l="l" r="r" t="t"/>
              <a:pathLst>
                <a:path extrusionOk="0" h="1709" w="171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9" name="Google Shape;7239;p7"/>
            <p:cNvSpPr/>
            <p:nvPr/>
          </p:nvSpPr>
          <p:spPr>
            <a:xfrm>
              <a:off x="3180375" y="2444350"/>
              <a:ext cx="19275" cy="17625"/>
            </a:xfrm>
            <a:custGeom>
              <a:rect b="b" l="l" r="r" t="t"/>
              <a:pathLst>
                <a:path extrusionOk="0" h="705" w="771">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40" name="Google Shape;7240;p7"/>
          <p:cNvSpPr/>
          <p:nvPr/>
        </p:nvSpPr>
        <p:spPr>
          <a:xfrm>
            <a:off x="6884050" y="1207625"/>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rgbClr val="7C86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1" name="Google Shape;7241;p7"/>
          <p:cNvSpPr/>
          <p:nvPr/>
        </p:nvSpPr>
        <p:spPr>
          <a:xfrm>
            <a:off x="4498254" y="1664826"/>
            <a:ext cx="4155000" cy="1163700"/>
          </a:xfrm>
          <a:prstGeom prst="roundRect">
            <a:avLst>
              <a:gd fmla="val 4209" name="adj"/>
            </a:avLst>
          </a:prstGeom>
          <a:solidFill>
            <a:srgbClr val="E2F0F9"/>
          </a:solidFill>
          <a:ln>
            <a:noFill/>
          </a:ln>
          <a:effectLst>
            <a:outerShdw blurRad="514350" rotWithShape="0" algn="bl" dir="5400000" dist="114300">
              <a:srgbClr val="253746">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10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100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extLst>
                  <a:ext uri="http://customooxmlschemas.google.com/">
                    <go:slidesCustomData xmlns:go="http://customooxmlschemas.google.com/" textRoundtripDataId="2"/>
                  </a:ext>
                </a:extLst>
              </a:rPr>
              <a:t>March 15, 2025</a:t>
            </a:r>
            <a:r>
              <a:rPr b="0" i="0" lang="en" sz="1400" u="none" cap="none" strike="noStrike">
                <a:solidFill>
                  <a:srgbClr val="253746"/>
                </a:solidFill>
                <a:latin typeface="Inter ExtraBold"/>
                <a:ea typeface="Inter ExtraBold"/>
                <a:cs typeface="Inter ExtraBold"/>
                <a:sym typeface="Inter ExtraBold"/>
              </a:rPr>
              <a:t> - </a:t>
            </a:r>
            <a:r>
              <a:rPr b="0" i="0" lang="en" sz="1400" u="none" cap="none" strike="noStrike">
                <a:solidFill>
                  <a:srgbClr val="253746"/>
                </a:solidFill>
                <a:latin typeface="Inter"/>
                <a:ea typeface="Inter"/>
                <a:cs typeface="Inter"/>
                <a:sym typeface="Inter"/>
              </a:rPr>
              <a:t>Deadline to incur claims.</a:t>
            </a:r>
            <a:endParaRPr b="0" i="0" sz="1400" u="none" cap="none" strike="noStrike">
              <a:solidFill>
                <a:srgbClr val="253746"/>
              </a:solidFill>
              <a:latin typeface="Inter"/>
              <a:ea typeface="Inter"/>
              <a:cs typeface="Inter"/>
              <a:sym typeface="Inter"/>
            </a:endParaRPr>
          </a:p>
        </p:txBody>
      </p:sp>
      <p:sp>
        <p:nvSpPr>
          <p:cNvPr id="7242" name="Google Shape;7242;p7"/>
          <p:cNvSpPr/>
          <p:nvPr/>
        </p:nvSpPr>
        <p:spPr>
          <a:xfrm>
            <a:off x="4776362" y="1859328"/>
            <a:ext cx="420600" cy="420600"/>
          </a:xfrm>
          <a:prstGeom prst="ellipse">
            <a:avLst/>
          </a:pr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3" name="Google Shape;7243;p7"/>
          <p:cNvSpPr/>
          <p:nvPr/>
        </p:nvSpPr>
        <p:spPr>
          <a:xfrm>
            <a:off x="4812932" y="1913031"/>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4" name="Google Shape;7244;p7"/>
          <p:cNvSpPr/>
          <p:nvPr/>
        </p:nvSpPr>
        <p:spPr>
          <a:xfrm>
            <a:off x="4498254" y="3028887"/>
            <a:ext cx="4155000" cy="1163700"/>
          </a:xfrm>
          <a:prstGeom prst="roundRect">
            <a:avLst>
              <a:gd fmla="val 4209" name="adj"/>
            </a:avLst>
          </a:prstGeom>
          <a:solidFill>
            <a:srgbClr val="E2F0F9"/>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extLst>
                  <a:ext uri="http://customooxmlschemas.google.com/">
                    <go:slidesCustomData xmlns:go="http://customooxmlschemas.google.com/" textRoundtripDataId="3"/>
                  </a:ext>
                </a:extLst>
              </a:rPr>
              <a:t>March 31, 2025</a:t>
            </a:r>
            <a:r>
              <a:rPr b="0" i="0" lang="en" sz="1400" u="none" cap="none" strike="noStrike">
                <a:solidFill>
                  <a:srgbClr val="253746"/>
                </a:solidFill>
                <a:latin typeface="Inter ExtraBold"/>
                <a:ea typeface="Inter ExtraBold"/>
                <a:cs typeface="Inter ExtraBold"/>
                <a:sym typeface="Inter ExtraBold"/>
              </a:rPr>
              <a:t> - </a:t>
            </a:r>
            <a:r>
              <a:rPr b="0" i="0" lang="en" sz="1400" u="none" cap="none" strike="noStrike">
                <a:solidFill>
                  <a:srgbClr val="253746"/>
                </a:solidFill>
                <a:latin typeface="Inter"/>
                <a:ea typeface="Inter"/>
                <a:cs typeface="Inter"/>
                <a:sym typeface="Inter"/>
              </a:rPr>
              <a:t>Deadline to submit claims.</a:t>
            </a:r>
            <a:endParaRPr b="0" i="0" sz="1400" u="none" cap="none" strike="noStrike">
              <a:solidFill>
                <a:srgbClr val="253746"/>
              </a:solidFill>
              <a:latin typeface="Inter"/>
              <a:ea typeface="Inter"/>
              <a:cs typeface="Inter"/>
              <a:sym typeface="Inter"/>
            </a:endParaRPr>
          </a:p>
        </p:txBody>
      </p:sp>
      <p:sp>
        <p:nvSpPr>
          <p:cNvPr id="7245" name="Google Shape;7245;p7"/>
          <p:cNvSpPr/>
          <p:nvPr/>
        </p:nvSpPr>
        <p:spPr>
          <a:xfrm>
            <a:off x="4779768" y="3184946"/>
            <a:ext cx="420600" cy="420600"/>
          </a:xfrm>
          <a:prstGeom prst="ellipse">
            <a:avLst/>
          </a:prstGeom>
          <a:solidFill>
            <a:srgbClr val="9BC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6" name="Google Shape;7246;p7"/>
          <p:cNvSpPr/>
          <p:nvPr/>
        </p:nvSpPr>
        <p:spPr>
          <a:xfrm>
            <a:off x="4812932" y="3227345"/>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47" name="Google Shape;7247;p7"/>
          <p:cNvGrpSpPr/>
          <p:nvPr/>
        </p:nvGrpSpPr>
        <p:grpSpPr>
          <a:xfrm>
            <a:off x="4865883" y="1942763"/>
            <a:ext cx="225063" cy="287954"/>
            <a:chOff x="3146025" y="1052800"/>
            <a:chExt cx="77925" cy="99700"/>
          </a:xfrm>
        </p:grpSpPr>
        <p:sp>
          <p:nvSpPr>
            <p:cNvPr id="7248" name="Google Shape;7248;p7"/>
            <p:cNvSpPr/>
            <p:nvPr/>
          </p:nvSpPr>
          <p:spPr>
            <a:xfrm>
              <a:off x="3181200" y="1052800"/>
              <a:ext cx="42750" cy="61575"/>
            </a:xfrm>
            <a:custGeom>
              <a:rect b="b" l="l" r="r" t="t"/>
              <a:pathLst>
                <a:path extrusionOk="0" h="2463" w="171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9" name="Google Shape;7249;p7"/>
            <p:cNvSpPr/>
            <p:nvPr/>
          </p:nvSpPr>
          <p:spPr>
            <a:xfrm>
              <a:off x="3209275" y="1054900"/>
              <a:ext cx="5050" cy="59075"/>
            </a:xfrm>
            <a:custGeom>
              <a:rect b="b" l="l" r="r" t="t"/>
              <a:pathLst>
                <a:path extrusionOk="0" h="2363" w="202">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0" name="Google Shape;7250;p7"/>
            <p:cNvSpPr/>
            <p:nvPr/>
          </p:nvSpPr>
          <p:spPr>
            <a:xfrm>
              <a:off x="3169075" y="1086725"/>
              <a:ext cx="35600" cy="56550"/>
            </a:xfrm>
            <a:custGeom>
              <a:rect b="b" l="l" r="r" t="t"/>
              <a:pathLst>
                <a:path extrusionOk="0" h="2262" w="1424">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1" name="Google Shape;7251;p7"/>
            <p:cNvSpPr/>
            <p:nvPr/>
          </p:nvSpPr>
          <p:spPr>
            <a:xfrm>
              <a:off x="3155250" y="1063275"/>
              <a:ext cx="30175" cy="65775"/>
            </a:xfrm>
            <a:custGeom>
              <a:rect b="b" l="l" r="r" t="t"/>
              <a:pathLst>
                <a:path extrusionOk="0" h="2631" w="1207">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2" name="Google Shape;7252;p7"/>
            <p:cNvSpPr/>
            <p:nvPr/>
          </p:nvSpPr>
          <p:spPr>
            <a:xfrm>
              <a:off x="3146025" y="1122325"/>
              <a:ext cx="30175" cy="30175"/>
            </a:xfrm>
            <a:custGeom>
              <a:rect b="b" l="l" r="r" t="t"/>
              <a:pathLst>
                <a:path extrusionOk="0" h="1207" w="1207">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53" name="Google Shape;7253;p7"/>
          <p:cNvGrpSpPr/>
          <p:nvPr/>
        </p:nvGrpSpPr>
        <p:grpSpPr>
          <a:xfrm>
            <a:off x="4881539" y="3269755"/>
            <a:ext cx="278844" cy="265473"/>
            <a:chOff x="261975" y="2586325"/>
            <a:chExt cx="95925" cy="91325"/>
          </a:xfrm>
        </p:grpSpPr>
        <p:sp>
          <p:nvSpPr>
            <p:cNvPr id="7254" name="Google Shape;7254;p7"/>
            <p:cNvSpPr/>
            <p:nvPr/>
          </p:nvSpPr>
          <p:spPr>
            <a:xfrm>
              <a:off x="278725" y="2612700"/>
              <a:ext cx="38550" cy="5050"/>
            </a:xfrm>
            <a:custGeom>
              <a:rect b="b" l="l" r="r" t="t"/>
              <a:pathLst>
                <a:path extrusionOk="0" h="202" w="1542">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5" name="Google Shape;7255;p7"/>
            <p:cNvSpPr/>
            <p:nvPr/>
          </p:nvSpPr>
          <p:spPr>
            <a:xfrm>
              <a:off x="278725" y="2629050"/>
              <a:ext cx="31450" cy="5050"/>
            </a:xfrm>
            <a:custGeom>
              <a:rect b="b" l="l" r="r" t="t"/>
              <a:pathLst>
                <a:path extrusionOk="0" h="202" w="1258">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6" name="Google Shape;7256;p7"/>
            <p:cNvSpPr/>
            <p:nvPr/>
          </p:nvSpPr>
          <p:spPr>
            <a:xfrm>
              <a:off x="278725" y="2646200"/>
              <a:ext cx="38550" cy="5050"/>
            </a:xfrm>
            <a:custGeom>
              <a:rect b="b" l="l" r="r" t="t"/>
              <a:pathLst>
                <a:path extrusionOk="0" h="202" w="1542">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7" name="Google Shape;7257;p7"/>
            <p:cNvSpPr/>
            <p:nvPr/>
          </p:nvSpPr>
          <p:spPr>
            <a:xfrm>
              <a:off x="261975" y="2586325"/>
              <a:ext cx="72050" cy="91325"/>
            </a:xfrm>
            <a:custGeom>
              <a:rect b="b" l="l" r="r" t="t"/>
              <a:pathLst>
                <a:path extrusionOk="0" h="3653" w="2882">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8" name="Google Shape;7258;p7"/>
            <p:cNvSpPr/>
            <p:nvPr/>
          </p:nvSpPr>
          <p:spPr>
            <a:xfrm>
              <a:off x="315175" y="2610600"/>
              <a:ext cx="42725" cy="42750"/>
            </a:xfrm>
            <a:custGeom>
              <a:rect b="b" l="l" r="r" t="t"/>
              <a:pathLst>
                <a:path extrusionOk="0" h="1710" w="1709">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9" name="Google Shape;7259;p7"/>
            <p:cNvSpPr/>
            <p:nvPr/>
          </p:nvSpPr>
          <p:spPr>
            <a:xfrm>
              <a:off x="327300" y="2624425"/>
              <a:ext cx="19300" cy="17625"/>
            </a:xfrm>
            <a:custGeom>
              <a:rect b="b" l="l" r="r" t="t"/>
              <a:pathLst>
                <a:path extrusionOk="0" h="705" w="772">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63" name="Shape 7263"/>
        <p:cNvGrpSpPr/>
        <p:nvPr/>
      </p:nvGrpSpPr>
      <p:grpSpPr>
        <a:xfrm>
          <a:off x="0" y="0"/>
          <a:ext cx="0" cy="0"/>
          <a:chOff x="0" y="0"/>
          <a:chExt cx="0" cy="0"/>
        </a:xfrm>
      </p:grpSpPr>
      <p:sp>
        <p:nvSpPr>
          <p:cNvPr id="7264" name="Google Shape;7264;g28bf110c9a7_0_0"/>
          <p:cNvSpPr/>
          <p:nvPr/>
        </p:nvSpPr>
        <p:spPr>
          <a:xfrm>
            <a:off x="6884050" y="1207625"/>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5" name="Google Shape;7265;g28bf110c9a7_0_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Dependent care FSA run-out</a:t>
            </a:r>
            <a:endParaRPr sz="2000">
              <a:solidFill>
                <a:schemeClr val="lt1"/>
              </a:solidFill>
            </a:endParaRPr>
          </a:p>
        </p:txBody>
      </p:sp>
      <p:sp>
        <p:nvSpPr>
          <p:cNvPr id="7266" name="Google Shape;7266;g28bf110c9a7_0_0"/>
          <p:cNvSpPr/>
          <p:nvPr/>
        </p:nvSpPr>
        <p:spPr>
          <a:xfrm>
            <a:off x="841947" y="1664825"/>
            <a:ext cx="3189600" cy="2527800"/>
          </a:xfrm>
          <a:prstGeom prst="roundRect">
            <a:avLst>
              <a:gd fmla="val 4209" name="adj"/>
            </a:avLst>
          </a:prstGeom>
          <a:solidFill>
            <a:schemeClr val="accent6"/>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24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2400"/>
              </a:spcBef>
              <a:spcAft>
                <a:spcPts val="0"/>
              </a:spcAft>
              <a:buClr>
                <a:srgbClr val="000000"/>
              </a:buClr>
              <a:buSzPts val="1400"/>
              <a:buFont typeface="Arial"/>
              <a:buNone/>
            </a:pPr>
            <a:r>
              <a:rPr b="0" i="0" lang="en" sz="1600" u="none" cap="none" strike="noStrike">
                <a:solidFill>
                  <a:srgbClr val="253746"/>
                </a:solidFill>
                <a:latin typeface="Inter ExtraBold"/>
                <a:ea typeface="Inter ExtraBold"/>
                <a:cs typeface="Inter ExtraBold"/>
                <a:sym typeface="Inter ExtraBold"/>
                <a:extLst>
                  <a:ext uri="http://customooxmlschemas.google.com/">
                    <go:slidesCustomData xmlns:go="http://customooxmlschemas.google.com/" textRoundtripDataId="4"/>
                  </a:ext>
                </a:extLst>
              </a:rPr>
              <a:t>January 1, 2024 – December 31, 2024</a:t>
            </a:r>
            <a:endParaRPr b="0" i="0" sz="1600" u="none" cap="none" strike="noStrike">
              <a:solidFill>
                <a:srgbClr val="253746"/>
              </a:solidFill>
              <a:latin typeface="Inter ExtraBold"/>
              <a:ea typeface="Inter ExtraBold"/>
              <a:cs typeface="Inter ExtraBold"/>
              <a:sym typeface="Inter ExtraBold"/>
            </a:endParaRPr>
          </a:p>
        </p:txBody>
      </p:sp>
      <p:sp>
        <p:nvSpPr>
          <p:cNvPr id="7267" name="Google Shape;7267;g28bf110c9a7_0_0"/>
          <p:cNvSpPr/>
          <p:nvPr/>
        </p:nvSpPr>
        <p:spPr>
          <a:xfrm>
            <a:off x="2186013" y="1912396"/>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8" name="Google Shape;7268;g28bf110c9a7_0_0"/>
          <p:cNvSpPr/>
          <p:nvPr/>
        </p:nvSpPr>
        <p:spPr>
          <a:xfrm>
            <a:off x="4528454" y="2346887"/>
            <a:ext cx="4155000" cy="1163700"/>
          </a:xfrm>
          <a:prstGeom prst="roundRect">
            <a:avLst>
              <a:gd fmla="val 4209" name="adj"/>
            </a:avLst>
          </a:prstGeom>
          <a:solidFill>
            <a:schemeClr val="accent6"/>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extLst>
                  <a:ext uri="http://customooxmlschemas.google.com/">
                    <go:slidesCustomData xmlns:go="http://customooxmlschemas.google.com/" textRoundtripDataId="5"/>
                  </a:ext>
                </a:extLst>
              </a:rPr>
              <a:t>March 31, 2025</a:t>
            </a:r>
            <a:r>
              <a:rPr b="0" i="0" lang="en" sz="1400" u="none" cap="none" strike="noStrike">
                <a:solidFill>
                  <a:srgbClr val="253746"/>
                </a:solidFill>
                <a:latin typeface="Inter ExtraBold"/>
                <a:ea typeface="Inter ExtraBold"/>
                <a:cs typeface="Inter ExtraBold"/>
                <a:sym typeface="Inter ExtraBold"/>
              </a:rPr>
              <a:t> - </a:t>
            </a:r>
            <a:r>
              <a:rPr b="0" i="0" lang="en" sz="1400" u="none" cap="none" strike="noStrike">
                <a:solidFill>
                  <a:srgbClr val="253746"/>
                </a:solidFill>
                <a:latin typeface="Inter"/>
                <a:ea typeface="Inter"/>
                <a:cs typeface="Inter"/>
                <a:sym typeface="Inter"/>
              </a:rPr>
              <a:t>Deadline to submit claims.</a:t>
            </a:r>
            <a:endParaRPr b="0" i="0" sz="1400" u="none" cap="none" strike="noStrike">
              <a:solidFill>
                <a:srgbClr val="253746"/>
              </a:solidFill>
              <a:latin typeface="Inter"/>
              <a:ea typeface="Inter"/>
              <a:cs typeface="Inter"/>
              <a:sym typeface="Inter"/>
            </a:endParaRPr>
          </a:p>
        </p:txBody>
      </p:sp>
      <p:sp>
        <p:nvSpPr>
          <p:cNvPr id="7269" name="Google Shape;7269;g28bf110c9a7_0_0"/>
          <p:cNvSpPr/>
          <p:nvPr/>
        </p:nvSpPr>
        <p:spPr>
          <a:xfrm>
            <a:off x="4809968" y="2502946"/>
            <a:ext cx="420600" cy="4206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0" name="Google Shape;7270;g28bf110c9a7_0_0"/>
          <p:cNvSpPr/>
          <p:nvPr/>
        </p:nvSpPr>
        <p:spPr>
          <a:xfrm>
            <a:off x="4843132" y="2545345"/>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71" name="Google Shape;7271;g28bf110c9a7_0_0"/>
          <p:cNvGrpSpPr/>
          <p:nvPr/>
        </p:nvGrpSpPr>
        <p:grpSpPr>
          <a:xfrm>
            <a:off x="2263468" y="1976936"/>
            <a:ext cx="265955" cy="291709"/>
            <a:chOff x="3143950" y="2392025"/>
            <a:chExt cx="90875" cy="99675"/>
          </a:xfrm>
        </p:grpSpPr>
        <p:sp>
          <p:nvSpPr>
            <p:cNvPr id="7272" name="Google Shape;7272;g28bf110c9a7_0_0"/>
            <p:cNvSpPr/>
            <p:nvPr/>
          </p:nvSpPr>
          <p:spPr>
            <a:xfrm>
              <a:off x="3148125" y="2477450"/>
              <a:ext cx="83775" cy="14250"/>
            </a:xfrm>
            <a:custGeom>
              <a:rect b="b" l="l" r="r" t="t"/>
              <a:pathLst>
                <a:path extrusionOk="0" h="570" w="3351">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3" name="Google Shape;7273;g28bf110c9a7_0_0"/>
            <p:cNvSpPr/>
            <p:nvPr/>
          </p:nvSpPr>
          <p:spPr>
            <a:xfrm>
              <a:off x="3143950" y="2400400"/>
              <a:ext cx="90875" cy="82100"/>
            </a:xfrm>
            <a:custGeom>
              <a:rect b="b" l="l" r="r" t="t"/>
              <a:pathLst>
                <a:path extrusionOk="0" h="3284" w="3635">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4" name="Google Shape;7274;g28bf110c9a7_0_0"/>
            <p:cNvSpPr/>
            <p:nvPr/>
          </p:nvSpPr>
          <p:spPr>
            <a:xfrm>
              <a:off x="3167400" y="2400400"/>
              <a:ext cx="44400" cy="5050"/>
            </a:xfrm>
            <a:custGeom>
              <a:rect b="b" l="l" r="r" t="t"/>
              <a:pathLst>
                <a:path extrusionOk="0" h="202" w="1776">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5" name="Google Shape;7275;g28bf110c9a7_0_0"/>
            <p:cNvSpPr/>
            <p:nvPr/>
          </p:nvSpPr>
          <p:spPr>
            <a:xfrm>
              <a:off x="3143950" y="2421325"/>
              <a:ext cx="90875" cy="5050"/>
            </a:xfrm>
            <a:custGeom>
              <a:rect b="b" l="l" r="r" t="t"/>
              <a:pathLst>
                <a:path extrusionOk="0" h="202" w="3635">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6" name="Google Shape;7276;g28bf110c9a7_0_0"/>
            <p:cNvSpPr/>
            <p:nvPr/>
          </p:nvSpPr>
          <p:spPr>
            <a:xfrm>
              <a:off x="3156075" y="2392025"/>
              <a:ext cx="15950" cy="21800"/>
            </a:xfrm>
            <a:custGeom>
              <a:rect b="b" l="l" r="r" t="t"/>
              <a:pathLst>
                <a:path extrusionOk="0" h="872" w="638">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7" name="Google Shape;7277;g28bf110c9a7_0_0"/>
            <p:cNvSpPr/>
            <p:nvPr/>
          </p:nvSpPr>
          <p:spPr>
            <a:xfrm>
              <a:off x="3206750" y="2392025"/>
              <a:ext cx="15525" cy="21800"/>
            </a:xfrm>
            <a:custGeom>
              <a:rect b="b" l="l" r="r" t="t"/>
              <a:pathLst>
                <a:path extrusionOk="0" h="872" w="621">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8" name="Google Shape;7278;g28bf110c9a7_0_0"/>
            <p:cNvSpPr/>
            <p:nvPr/>
          </p:nvSpPr>
          <p:spPr>
            <a:xfrm>
              <a:off x="3168225" y="2430550"/>
              <a:ext cx="42750" cy="42725"/>
            </a:xfrm>
            <a:custGeom>
              <a:rect b="b" l="l" r="r" t="t"/>
              <a:pathLst>
                <a:path extrusionOk="0" h="1709" w="171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9" name="Google Shape;7279;g28bf110c9a7_0_0"/>
            <p:cNvSpPr/>
            <p:nvPr/>
          </p:nvSpPr>
          <p:spPr>
            <a:xfrm>
              <a:off x="3180375" y="2444350"/>
              <a:ext cx="19275" cy="17625"/>
            </a:xfrm>
            <a:custGeom>
              <a:rect b="b" l="l" r="r" t="t"/>
              <a:pathLst>
                <a:path extrusionOk="0" h="705" w="771">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80" name="Google Shape;7280;g28bf110c9a7_0_0"/>
          <p:cNvGrpSpPr/>
          <p:nvPr/>
        </p:nvGrpSpPr>
        <p:grpSpPr>
          <a:xfrm>
            <a:off x="4911738" y="2587765"/>
            <a:ext cx="278844" cy="265473"/>
            <a:chOff x="261975" y="2586325"/>
            <a:chExt cx="95925" cy="91325"/>
          </a:xfrm>
        </p:grpSpPr>
        <p:sp>
          <p:nvSpPr>
            <p:cNvPr id="7281" name="Google Shape;7281;g28bf110c9a7_0_0"/>
            <p:cNvSpPr/>
            <p:nvPr/>
          </p:nvSpPr>
          <p:spPr>
            <a:xfrm>
              <a:off x="278725" y="2612700"/>
              <a:ext cx="38550" cy="5050"/>
            </a:xfrm>
            <a:custGeom>
              <a:rect b="b" l="l" r="r" t="t"/>
              <a:pathLst>
                <a:path extrusionOk="0" h="202" w="1542">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2" name="Google Shape;7282;g28bf110c9a7_0_0"/>
            <p:cNvSpPr/>
            <p:nvPr/>
          </p:nvSpPr>
          <p:spPr>
            <a:xfrm>
              <a:off x="278725" y="2629050"/>
              <a:ext cx="31450" cy="5050"/>
            </a:xfrm>
            <a:custGeom>
              <a:rect b="b" l="l" r="r" t="t"/>
              <a:pathLst>
                <a:path extrusionOk="0" h="202" w="1258">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3" name="Google Shape;7283;g28bf110c9a7_0_0"/>
            <p:cNvSpPr/>
            <p:nvPr/>
          </p:nvSpPr>
          <p:spPr>
            <a:xfrm>
              <a:off x="278725" y="2646200"/>
              <a:ext cx="38550" cy="5050"/>
            </a:xfrm>
            <a:custGeom>
              <a:rect b="b" l="l" r="r" t="t"/>
              <a:pathLst>
                <a:path extrusionOk="0" h="202" w="1542">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4" name="Google Shape;7284;g28bf110c9a7_0_0"/>
            <p:cNvSpPr/>
            <p:nvPr/>
          </p:nvSpPr>
          <p:spPr>
            <a:xfrm>
              <a:off x="261975" y="2586325"/>
              <a:ext cx="72050" cy="91325"/>
            </a:xfrm>
            <a:custGeom>
              <a:rect b="b" l="l" r="r" t="t"/>
              <a:pathLst>
                <a:path extrusionOk="0" h="3653" w="2882">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5" name="Google Shape;7285;g28bf110c9a7_0_0"/>
            <p:cNvSpPr/>
            <p:nvPr/>
          </p:nvSpPr>
          <p:spPr>
            <a:xfrm>
              <a:off x="315175" y="2610600"/>
              <a:ext cx="42725" cy="42750"/>
            </a:xfrm>
            <a:custGeom>
              <a:rect b="b" l="l" r="r" t="t"/>
              <a:pathLst>
                <a:path extrusionOk="0" h="1710" w="1709">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6" name="Google Shape;7286;g28bf110c9a7_0_0"/>
            <p:cNvSpPr/>
            <p:nvPr/>
          </p:nvSpPr>
          <p:spPr>
            <a:xfrm>
              <a:off x="327300" y="2624425"/>
              <a:ext cx="19300" cy="17625"/>
            </a:xfrm>
            <a:custGeom>
              <a:rect b="b" l="l" r="r" t="t"/>
              <a:pathLst>
                <a:path extrusionOk="0" h="705" w="772">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90" name="Shape 7290"/>
        <p:cNvGrpSpPr/>
        <p:nvPr/>
      </p:nvGrpSpPr>
      <p:grpSpPr>
        <a:xfrm>
          <a:off x="0" y="0"/>
          <a:ext cx="0" cy="0"/>
          <a:chOff x="0" y="0"/>
          <a:chExt cx="0" cy="0"/>
        </a:xfrm>
      </p:grpSpPr>
      <p:pic>
        <p:nvPicPr>
          <p:cNvPr id="7291" name="Google Shape;7291;p184"/>
          <p:cNvPicPr preferRelativeResize="0"/>
          <p:nvPr/>
        </p:nvPicPr>
        <p:blipFill rotWithShape="1">
          <a:blip r:embed="rId3">
            <a:alphaModFix/>
          </a:blip>
          <a:srcRect b="0" l="18849" r="27777" t="0"/>
          <a:stretch/>
        </p:blipFill>
        <p:spPr>
          <a:xfrm>
            <a:off x="5026199" y="0"/>
            <a:ext cx="4117801" cy="5143500"/>
          </a:xfrm>
          <a:prstGeom prst="rect">
            <a:avLst/>
          </a:prstGeom>
          <a:noFill/>
          <a:ln>
            <a:noFill/>
          </a:ln>
        </p:spPr>
      </p:pic>
      <p:sp>
        <p:nvSpPr>
          <p:cNvPr id="7292" name="Google Shape;7292;p184"/>
          <p:cNvSpPr txBox="1"/>
          <p:nvPr>
            <p:ph type="title"/>
          </p:nvPr>
        </p:nvSpPr>
        <p:spPr>
          <a:xfrm>
            <a:off x="599073" y="293548"/>
            <a:ext cx="4227900" cy="586669"/>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IRS Regulations</a:t>
            </a:r>
            <a:endParaRPr/>
          </a:p>
        </p:txBody>
      </p:sp>
      <p:sp>
        <p:nvSpPr>
          <p:cNvPr id="7293" name="Google Shape;7293;p184"/>
          <p:cNvSpPr txBox="1"/>
          <p:nvPr>
            <p:ph idx="1" type="body"/>
          </p:nvPr>
        </p:nvSpPr>
        <p:spPr>
          <a:xfrm>
            <a:off x="599073" y="1145136"/>
            <a:ext cx="3972928" cy="3354714"/>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a:t>Qualifying status changes include:</a:t>
            </a:r>
            <a:endParaRPr/>
          </a:p>
          <a:p>
            <a:pPr indent="-185928" lvl="0" marL="219456" rtl="0" algn="l">
              <a:lnSpc>
                <a:spcPct val="115000"/>
              </a:lnSpc>
              <a:spcBef>
                <a:spcPts val="2400"/>
              </a:spcBef>
              <a:spcAft>
                <a:spcPts val="0"/>
              </a:spcAft>
              <a:buSzPts val="1200"/>
              <a:buChar char="●"/>
            </a:pPr>
            <a:r>
              <a:rPr b="1" lang="en" sz="1200">
                <a:solidFill>
                  <a:schemeClr val="accent1"/>
                </a:solidFill>
              </a:rPr>
              <a:t>Elections cannot </a:t>
            </a:r>
            <a:r>
              <a:rPr lang="en" sz="1200">
                <a:solidFill>
                  <a:schemeClr val="dk2"/>
                </a:solidFill>
              </a:rPr>
              <a:t>be changed mid-year</a:t>
            </a:r>
            <a:endParaRPr sz="1200">
              <a:solidFill>
                <a:schemeClr val="dk2"/>
              </a:solidFill>
            </a:endParaRPr>
          </a:p>
          <a:p>
            <a:pPr indent="-185928" lvl="0" marL="219456" rtl="0" algn="l">
              <a:lnSpc>
                <a:spcPct val="115000"/>
              </a:lnSpc>
              <a:spcBef>
                <a:spcPts val="1200"/>
              </a:spcBef>
              <a:spcAft>
                <a:spcPts val="0"/>
              </a:spcAft>
              <a:buSzPts val="1200"/>
              <a:buChar char="●"/>
            </a:pPr>
            <a:r>
              <a:rPr b="1" lang="en" sz="1200">
                <a:solidFill>
                  <a:schemeClr val="accent1"/>
                </a:solidFill>
              </a:rPr>
              <a:t>Qualifying </a:t>
            </a:r>
            <a:r>
              <a:rPr lang="en" sz="1200">
                <a:solidFill>
                  <a:schemeClr val="dk2"/>
                </a:solidFill>
              </a:rPr>
              <a:t>status changes</a:t>
            </a:r>
            <a:endParaRPr/>
          </a:p>
          <a:p>
            <a:pPr indent="-185928" lvl="0" marL="219456" rtl="0" algn="l">
              <a:lnSpc>
                <a:spcPct val="115000"/>
              </a:lnSpc>
              <a:spcBef>
                <a:spcPts val="1200"/>
              </a:spcBef>
              <a:spcAft>
                <a:spcPts val="0"/>
              </a:spcAft>
              <a:buSzPts val="1200"/>
              <a:buChar char="●"/>
            </a:pPr>
            <a:r>
              <a:rPr b="1" lang="en" sz="1200">
                <a:solidFill>
                  <a:schemeClr val="accent1"/>
                </a:solidFill>
              </a:rPr>
              <a:t>Marital </a:t>
            </a:r>
            <a:r>
              <a:rPr lang="en" sz="1200">
                <a:solidFill>
                  <a:schemeClr val="dk2"/>
                </a:solidFill>
              </a:rPr>
              <a:t>status</a:t>
            </a:r>
            <a:endParaRPr/>
          </a:p>
          <a:p>
            <a:pPr indent="-185928" lvl="0" marL="219456" rtl="0" algn="l">
              <a:lnSpc>
                <a:spcPct val="115000"/>
              </a:lnSpc>
              <a:spcBef>
                <a:spcPts val="1200"/>
              </a:spcBef>
              <a:spcAft>
                <a:spcPts val="0"/>
              </a:spcAft>
              <a:buSzPts val="1200"/>
              <a:buChar char="●"/>
            </a:pPr>
            <a:r>
              <a:rPr b="1" lang="en" sz="1200">
                <a:solidFill>
                  <a:schemeClr val="accent1"/>
                </a:solidFill>
              </a:rPr>
              <a:t>Number </a:t>
            </a:r>
            <a:r>
              <a:rPr lang="en" sz="1200">
                <a:solidFill>
                  <a:schemeClr val="dk2"/>
                </a:solidFill>
              </a:rPr>
              <a:t>of dependents</a:t>
            </a:r>
            <a:endParaRPr/>
          </a:p>
          <a:p>
            <a:pPr indent="-185928" lvl="0" marL="219456" rtl="0" algn="l">
              <a:lnSpc>
                <a:spcPct val="115000"/>
              </a:lnSpc>
              <a:spcBef>
                <a:spcPts val="1200"/>
              </a:spcBef>
              <a:spcAft>
                <a:spcPts val="0"/>
              </a:spcAft>
              <a:buSzPts val="1200"/>
              <a:buChar char="●"/>
            </a:pPr>
            <a:r>
              <a:rPr b="1" lang="en" sz="1200">
                <a:solidFill>
                  <a:schemeClr val="accent1"/>
                </a:solidFill>
              </a:rPr>
              <a:t>Job </a:t>
            </a:r>
            <a:r>
              <a:rPr lang="en" sz="1200">
                <a:solidFill>
                  <a:schemeClr val="dk2"/>
                </a:solidFill>
              </a:rPr>
              <a:t>status</a:t>
            </a:r>
            <a:endParaRPr/>
          </a:p>
          <a:p>
            <a:pPr indent="-185928" lvl="0" marL="219456" rtl="0" algn="l">
              <a:lnSpc>
                <a:spcPct val="115000"/>
              </a:lnSpc>
              <a:spcBef>
                <a:spcPts val="1200"/>
              </a:spcBef>
              <a:spcAft>
                <a:spcPts val="0"/>
              </a:spcAft>
              <a:buSzPts val="1200"/>
              <a:buChar char="●"/>
            </a:pPr>
            <a:r>
              <a:rPr lang="en" sz="1200">
                <a:solidFill>
                  <a:schemeClr val="dk2"/>
                </a:solidFill>
              </a:rPr>
              <a:t>Daycare cost/ provider </a:t>
            </a:r>
            <a:r>
              <a:rPr b="1" lang="en" sz="1200">
                <a:solidFill>
                  <a:schemeClr val="accent1"/>
                </a:solidFill>
              </a:rPr>
              <a:t>change</a:t>
            </a:r>
            <a:endParaRPr/>
          </a:p>
          <a:p>
            <a:pPr indent="-185928" lvl="0" marL="219456" rtl="0" algn="l">
              <a:lnSpc>
                <a:spcPct val="115000"/>
              </a:lnSpc>
              <a:spcBef>
                <a:spcPts val="1200"/>
              </a:spcBef>
              <a:spcAft>
                <a:spcPts val="0"/>
              </a:spcAft>
              <a:buSzPts val="1200"/>
              <a:buChar char="●"/>
            </a:pPr>
            <a:r>
              <a:rPr b="1" lang="en" sz="1200">
                <a:solidFill>
                  <a:schemeClr val="accent1"/>
                </a:solidFill>
              </a:rPr>
              <a:t>30 days</a:t>
            </a:r>
            <a:r>
              <a:rPr lang="en" sz="1200">
                <a:solidFill>
                  <a:schemeClr val="dk2"/>
                </a:solidFill>
              </a:rPr>
              <a:t> to make changes</a:t>
            </a:r>
            <a:endParaRPr sz="12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7" name="Shape 7297"/>
        <p:cNvGrpSpPr/>
        <p:nvPr/>
      </p:nvGrpSpPr>
      <p:grpSpPr>
        <a:xfrm>
          <a:off x="0" y="0"/>
          <a:ext cx="0" cy="0"/>
          <a:chOff x="0" y="0"/>
          <a:chExt cx="0" cy="0"/>
        </a:xfrm>
      </p:grpSpPr>
      <p:sp>
        <p:nvSpPr>
          <p:cNvPr id="7298" name="Google Shape;7298;p16"/>
          <p:cNvSpPr txBox="1"/>
          <p:nvPr>
            <p:ph type="title"/>
          </p:nvPr>
        </p:nvSpPr>
        <p:spPr>
          <a:xfrm>
            <a:off x="325294" y="570119"/>
            <a:ext cx="4045200" cy="1130494"/>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7299" name="Google Shape;7299;p16"/>
          <p:cNvPicPr preferRelativeResize="0"/>
          <p:nvPr/>
        </p:nvPicPr>
        <p:blipFill rotWithShape="1">
          <a:blip r:embed="rId3">
            <a:alphaModFix/>
          </a:blip>
          <a:srcRect b="1215" l="0" r="0" t="1229"/>
          <a:stretch/>
        </p:blipFill>
        <p:spPr>
          <a:xfrm>
            <a:off x="923081" y="2305614"/>
            <a:ext cx="2849626" cy="1985756"/>
          </a:xfrm>
          <a:prstGeom prst="rect">
            <a:avLst/>
          </a:prstGeom>
          <a:noFill/>
          <a:ln>
            <a:noFill/>
          </a:ln>
        </p:spPr>
      </p:pic>
      <p:sp>
        <p:nvSpPr>
          <p:cNvPr id="7300" name="Google Shape;7300;p16"/>
          <p:cNvSpPr/>
          <p:nvPr/>
        </p:nvSpPr>
        <p:spPr>
          <a:xfrm>
            <a:off x="6512965" y="1338487"/>
            <a:ext cx="724251" cy="724251"/>
          </a:xfrm>
          <a:prstGeom prst="ellipse">
            <a:avLst/>
          </a:prstGeom>
          <a:solidFill>
            <a:schemeClr val="accent3"/>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7301" name="Google Shape;7301;p16"/>
          <p:cNvGrpSpPr/>
          <p:nvPr/>
        </p:nvGrpSpPr>
        <p:grpSpPr>
          <a:xfrm>
            <a:off x="6660818" y="1554347"/>
            <a:ext cx="428544" cy="292530"/>
            <a:chOff x="3898150" y="489975"/>
            <a:chExt cx="105550" cy="72050"/>
          </a:xfrm>
        </p:grpSpPr>
        <p:sp>
          <p:nvSpPr>
            <p:cNvPr id="7302" name="Google Shape;7302;p16"/>
            <p:cNvSpPr/>
            <p:nvPr/>
          </p:nvSpPr>
          <p:spPr>
            <a:xfrm>
              <a:off x="3898150" y="489975"/>
              <a:ext cx="105550" cy="72050"/>
            </a:xfrm>
            <a:custGeom>
              <a:rect b="b" l="l" r="r" t="t"/>
              <a:pathLst>
                <a:path extrusionOk="0" h="2882" w="4222">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3" name="Google Shape;7303;p16"/>
            <p:cNvSpPr/>
            <p:nvPr/>
          </p:nvSpPr>
          <p:spPr>
            <a:xfrm>
              <a:off x="3898150" y="505900"/>
              <a:ext cx="105550" cy="5050"/>
            </a:xfrm>
            <a:custGeom>
              <a:rect b="b" l="l" r="r" t="t"/>
              <a:pathLst>
                <a:path extrusionOk="0" h="202" w="4222">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4" name="Google Shape;7304;p16"/>
            <p:cNvSpPr/>
            <p:nvPr/>
          </p:nvSpPr>
          <p:spPr>
            <a:xfrm>
              <a:off x="3948400" y="523475"/>
              <a:ext cx="38550" cy="5050"/>
            </a:xfrm>
            <a:custGeom>
              <a:rect b="b" l="l" r="r" t="t"/>
              <a:pathLst>
                <a:path extrusionOk="0" h="202" w="1542">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05" name="Google Shape;7305;p16"/>
          <p:cNvSpPr txBox="1"/>
          <p:nvPr/>
        </p:nvSpPr>
        <p:spPr>
          <a:xfrm>
            <a:off x="5264199" y="2427375"/>
            <a:ext cx="3879900" cy="2060400"/>
          </a:xfrm>
          <a:prstGeom prst="rect">
            <a:avLst/>
          </a:prstGeom>
          <a:noFill/>
          <a:ln>
            <a:noFill/>
          </a:ln>
        </p:spPr>
        <p:txBody>
          <a:bodyPr anchorCtr="0" anchor="t" bIns="34275" lIns="68550" spcFirstLastPara="1" rIns="68550" wrap="square" tIns="34275">
            <a:normAutofit fontScale="92500" lnSpcReduction="20000"/>
          </a:bodyPr>
          <a:lstStyle/>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Free benefits card </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Minimize the amount of out-of-pocket spending</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Valid for three years</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Instant access to plan funds</a:t>
            </a:r>
            <a:endParaRPr b="0" i="0" sz="1600" u="none" cap="none" strike="noStrike">
              <a:solidFill>
                <a:srgbClr val="FFFFFF"/>
              </a:solidFill>
              <a:latin typeface="Inter"/>
              <a:ea typeface="Inter"/>
              <a:cs typeface="Inter"/>
              <a:sym typeface="Inter"/>
            </a:endParaRPr>
          </a:p>
          <a:p>
            <a:pPr indent="-171450" lvl="0" marL="342900" marR="0" rtl="0" algn="l">
              <a:lnSpc>
                <a:spcPct val="90000"/>
              </a:lnSpc>
              <a:spcBef>
                <a:spcPts val="750"/>
              </a:spcBef>
              <a:spcAft>
                <a:spcPts val="0"/>
              </a:spcAft>
              <a:buClr>
                <a:srgbClr val="000000"/>
              </a:buClr>
              <a:buSzPct val="100000"/>
              <a:buFont typeface="Arial"/>
              <a:buNone/>
            </a:pPr>
            <a:r>
              <a:t/>
            </a:r>
            <a:endParaRPr b="0" i="0" sz="1350" u="none" cap="none" strike="noStrike">
              <a:solidFill>
                <a:srgbClr val="FFFFF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