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comments+xml" PartName="/ppt/comments/comment2.xml"/>
  <Override ContentType="application/vnd.openxmlformats-officedocument.presentationml.comments+xml" PartName="/ppt/comments/comment4.xml"/>
  <Override ContentType="application/vnd.openxmlformats-officedocument.presentationml.comments+xml" PartName="/ppt/comments/comment3.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71" r:id="rId6"/>
    <p:sldMasterId id="2147483700" r:id="rId7"/>
    <p:sldMasterId id="2147483732" r:id="rId8"/>
    <p:sldMasterId id="2147483764" r:id="rId9"/>
    <p:sldMasterId id="2147483812"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Lst>
  <p:sldSz cy="5143500" cx="9144000"/>
  <p:notesSz cx="6858000" cy="9144000"/>
  <p:embeddedFontLst>
    <p:embeddedFont>
      <p:font typeface="Inter"/>
      <p:regular r:id="rId36"/>
      <p:bold r:id="rId37"/>
      <p:italic r:id="rId38"/>
      <p:boldItalic r:id="rId39"/>
    </p:embeddedFont>
    <p:embeddedFont>
      <p:font typeface="Roboto Condensed"/>
      <p:regular r:id="rId40"/>
      <p:bold r:id="rId41"/>
      <p:italic r:id="rId42"/>
      <p:boldItalic r:id="rId43"/>
    </p:embeddedFont>
    <p:embeddedFont>
      <p:font typeface="Inter ExtraBold"/>
      <p:bold r:id="rId44"/>
      <p:boldItalic r:id="rId45"/>
    </p:embeddedFont>
    <p:embeddedFont>
      <p:font typeface="Inter Medium"/>
      <p:regular r:id="rId46"/>
      <p:bold r:id="rId47"/>
      <p:italic r:id="rId48"/>
      <p:boldItalic r:id="rId49"/>
    </p:embeddedFont>
    <p:embeddedFont>
      <p:font typeface="Inter Black"/>
      <p:bold r:id="rId50"/>
      <p:boldItalic r:id="rId51"/>
    </p:embeddedFont>
    <p:embeddedFont>
      <p:font typeface="Open Sans"/>
      <p:regular r:id="rId52"/>
      <p:bold r:id="rId53"/>
      <p:italic r:id="rId54"/>
      <p:boldItalic r:id="rId5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56" roundtripDataSignature="AMtx7mj+UVf2ZHTY/pDm3TUuoiICKbKrlA=="/>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8" name="Erin Weber"/>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RobotoCondensed-regular.fntdata"/><Relationship Id="rId42" Type="http://schemas.openxmlformats.org/officeDocument/2006/relationships/font" Target="fonts/RobotoCondensed-italic.fntdata"/><Relationship Id="rId41" Type="http://schemas.openxmlformats.org/officeDocument/2006/relationships/font" Target="fonts/RobotoCondensed-bold.fntdata"/><Relationship Id="rId44" Type="http://schemas.openxmlformats.org/officeDocument/2006/relationships/font" Target="fonts/InterExtraBold-bold.fntdata"/><Relationship Id="rId43" Type="http://schemas.openxmlformats.org/officeDocument/2006/relationships/font" Target="fonts/RobotoCondensed-boldItalic.fntdata"/><Relationship Id="rId46" Type="http://schemas.openxmlformats.org/officeDocument/2006/relationships/font" Target="fonts/InterMedium-regular.fntdata"/><Relationship Id="rId45" Type="http://schemas.openxmlformats.org/officeDocument/2006/relationships/font" Target="fonts/InterExtraBold-boldItalic.fntdata"/><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commentAuthors" Target="commentAuthors.xml"/><Relationship Id="rId9" Type="http://schemas.openxmlformats.org/officeDocument/2006/relationships/slideMaster" Target="slideMasters/slideMaster5.xml"/><Relationship Id="rId48" Type="http://schemas.openxmlformats.org/officeDocument/2006/relationships/font" Target="fonts/InterMedium-italic.fntdata"/><Relationship Id="rId47" Type="http://schemas.openxmlformats.org/officeDocument/2006/relationships/font" Target="fonts/InterMedium-bold.fntdata"/><Relationship Id="rId49" Type="http://schemas.openxmlformats.org/officeDocument/2006/relationships/font" Target="fonts/InterMedium-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slideMaster" Target="slideMasters/slideMaster4.xml"/><Relationship Id="rId31" Type="http://schemas.openxmlformats.org/officeDocument/2006/relationships/slide" Target="slides/slide20.xml"/><Relationship Id="rId30" Type="http://schemas.openxmlformats.org/officeDocument/2006/relationships/slide" Target="slides/slide19.xml"/><Relationship Id="rId33" Type="http://schemas.openxmlformats.org/officeDocument/2006/relationships/slide" Target="slides/slide22.xml"/><Relationship Id="rId32" Type="http://schemas.openxmlformats.org/officeDocument/2006/relationships/slide" Target="slides/slide21.xml"/><Relationship Id="rId35" Type="http://schemas.openxmlformats.org/officeDocument/2006/relationships/slide" Target="slides/slide24.xml"/><Relationship Id="rId34" Type="http://schemas.openxmlformats.org/officeDocument/2006/relationships/slide" Target="slides/slide23.xml"/><Relationship Id="rId37" Type="http://schemas.openxmlformats.org/officeDocument/2006/relationships/font" Target="fonts/Inter-bold.fntdata"/><Relationship Id="rId36" Type="http://schemas.openxmlformats.org/officeDocument/2006/relationships/font" Target="fonts/Inter-regular.fntdata"/><Relationship Id="rId39" Type="http://schemas.openxmlformats.org/officeDocument/2006/relationships/font" Target="fonts/Inter-boldItalic.fntdata"/><Relationship Id="rId38" Type="http://schemas.openxmlformats.org/officeDocument/2006/relationships/font" Target="fonts/Inter-italic.fntdata"/><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slide" Target="slides/slide13.xml"/><Relationship Id="rId23" Type="http://schemas.openxmlformats.org/officeDocument/2006/relationships/slide" Target="slides/slide12.xml"/><Relationship Id="rId26" Type="http://schemas.openxmlformats.org/officeDocument/2006/relationships/slide" Target="slides/slide15.xml"/><Relationship Id="rId25" Type="http://schemas.openxmlformats.org/officeDocument/2006/relationships/slide" Target="slides/slide14.xml"/><Relationship Id="rId28" Type="http://schemas.openxmlformats.org/officeDocument/2006/relationships/slide" Target="slides/slide17.xml"/><Relationship Id="rId27" Type="http://schemas.openxmlformats.org/officeDocument/2006/relationships/slide" Target="slides/slide16.xml"/><Relationship Id="rId29" Type="http://schemas.openxmlformats.org/officeDocument/2006/relationships/slide" Target="slides/slide18.xml"/><Relationship Id="rId51" Type="http://schemas.openxmlformats.org/officeDocument/2006/relationships/font" Target="fonts/InterBlack-boldItalic.fntdata"/><Relationship Id="rId50" Type="http://schemas.openxmlformats.org/officeDocument/2006/relationships/font" Target="fonts/InterBlack-bold.fntdata"/><Relationship Id="rId53" Type="http://schemas.openxmlformats.org/officeDocument/2006/relationships/font" Target="fonts/OpenSans-bold.fntdata"/><Relationship Id="rId52" Type="http://schemas.openxmlformats.org/officeDocument/2006/relationships/font" Target="fonts/OpenSans-regular.fntdata"/><Relationship Id="rId11" Type="http://schemas.openxmlformats.org/officeDocument/2006/relationships/notesMaster" Target="notesMasters/notesMaster1.xml"/><Relationship Id="rId55" Type="http://schemas.openxmlformats.org/officeDocument/2006/relationships/font" Target="fonts/OpenSans-boldItalic.fntdata"/><Relationship Id="rId10" Type="http://schemas.openxmlformats.org/officeDocument/2006/relationships/slideMaster" Target="slideMasters/slideMaster6.xml"/><Relationship Id="rId54" Type="http://schemas.openxmlformats.org/officeDocument/2006/relationships/font" Target="fonts/OpenSans-italic.fntdata"/><Relationship Id="rId13" Type="http://schemas.openxmlformats.org/officeDocument/2006/relationships/slide" Target="slides/slide2.xml"/><Relationship Id="rId12" Type="http://schemas.openxmlformats.org/officeDocument/2006/relationships/slide" Target="slides/slide1.xml"/><Relationship Id="rId56" Type="http://customschemas.google.com/relationships/presentationmetadata" Target="metadata"/><Relationship Id="rId15" Type="http://schemas.openxmlformats.org/officeDocument/2006/relationships/slide" Target="slides/slide4.xml"/><Relationship Id="rId14" Type="http://schemas.openxmlformats.org/officeDocument/2006/relationships/slide" Target="slides/slide3.xml"/><Relationship Id="rId17" Type="http://schemas.openxmlformats.org/officeDocument/2006/relationships/slide" Target="slides/slide6.xml"/><Relationship Id="rId16" Type="http://schemas.openxmlformats.org/officeDocument/2006/relationships/slide" Target="slides/slide5.xml"/><Relationship Id="rId19" Type="http://schemas.openxmlformats.org/officeDocument/2006/relationships/slide" Target="slides/slide8.xml"/><Relationship Id="rId18" Type="http://schemas.openxmlformats.org/officeDocument/2006/relationships/slide" Target="slides/slide7.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11-21T15:44:57.000">
    <p:pos x="888" y="1077"/>
    <p:text>Dynamic Field
2024 medical FSA maximum:
example: 3,200</p:text>
    <p:extLst>
      <p:ext uri="{C676402C-5697-4E1C-873F-D02D1690AC5C}">
        <p15:threadingInfo timeZoneBias="0"/>
      </p:ext>
      <p:ext uri="http://customooxmlschemas.google.com/">
        <go:slidesCustomData xmlns:go="http://customooxmlschemas.google.com/" commentPostId="AAABBDNjwNU"/>
      </p:ext>
    </p:extLst>
  </p:cm>
</p:cmLst>
</file>

<file path=ppt/comments/comment2.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2" dt="2023-11-21T15:36:23.862">
    <p:pos x="530" y="1048"/>
    <p:text>Dynamic Field
Plan Year:
example: January 1, 2024 - December 31, 2024</p:text>
    <p:extLst>
      <p:ext uri="{C676402C-5697-4E1C-873F-D02D1690AC5C}">
        <p15:threadingInfo timeZoneBias="0"/>
      </p:ext>
      <p:ext uri="http://customooxmlschemas.google.com/">
        <go:slidesCustomData xmlns:go="http://customooxmlschemas.google.com/" commentPostId="AAABBDNjwNA"/>
      </p:ext>
    </p:extLst>
  </p:cm>
  <p:cm authorId="0" idx="3" dt="2023-11-21T15:36:39.169">
    <p:pos x="2833" y="1048"/>
    <p:text>Dynamic Field
Grace Period Date:
example: March 15, 2024</p:text>
    <p:extLst>
      <p:ext uri="{C676402C-5697-4E1C-873F-D02D1690AC5C}">
        <p15:threadingInfo timeZoneBias="0"/>
      </p:ext>
      <p:ext uri="http://customooxmlschemas.google.com/">
        <go:slidesCustomData xmlns:go="http://customooxmlschemas.google.com/" commentPostId="AAABBDNjwNE"/>
      </p:ext>
    </p:extLst>
  </p:cm>
  <p:cm authorId="0" idx="4" dt="2023-11-21T15:36:52.422">
    <p:pos x="2833" y="1907"/>
    <p:text>Dynamic Field
Runout Date:
example: March 31, 2025</p:text>
    <p:extLst>
      <p:ext uri="{C676402C-5697-4E1C-873F-D02D1690AC5C}">
        <p15:threadingInfo timeZoneBias="0"/>
      </p:ext>
      <p:ext uri="http://customooxmlschemas.google.com/">
        <go:slidesCustomData xmlns:go="http://customooxmlschemas.google.com/" commentPostId="AAABBDNjwNI"/>
      </p:ext>
    </p:extLst>
  </p:cm>
</p:cmLst>
</file>

<file path=ppt/comments/comment3.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5" dt="2023-11-21T15:36:08.733">
    <p:pos x="2880" y="1478"/>
    <p:text>Dynamic Field
Runout Date:
example: March 31, 2025</p:text>
    <p:extLst>
      <p:ext uri="{C676402C-5697-4E1C-873F-D02D1690AC5C}">
        <p15:threadingInfo timeZoneBias="0"/>
      </p:ext>
      <p:ext uri="http://customooxmlschemas.google.com/">
        <go:slidesCustomData xmlns:go="http://customooxmlschemas.google.com/" commentPostId="AAABBDNjwM8"/>
      </p:ext>
    </p:extLst>
  </p:cm>
  <p:cm authorId="0" idx="6" dt="2023-11-21T15:35:57.581">
    <p:pos x="530" y="1048"/>
    <p:text>Dynamic Field
Plan Year:
example: January 1, 2024 - December 31, 2024</p:text>
    <p:extLst>
      <p:ext uri="{C676402C-5697-4E1C-873F-D02D1690AC5C}">
        <p15:threadingInfo timeZoneBias="0"/>
      </p:ext>
      <p:ext uri="http://customooxmlschemas.google.com/">
        <go:slidesCustomData xmlns:go="http://customooxmlschemas.google.com/" commentPostId="AAABBDNjwM4"/>
      </p:ext>
    </p:extLst>
  </p:cm>
</p:cmLst>
</file>

<file path=ppt/comments/comment4.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7" dt="2023-11-21T15:38:10.889">
    <p:pos x="1576" y="1053"/>
    <p:text>Dynamic Field
Carryover Date:
example: April 2025</p:text>
    <p:extLst>
      <p:ext uri="{C676402C-5697-4E1C-873F-D02D1690AC5C}">
        <p15:threadingInfo timeZoneBias="0"/>
      </p:ext>
      <p:ext uri="http://customooxmlschemas.google.com/">
        <go:slidesCustomData xmlns:go="http://customooxmlschemas.google.com/" commentPostId="AAABBDNjwNQ"/>
      </p:ext>
    </p:extLst>
  </p:cm>
  <p:cm authorId="0" idx="8" dt="2023-11-21T15:37:44.260">
    <p:pos x="1576" y="1153"/>
    <p:text>Dynamic Field
Carryover Amount:
example: 640</p:text>
    <p:extLst>
      <p:ext uri="{C676402C-5697-4E1C-873F-D02D1690AC5C}">
        <p15:threadingInfo timeZoneBias="0"/>
      </p:ext>
      <p:ext uri="http://customooxmlschemas.google.com/">
        <go:slidesCustomData xmlns:go="http://customooxmlschemas.google.com/" commentPostId="AAABBDNjwNM"/>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1" name="Shape 10351"/>
        <p:cNvGrpSpPr/>
        <p:nvPr/>
      </p:nvGrpSpPr>
      <p:grpSpPr>
        <a:xfrm>
          <a:off x="0" y="0"/>
          <a:ext cx="0" cy="0"/>
          <a:chOff x="0" y="0"/>
          <a:chExt cx="0" cy="0"/>
        </a:xfrm>
      </p:grpSpPr>
      <p:sp>
        <p:nvSpPr>
          <p:cNvPr id="10352" name="Google Shape;1035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3" name="Google Shape;1035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Flexible Spending Accounts.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4" name="Shape 10514"/>
        <p:cNvGrpSpPr/>
        <p:nvPr/>
      </p:nvGrpSpPr>
      <p:grpSpPr>
        <a:xfrm>
          <a:off x="0" y="0"/>
          <a:ext cx="0" cy="0"/>
          <a:chOff x="0" y="0"/>
          <a:chExt cx="0" cy="0"/>
        </a:xfrm>
      </p:grpSpPr>
      <p:sp>
        <p:nvSpPr>
          <p:cNvPr id="10515" name="Google Shape;10515;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16" name="Google Shape;10516;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0" name="Shape 10520"/>
        <p:cNvGrpSpPr/>
        <p:nvPr/>
      </p:nvGrpSpPr>
      <p:grpSpPr>
        <a:xfrm>
          <a:off x="0" y="0"/>
          <a:ext cx="0" cy="0"/>
          <a:chOff x="0" y="0"/>
          <a:chExt cx="0" cy="0"/>
        </a:xfrm>
      </p:grpSpPr>
      <p:sp>
        <p:nvSpPr>
          <p:cNvPr id="10521" name="Google Shape;10521;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22" name="Google Shape;10522;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let’s talk about why you should choose a </a:t>
            </a:r>
            <a:r>
              <a:rPr lang="en" sz="1200"/>
              <a:t>c</a:t>
            </a:r>
            <a:r>
              <a:rPr i="0" lang="en" sz="1200" u="none" cap="none" strike="noStrike">
                <a:solidFill>
                  <a:srgbClr val="000000"/>
                </a:solidFill>
              </a:rPr>
              <a:t>ombination FSA: it’s a benefit that allows you to choose how much of your paycheck you’d like to set aside, before taxes are taken out, for qualified dental, vision and preventative care expenses.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reach the IRS statutory deductible for the year, your </a:t>
            </a:r>
            <a:r>
              <a:rPr lang="en" sz="1200"/>
              <a:t>c</a:t>
            </a:r>
            <a:r>
              <a:rPr i="0" lang="en" sz="1200" u="none" cap="none" strike="noStrike">
                <a:solidFill>
                  <a:srgbClr val="000000"/>
                </a:solidFill>
              </a:rPr>
              <a:t>ombination FSA can also be used for any eligible healthcare and prescription costs.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from day one,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Combination FSA.*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save</a:t>
            </a:r>
            <a:r>
              <a:rPr lang="en" sz="1200"/>
              <a:t>!</a:t>
            </a:r>
            <a:endParaRPr i="0" sz="1200" u="none" cap="none" strike="noStrike">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8" name="Shape 10558"/>
        <p:cNvGrpSpPr/>
        <p:nvPr/>
      </p:nvGrpSpPr>
      <p:grpSpPr>
        <a:xfrm>
          <a:off x="0" y="0"/>
          <a:ext cx="0" cy="0"/>
          <a:chOff x="0" y="0"/>
          <a:chExt cx="0" cy="0"/>
        </a:xfrm>
      </p:grpSpPr>
      <p:sp>
        <p:nvSpPr>
          <p:cNvPr id="10559" name="Google Shape;10559;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60" name="Google Shape;10560;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1" i="0" lang="en" sz="1200" u="none" cap="none" strike="noStrike">
                <a:solidFill>
                  <a:srgbClr val="000000"/>
                </a:solidFill>
              </a:rPr>
              <a:t>What does the Combination FSA cover before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Procedures and products deemed necessary by the IRS include but are not limited to:</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Prescription sunglasses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Contact lenses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Orthodontia</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Root canals/fillings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b="1" i="0" lang="en" sz="1200" u="none" cap="none" strike="noStrike">
                <a:solidFill>
                  <a:srgbClr val="000000"/>
                </a:solidFill>
              </a:rPr>
              <a:t>What does it cover after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of the above, plus IRS-approved </a:t>
            </a:r>
            <a:r>
              <a:rPr lang="en" sz="1200"/>
              <a:t>health care</a:t>
            </a:r>
            <a:r>
              <a:rPr i="0" lang="en" sz="1200" u="none" cap="none" strike="noStrike">
                <a:solidFill>
                  <a:srgbClr val="000000"/>
                </a:solidFill>
              </a:rPr>
              <a:t> expenses, which include:</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Emergency room visits and ambulance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First Aid kits and supplies</a:t>
            </a:r>
            <a:endParaRPr sz="1200"/>
          </a:p>
          <a:p>
            <a:pPr indent="-171450" lvl="0" marL="171450" marR="0" rtl="0" algn="l">
              <a:lnSpc>
                <a:spcPct val="100000"/>
              </a:lnSpc>
              <a:spcBef>
                <a:spcPts val="0"/>
              </a:spcBef>
              <a:spcAft>
                <a:spcPts val="0"/>
              </a:spcAft>
              <a:buClr>
                <a:srgbClr val="000000"/>
              </a:buClr>
              <a:buSzPts val="1200"/>
              <a:buChar char="•"/>
            </a:pPr>
            <a:r>
              <a:rPr lang="en" sz="1200"/>
              <a:t>Chiropractic</a:t>
            </a:r>
            <a:r>
              <a:rPr i="0" lang="en" sz="1200" u="none" cap="none" strike="noStrike">
                <a:solidFill>
                  <a:srgbClr val="000000"/>
                </a:solidFill>
              </a:rPr>
              <a:t> treatments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Copays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As you can tell there are a lot of options to consider. By maximizing your benefits and enrolling in other health care benefits you can maximize your tax free contributions </a:t>
            </a:r>
            <a:r>
              <a:rPr i="1" lang="en" sz="1200" u="none" cap="none" strike="noStrike">
                <a:solidFill>
                  <a:srgbClr val="000000"/>
                </a:solidFill>
              </a:rPr>
              <a:t>and grow your HSA balance for retirement!  </a:t>
            </a:r>
            <a:r>
              <a:rPr i="0" lang="en" sz="1200" u="none" cap="none" strike="noStrike">
                <a:solidFill>
                  <a:srgbClr val="000000"/>
                </a:solidFill>
              </a:rPr>
              <a:t>(Remove if HSA not offered)</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6" name="Shape 10596"/>
        <p:cNvGrpSpPr/>
        <p:nvPr/>
      </p:nvGrpSpPr>
      <p:grpSpPr>
        <a:xfrm>
          <a:off x="0" y="0"/>
          <a:ext cx="0" cy="0"/>
          <a:chOff x="0" y="0"/>
          <a:chExt cx="0" cy="0"/>
        </a:xfrm>
      </p:grpSpPr>
      <p:sp>
        <p:nvSpPr>
          <p:cNvPr id="10597" name="Google Shape;10597;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98" name="Google Shape;10598;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2" name="Shape 10602"/>
        <p:cNvGrpSpPr/>
        <p:nvPr/>
      </p:nvGrpSpPr>
      <p:grpSpPr>
        <a:xfrm>
          <a:off x="0" y="0"/>
          <a:ext cx="0" cy="0"/>
          <a:chOff x="0" y="0"/>
          <a:chExt cx="0" cy="0"/>
        </a:xfrm>
      </p:grpSpPr>
      <p:sp>
        <p:nvSpPr>
          <p:cNvPr id="10603" name="Google Shape;10603;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04" name="Google Shape;10604;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a:t>
            </a:r>
            <a:r>
              <a:rPr lang="en" sz="1200"/>
              <a:t>l</a:t>
            </a:r>
            <a:r>
              <a:rPr i="0" lang="en" sz="1200" u="none" cap="none" strike="noStrike">
                <a:solidFill>
                  <a:srgbClr val="000000"/>
                </a:solidFill>
              </a:rPr>
              <a:t>imited FSA is a benefit that allows you to choose how much of your paycheck you</a:t>
            </a:r>
            <a:r>
              <a:rPr lang="en" sz="1200"/>
              <a:t> woul</a:t>
            </a:r>
            <a:r>
              <a:rPr i="0" lang="en" sz="1200" u="none" cap="none" strike="noStrike">
                <a:solidFill>
                  <a:srgbClr val="000000"/>
                </a:solidFill>
              </a:rPr>
              <a:t>d like to set aside, before taxes are taken out, for qualified dental, vision and preventative care expenses.</a:t>
            </a:r>
            <a:r>
              <a:rPr b="1" i="0" lang="en" sz="1200" u="none" cap="none" strike="noStrike">
                <a:solidFill>
                  <a:schemeClr val="dk1"/>
                </a:solidFill>
              </a:rPr>
              <a:t> </a:t>
            </a:r>
            <a:r>
              <a:rPr b="1" lang="en" sz="1200" u="none" cap="none" strike="noStrike">
                <a:solidFill>
                  <a:schemeClr val="dk1"/>
                </a:solidFill>
              </a:rPr>
              <a:t>It pairs well with a Health Savings Account (HSA).  </a:t>
            </a:r>
            <a:r>
              <a:rPr b="1" lang="en" sz="1200">
                <a:solidFill>
                  <a:schemeClr val="dk1"/>
                </a:solidFill>
              </a:rPr>
              <a:t>— </a:t>
            </a:r>
            <a:r>
              <a:rPr b="1" lang="en" sz="1200" u="none" cap="none" strike="noStrike">
                <a:solidFill>
                  <a:schemeClr val="dk1"/>
                </a:solidFill>
              </a:rPr>
              <a:t>(Remove if you don’t offer an HSA)</a:t>
            </a:r>
            <a:endParaRPr b="1" sz="1200" u="none" cap="none" strike="noStrike">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b="1"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This plan offers instant access to funds for expenses you incur throughout the year. And saves you money by reducing your taxable income.</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on day one, you can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Limited FSA.*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a:t>
            </a:r>
            <a:r>
              <a:rPr lang="en" sz="1200"/>
              <a:t>e!</a:t>
            </a:r>
            <a:endParaRPr sz="1200"/>
          </a:p>
          <a:p>
            <a:pPr indent="0" lvl="0" marL="0" marR="0" rtl="0" algn="l">
              <a:lnSpc>
                <a:spcPct val="100000"/>
              </a:lnSpc>
              <a:spcBef>
                <a:spcPts val="0"/>
              </a:spcBef>
              <a:spcAft>
                <a:spcPts val="0"/>
              </a:spcAft>
              <a:buClr>
                <a:srgbClr val="000000"/>
              </a:buClr>
              <a:buSzPts val="1200"/>
              <a:buFont typeface="Calibri"/>
              <a:buNone/>
            </a:pPr>
            <a:r>
              <a:t/>
            </a:r>
            <a:endParaRPr i="0" sz="1200" u="none" cap="none" strike="noStrike">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7" name="Shape 10627"/>
        <p:cNvGrpSpPr/>
        <p:nvPr/>
      </p:nvGrpSpPr>
      <p:grpSpPr>
        <a:xfrm>
          <a:off x="0" y="0"/>
          <a:ext cx="0" cy="0"/>
          <a:chOff x="0" y="0"/>
          <a:chExt cx="0" cy="0"/>
        </a:xfrm>
      </p:grpSpPr>
      <p:sp>
        <p:nvSpPr>
          <p:cNvPr id="10628" name="Google Shape;10628;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29" name="Google Shape;1062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What does a </a:t>
            </a:r>
            <a:r>
              <a:rPr lang="en" sz="1200"/>
              <a:t>limited FSA</a:t>
            </a:r>
            <a:r>
              <a:rPr i="0" lang="en" sz="1200" u="none" cap="none" strike="noStrike">
                <a:solidFill>
                  <a:srgbClr val="000000"/>
                </a:solidFill>
              </a:rPr>
              <a:t> cover?</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There are thousands of eligible items, including:</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and orthodontia office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implants, dentures, and bridges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Optometrist and ophthalmologist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Eye glasses, contacts, prescription sunglasses, solutions and drops </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Laser eye surgery</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If you</a:t>
            </a:r>
            <a:r>
              <a:rPr lang="en" sz="1200"/>
              <a:t> ar</a:t>
            </a:r>
            <a:r>
              <a:rPr i="0" lang="en" sz="1200" u="none" cap="none" strike="noStrike">
                <a:solidFill>
                  <a:srgbClr val="000000"/>
                </a:solidFill>
              </a:rPr>
              <a:t>e wondering if you can enroll, anyone is eligible to enroll as long as you are</a:t>
            </a:r>
            <a:r>
              <a:rPr lang="en" sz="1200"/>
              <a:t> no</a:t>
            </a:r>
            <a:r>
              <a:rPr i="0" lang="en" sz="1200" u="none" cap="none" strike="noStrike">
                <a:solidFill>
                  <a:srgbClr val="000000"/>
                </a:solidFill>
              </a:rPr>
              <a:t>t already enrolled in a Full Medical FSA.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b="1" lang="en" sz="1200" u="none" cap="none" strike="noStrike">
                <a:solidFill>
                  <a:srgbClr val="000000"/>
                </a:solidFill>
              </a:rPr>
              <a:t>The Limited FSA pairs nicely with a Health Savings Account (HSA). Pairing these plans allows you to spend your Limited FSA dollars on eligible expenses while saving or investing your HSA dollars. </a:t>
            </a:r>
            <a:r>
              <a:rPr b="1" lang="en" sz="1200"/>
              <a:t>— </a:t>
            </a:r>
            <a:r>
              <a:rPr b="1" lang="en" sz="1200" u="none" cap="none" strike="noStrike">
                <a:solidFill>
                  <a:srgbClr val="000000"/>
                </a:solidFill>
              </a:rPr>
              <a:t>(Remove if you don’t offer HSA)</a:t>
            </a:r>
            <a:endParaRPr b="1"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4" name="Shape 10654"/>
        <p:cNvGrpSpPr/>
        <p:nvPr/>
      </p:nvGrpSpPr>
      <p:grpSpPr>
        <a:xfrm>
          <a:off x="0" y="0"/>
          <a:ext cx="0" cy="0"/>
          <a:chOff x="0" y="0"/>
          <a:chExt cx="0" cy="0"/>
        </a:xfrm>
      </p:grpSpPr>
      <p:sp>
        <p:nvSpPr>
          <p:cNvPr id="10655" name="Google Shape;10655;p1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6" name="Google Shape;10656;p1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elect a</a:t>
            </a:r>
            <a:r>
              <a:rPr lang="en" sz="1200"/>
              <a:t>n FSA </a:t>
            </a:r>
            <a:r>
              <a:rPr i="0" lang="en" sz="1200" u="none" cap="none" strike="noStrike">
                <a:solidFill>
                  <a:srgbClr val="000000"/>
                </a:solidFill>
              </a:rPr>
              <a:t> you cannot change your election unless you have a qualifying event.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qualifying event includes: change in marital status, number of dependents, or a job status change.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have 30 days from the date of your qualifying event to notify </a:t>
            </a:r>
            <a:r>
              <a:rPr b="1" lang="en" sz="1200" u="none" cap="none" strike="noStrike">
                <a:solidFill>
                  <a:srgbClr val="000000"/>
                </a:solidFill>
              </a:rPr>
              <a:t>your employer </a:t>
            </a:r>
            <a:r>
              <a:rPr i="0" lang="en" sz="1200" u="none" cap="none" strike="noStrike">
                <a:solidFill>
                  <a:srgbClr val="000000"/>
                </a:solidFill>
              </a:rPr>
              <a:t>to make any election changes.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1" name="Shape 10661"/>
        <p:cNvGrpSpPr/>
        <p:nvPr/>
      </p:nvGrpSpPr>
      <p:grpSpPr>
        <a:xfrm>
          <a:off x="0" y="0"/>
          <a:ext cx="0" cy="0"/>
          <a:chOff x="0" y="0"/>
          <a:chExt cx="0" cy="0"/>
        </a:xfrm>
      </p:grpSpPr>
      <p:sp>
        <p:nvSpPr>
          <p:cNvPr id="10662" name="Google Shape;10662;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63" name="Google Shape;10663;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Font typeface="Arial"/>
              <a:buNone/>
            </a:pPr>
            <a:r>
              <a:rPr lang="en" sz="1200"/>
              <a:t>Your enrollment in any of our plans includes our free benefits debit card. This allows you to easily access your funds right from your wallet to help you minimize the amount of out of pocket spending.</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Regardless if you are enrolled in an FSA or other WEX benefits you will use the same card.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your card is lost or stolen, you can order a new card free of charge from the benefits mobile app or by going through your online account.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The WEX Benefits Debit Card is the most common way that claims against your FSA are filed. </a:t>
            </a:r>
            <a:endParaRPr sz="12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3" name="Shape 10673"/>
        <p:cNvGrpSpPr/>
        <p:nvPr/>
      </p:nvGrpSpPr>
      <p:grpSpPr>
        <a:xfrm>
          <a:off x="0" y="0"/>
          <a:ext cx="0" cy="0"/>
          <a:chOff x="0" y="0"/>
          <a:chExt cx="0" cy="0"/>
        </a:xfrm>
      </p:grpSpPr>
      <p:sp>
        <p:nvSpPr>
          <p:cNvPr id="10674" name="Google Shape;10674;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5" name="Google Shape;10675;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lang="en" sz="1200"/>
              <a:t>Let's</a:t>
            </a:r>
            <a:r>
              <a:rPr i="0" lang="en" sz="1200" u="none" cap="none" strike="noStrike">
                <a:solidFill>
                  <a:srgbClr val="000000"/>
                </a:solidFill>
              </a:rPr>
              <a:t> talk a bit about documentation! </a:t>
            </a:r>
            <a:r>
              <a:rPr i="1" lang="en" sz="1200" u="none" cap="none" strike="noStrike">
                <a:solidFill>
                  <a:srgbClr val="000000"/>
                </a:solidFill>
              </a:rPr>
              <a:t>(say jokingly) </a:t>
            </a:r>
            <a:r>
              <a:rPr i="0" lang="en" sz="1200" u="none" cap="none" strike="noStrike">
                <a:solidFill>
                  <a:srgbClr val="000000"/>
                </a:solidFill>
              </a:rPr>
              <a:t>Everyone loves providing documentation, right?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i="0" lang="en" sz="1200" u="none" cap="none" strike="noStrike">
                <a:solidFill>
                  <a:srgbClr val="000000"/>
                </a:solidFill>
              </a:rPr>
              <a:t> talk about when you may be asked to provide it.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our debit card works with what is called an IIAS system. This means that if the merchant allows (typically big box stores like target and cvs will have this </a:t>
            </a:r>
            <a:r>
              <a:rPr lang="en" sz="1200"/>
              <a:t>system</a:t>
            </a:r>
            <a:r>
              <a:rPr i="0" lang="en" sz="1200" u="none" cap="none" strike="noStrike">
                <a:solidFill>
                  <a:srgbClr val="000000"/>
                </a:solidFill>
              </a:rPr>
              <a:t>) our debit card can read what each product being purchased is</a:t>
            </a:r>
            <a:r>
              <a:rPr lang="en" sz="1200"/>
              <a:t>, will only allow eligible FSA items to be purchased on it, allowing it to auto substantiate (or verify) the card purchase. </a:t>
            </a:r>
            <a:r>
              <a:rPr i="0" lang="en" sz="1200" u="none" cap="none" strike="noStrike">
                <a:solidFill>
                  <a:srgbClr val="000000"/>
                </a:solidFill>
              </a:rPr>
              <a:t>For example, say you are at target and you’re purchasing a box of band aides, sunblock and a soda. If you swipe your </a:t>
            </a:r>
            <a:r>
              <a:rPr lang="en" sz="1200"/>
              <a:t>WEX benefits </a:t>
            </a:r>
            <a:r>
              <a:rPr i="0" lang="en" sz="1200" u="none" cap="none" strike="noStrike">
                <a:solidFill>
                  <a:srgbClr val="000000"/>
                </a:solidFill>
              </a:rPr>
              <a:t>card, it will </a:t>
            </a:r>
            <a:r>
              <a:rPr lang="en" sz="1200"/>
              <a:t>allow</a:t>
            </a:r>
            <a:r>
              <a:rPr i="0" lang="en" sz="1200" u="none" cap="none" strike="noStrik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 not reach out for you to ask for documentation to substantiate (or verify).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Next, our debit card </a:t>
            </a:r>
            <a:r>
              <a:rPr lang="en" sz="1200"/>
              <a:t>recognizes </a:t>
            </a:r>
            <a:r>
              <a:rPr i="0" lang="en" sz="1200" u="none" cap="none" strike="noStrik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i="0" lang="en" sz="1200" u="none" cap="none" strike="noStrike">
                <a:solidFill>
                  <a:srgbClr val="000000"/>
                </a:solidFill>
              </a:rPr>
              <a:t> substantiate. </a:t>
            </a:r>
            <a:r>
              <a:rPr lang="en" sz="1200"/>
              <a:t>Again, this </a:t>
            </a:r>
            <a:r>
              <a:rPr i="0" lang="en" sz="1200" u="none" cap="none" strike="noStrike">
                <a:solidFill>
                  <a:srgbClr val="000000"/>
                </a:solidFill>
              </a:rPr>
              <a:t>means we won’t ask you for further documentation.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Lastly, there are going to places that we will ask you for </a:t>
            </a:r>
            <a:r>
              <a:rPr lang="en" sz="1200"/>
              <a:t>documentation, and an</a:t>
            </a:r>
            <a:r>
              <a:rPr i="0" lang="en" sz="1200" u="none" cap="none" strike="noStrik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lang="en" sz="1200"/>
              <a:t>Now when you are asked to provide documentation,</a:t>
            </a:r>
            <a:r>
              <a:rPr i="0" lang="en" sz="1200" u="none" cap="none" strike="noStrike">
                <a:solidFill>
                  <a:srgbClr val="000000"/>
                </a:solidFill>
              </a:rPr>
              <a:t> </a:t>
            </a:r>
            <a:r>
              <a:rPr lang="en" sz="1200"/>
              <a:t>the best form of documentation to submit is an </a:t>
            </a:r>
            <a:r>
              <a:rPr i="0" lang="en" sz="1200" u="none" cap="none" strike="noStrike">
                <a:solidFill>
                  <a:srgbClr val="000000"/>
                </a:solidFill>
              </a:rPr>
              <a:t>Explanation of Benefits </a:t>
            </a:r>
            <a:r>
              <a:rPr lang="en" sz="1200"/>
              <a:t>(or EOB)</a:t>
            </a:r>
            <a:r>
              <a:rPr i="0" lang="en" sz="1200" u="none" cap="none" strike="noStrike">
                <a:solidFill>
                  <a:srgbClr val="000000"/>
                </a:solidFill>
              </a:rPr>
              <a:t> as it contains all of the necessary information for WEX to approve your claim</a:t>
            </a:r>
            <a:r>
              <a:rPr lang="en" sz="1200"/>
              <a:t>. You receive the EOB</a:t>
            </a:r>
            <a:r>
              <a:rPr i="0" lang="en" sz="1200" u="none" cap="none" strike="noStrike">
                <a:solidFill>
                  <a:srgbClr val="000000"/>
                </a:solidFill>
              </a:rPr>
              <a:t> from your medical, dental or vision carriers.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lang="en" sz="1200"/>
              <a:t>A</a:t>
            </a:r>
            <a:r>
              <a:rPr i="0" lang="en" sz="1200" u="none" cap="none" strike="noStrike">
                <a:solidFill>
                  <a:srgbClr val="000000"/>
                </a:solidFill>
              </a:rPr>
              <a:t>n itemized recei</a:t>
            </a:r>
            <a:r>
              <a:rPr lang="en" sz="1200"/>
              <a:t>pt from a provider or merchant may work as well, but keep in mind any documentation provided must include t</a:t>
            </a:r>
            <a:r>
              <a:rPr i="0" lang="en" sz="1200" u="none" cap="none" strike="noStrike">
                <a:solidFill>
                  <a:srgbClr val="000000"/>
                </a:solidFill>
              </a:rPr>
              <a:t>he following information:</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When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Where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What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The amount/cost of the service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Who received the service</a:t>
            </a:r>
            <a:endParaRPr sz="1200"/>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2" name="Shape 10692"/>
        <p:cNvGrpSpPr/>
        <p:nvPr/>
      </p:nvGrpSpPr>
      <p:grpSpPr>
        <a:xfrm>
          <a:off x="0" y="0"/>
          <a:ext cx="0" cy="0"/>
          <a:chOff x="0" y="0"/>
          <a:chExt cx="0" cy="0"/>
        </a:xfrm>
      </p:grpSpPr>
      <p:sp>
        <p:nvSpPr>
          <p:cNvPr id="10693" name="Google Shape;10693;p18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94" name="Google Shape;10694;p18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of course you can submit a claim thru you online account by following similar steps and uploading your documentation or by submitting the</a:t>
            </a:r>
            <a:r>
              <a:rPr lang="en" sz="1200"/>
              <a:t> Claim</a:t>
            </a:r>
            <a:r>
              <a:rPr i="0" lang="en" sz="1200" u="none" cap="none" strike="noStrike">
                <a:solidFill>
                  <a:srgbClr val="000000"/>
                </a:solidFill>
              </a:rPr>
              <a:t> form.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claims are processed within 2 business days. You can choose to be reimbursed</a:t>
            </a:r>
            <a:r>
              <a:rPr lang="en" sz="1200"/>
              <a:t> via check in the mail, or set up direct deposit and we’re able to send funds right to your bank account. </a:t>
            </a:r>
            <a:r>
              <a:rPr i="0" lang="en" sz="1200" u="none" cap="none" strike="noStrike">
                <a:solidFill>
                  <a:srgbClr val="000000"/>
                </a:solidFill>
              </a:rPr>
              <a:t>Direct deposit is provided free of charge and is a quick and easy way to get your reimbursement! </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6" name="Shape 10356"/>
        <p:cNvGrpSpPr/>
        <p:nvPr/>
      </p:nvGrpSpPr>
      <p:grpSpPr>
        <a:xfrm>
          <a:off x="0" y="0"/>
          <a:ext cx="0" cy="0"/>
          <a:chOff x="0" y="0"/>
          <a:chExt cx="0" cy="0"/>
        </a:xfrm>
      </p:grpSpPr>
      <p:sp>
        <p:nvSpPr>
          <p:cNvPr id="10357" name="Google Shape;1035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8" name="Google Shape;1035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0" i="0" lang="en" sz="1200" u="none" cap="none" strike="noStrike">
                <a:solidFill>
                  <a:schemeClr val="dk1"/>
                </a:solidFill>
                <a:latin typeface="Arial"/>
                <a:ea typeface="Arial"/>
                <a:cs typeface="Arial"/>
                <a:sym typeface="Arial"/>
              </a:rPr>
              <a:t>Now let</a:t>
            </a:r>
            <a:r>
              <a:rPr lang="en" sz="1200">
                <a:solidFill>
                  <a:schemeClr val="dk1"/>
                </a:solidFill>
              </a:rPr>
              <a:t> us</a:t>
            </a:r>
            <a:r>
              <a:rPr b="0" i="0" lang="en" sz="1200" u="none" cap="none" strike="noStrike">
                <a:solidFill>
                  <a:schemeClr val="dk1"/>
                </a:solidFill>
                <a:latin typeface="Arial"/>
                <a:ea typeface="Arial"/>
                <a:cs typeface="Arial"/>
                <a:sym typeface="Arial"/>
              </a:rPr>
              <a:t> start out by covering your </a:t>
            </a:r>
            <a:r>
              <a:rPr lang="en" sz="1200">
                <a:solidFill>
                  <a:schemeClr val="dk1"/>
                </a:solidFill>
              </a:rPr>
              <a:t>m</a:t>
            </a:r>
            <a:r>
              <a:rPr b="0" i="0" lang="en" sz="1200" u="none" cap="none" strike="noStrike">
                <a:solidFill>
                  <a:schemeClr val="dk1"/>
                </a:solidFill>
                <a:latin typeface="Arial"/>
                <a:ea typeface="Arial"/>
                <a:cs typeface="Arial"/>
                <a:sym typeface="Arial"/>
              </a:rPr>
              <a:t>edical </a:t>
            </a:r>
            <a:r>
              <a:rPr lang="en" sz="1200">
                <a:solidFill>
                  <a:schemeClr val="dk1"/>
                </a:solidFill>
              </a:rPr>
              <a:t>f</a:t>
            </a:r>
            <a:r>
              <a:rPr b="0" i="0" lang="en" sz="1200" u="none" cap="none" strike="noStrike">
                <a:solidFill>
                  <a:schemeClr val="dk1"/>
                </a:solidFill>
                <a:latin typeface="Arial"/>
                <a:ea typeface="Arial"/>
                <a:cs typeface="Arial"/>
                <a:sym typeface="Arial"/>
              </a:rPr>
              <a:t>lexible </a:t>
            </a:r>
            <a:r>
              <a:rPr lang="en" sz="1200">
                <a:solidFill>
                  <a:schemeClr val="dk1"/>
                </a:solidFill>
              </a:rPr>
              <a:t>s</a:t>
            </a:r>
            <a:r>
              <a:rPr b="0" i="0" lang="en" sz="1200" u="none" cap="none" strike="noStrike">
                <a:solidFill>
                  <a:schemeClr val="dk1"/>
                </a:solidFill>
                <a:latin typeface="Arial"/>
                <a:ea typeface="Arial"/>
                <a:cs typeface="Arial"/>
                <a:sym typeface="Arial"/>
              </a:rPr>
              <a:t>pending </a:t>
            </a:r>
            <a:r>
              <a:rPr lang="en" sz="1200">
                <a:solidFill>
                  <a:schemeClr val="dk1"/>
                </a:solidFill>
              </a:rPr>
              <a:t>a</a:t>
            </a:r>
            <a:r>
              <a:rPr b="0" i="0" lang="en" sz="1200" u="none" cap="none" strike="noStrik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0" name="Shape 10720"/>
        <p:cNvGrpSpPr/>
        <p:nvPr/>
      </p:nvGrpSpPr>
      <p:grpSpPr>
        <a:xfrm>
          <a:off x="0" y="0"/>
          <a:ext cx="0" cy="0"/>
          <a:chOff x="0" y="0"/>
          <a:chExt cx="0" cy="0"/>
        </a:xfrm>
      </p:grpSpPr>
      <p:sp>
        <p:nvSpPr>
          <p:cNvPr id="10721" name="Google Shape;10721;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2" name="Google Shape;10722;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let’s end with a highlight of how you can access all of your accounts with u</a:t>
            </a:r>
            <a:r>
              <a:rPr lang="en" sz="1200"/>
              <a:t>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 </a:t>
            </a:r>
            <a:endParaRPr sz="1200"/>
          </a:p>
          <a:p>
            <a:pPr indent="0" lvl="0" marL="0" marR="0" rtl="0" algn="l">
              <a:lnSpc>
                <a:spcPct val="115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Other great features include: </a:t>
            </a:r>
            <a:endParaRPr sz="1200"/>
          </a:p>
          <a:p>
            <a:pPr indent="-181240" lvl="0" marL="181240" marR="0" rtl="0" algn="l">
              <a:lnSpc>
                <a:spcPct val="115000"/>
              </a:lnSpc>
              <a:spcBef>
                <a:spcPts val="0"/>
              </a:spcBef>
              <a:spcAft>
                <a:spcPts val="0"/>
              </a:spcAft>
              <a:buClr>
                <a:srgbClr val="000000"/>
              </a:buClr>
              <a:buSzPts val="1200"/>
              <a:buFont typeface="Arial"/>
              <a:buChar char="•"/>
            </a:pPr>
            <a:r>
              <a:rPr i="0" lang="en" sz="1200" u="none" cap="none" strike="noStrike">
                <a:solidFill>
                  <a:srgbClr val="000000"/>
                </a:solidFill>
              </a:rPr>
              <a:t>An eligible expense scanner – scan barcodes of items to see if they qualify as an eligible expense. </a:t>
            </a:r>
            <a:r>
              <a:rPr lang="en" sz="1200"/>
              <a:t>— </a:t>
            </a:r>
            <a:r>
              <a:rPr b="1" lang="en" sz="1200"/>
              <a:t>(Remove if not applicable)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Easily check your account balance while standing in line at the store, making it easy to decide if </a:t>
            </a:r>
            <a:r>
              <a:rPr lang="en" sz="1200"/>
              <a:t>you</a:t>
            </a:r>
            <a:r>
              <a:rPr i="0" lang="en" sz="1200" u="none" cap="none" strike="noStrike">
                <a:solidFill>
                  <a:srgbClr val="000000"/>
                </a:solidFill>
              </a:rPr>
              <a:t> want to use </a:t>
            </a:r>
            <a:r>
              <a:rPr lang="en" sz="1200"/>
              <a:t>your </a:t>
            </a:r>
            <a:r>
              <a:rPr i="0" lang="en" sz="1200" u="none" cap="none" strike="noStrike">
                <a:solidFill>
                  <a:srgbClr val="000000"/>
                </a:solidFill>
              </a:rPr>
              <a:t>FSA dollars to cover a purchase.</a:t>
            </a:r>
            <a:endParaRPr i="0" sz="1200" u="none" cap="none" strike="noStrike">
              <a:solidFill>
                <a:srgbClr val="000000"/>
              </a:solidFill>
            </a:endParaRPr>
          </a:p>
        </p:txBody>
      </p:sp>
      <p:sp>
        <p:nvSpPr>
          <p:cNvPr id="10756" name="Google Shape;1075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4" name="Shape 10794"/>
        <p:cNvGrpSpPr/>
        <p:nvPr/>
      </p:nvGrpSpPr>
      <p:grpSpPr>
        <a:xfrm>
          <a:off x="0" y="0"/>
          <a:ext cx="0" cy="0"/>
          <a:chOff x="0" y="0"/>
          <a:chExt cx="0" cy="0"/>
        </a:xfrm>
      </p:grpSpPr>
      <p:sp>
        <p:nvSpPr>
          <p:cNvPr id="10795" name="Google Shape;10795;g3058ceffe9c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96" name="Google Shape;10796;g3058ceffe9c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1" name="Shape 10831"/>
        <p:cNvGrpSpPr/>
        <p:nvPr/>
      </p:nvGrpSpPr>
      <p:grpSpPr>
        <a:xfrm>
          <a:off x="0" y="0"/>
          <a:ext cx="0" cy="0"/>
          <a:chOff x="0" y="0"/>
          <a:chExt cx="0" cy="0"/>
        </a:xfrm>
      </p:grpSpPr>
      <p:sp>
        <p:nvSpPr>
          <p:cNvPr id="10832" name="Google Shape;1083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3" name="Google Shape;1083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5" name="Shape 10835"/>
        <p:cNvGrpSpPr/>
        <p:nvPr/>
      </p:nvGrpSpPr>
      <p:grpSpPr>
        <a:xfrm>
          <a:off x="0" y="0"/>
          <a:ext cx="0" cy="0"/>
          <a:chOff x="0" y="0"/>
          <a:chExt cx="0" cy="0"/>
        </a:xfrm>
      </p:grpSpPr>
      <p:sp>
        <p:nvSpPr>
          <p:cNvPr id="10836" name="Google Shape;1083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7" name="Google Shape;1083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2" name="Shape 10362"/>
        <p:cNvGrpSpPr/>
        <p:nvPr/>
      </p:nvGrpSpPr>
      <p:grpSpPr>
        <a:xfrm>
          <a:off x="0" y="0"/>
          <a:ext cx="0" cy="0"/>
          <a:chOff x="0" y="0"/>
          <a:chExt cx="0" cy="0"/>
        </a:xfrm>
      </p:grpSpPr>
      <p:sp>
        <p:nvSpPr>
          <p:cNvPr id="10363" name="Google Shape;1036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64" name="Google Shape;1036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strike="noStrike"/>
              <a:t>A Medical FSA is a benefit that allows you to choose how much of your paycheck you’d like to set aside, before taxes are taken out, for </a:t>
            </a:r>
            <a:r>
              <a:rPr lang="en" sz="1200"/>
              <a:t>qualified Medical, Dental, Vision and Preventative </a:t>
            </a:r>
            <a:r>
              <a:rPr i="0" lang="en" sz="1200" u="none" strike="noStrike"/>
              <a:t>healthcare expenses. This saves you money by reducing your taxable income.</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Funds on Day 1: All of your FSA funds are available to spend right away</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of it like a discount on healthcare expenses at stores such as Amazon, Target, CVS, Walmart, Walgreens and more. Dollars you contribute are taken out of your paycheck before tax which means a $100 purchase </a:t>
            </a:r>
            <a:r>
              <a:rPr lang="en" sz="1200"/>
              <a:t>could</a:t>
            </a:r>
            <a:r>
              <a:rPr i="0" lang="en" sz="1200" u="none" strike="noStrike"/>
              <a:t> actually cost you over $130 without a Medical FSA.*</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about the money you spent on </a:t>
            </a:r>
            <a:r>
              <a:rPr lang="en" sz="1200"/>
              <a:t>your Medical, Dental, Vision and Preventative care </a:t>
            </a:r>
            <a:r>
              <a:rPr i="0" lang="en" sz="1200" u="none" strike="noStrike"/>
              <a:t>expenses last year. Plan ahead and set those funds aside in a Medical FSA and save</a:t>
            </a:r>
            <a:r>
              <a:rPr lang="en" sz="1200"/>
              <a:t>!</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6" name="Shape 10376"/>
        <p:cNvGrpSpPr/>
        <p:nvPr/>
      </p:nvGrpSpPr>
      <p:grpSpPr>
        <a:xfrm>
          <a:off x="0" y="0"/>
          <a:ext cx="0" cy="0"/>
          <a:chOff x="0" y="0"/>
          <a:chExt cx="0" cy="0"/>
        </a:xfrm>
      </p:grpSpPr>
      <p:sp>
        <p:nvSpPr>
          <p:cNvPr id="10377" name="Google Shape;10377;g28bac9ff52b_0_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78" name="Google Shape;10378;g28bac9ff52b_0_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indent="0" lvl="0" marL="0" rtl="0" algn="l">
              <a:lnSpc>
                <a:spcPct val="100000"/>
              </a:lnSpc>
              <a:spcBef>
                <a:spcPts val="0"/>
              </a:spcBef>
              <a:spcAft>
                <a:spcPts val="0"/>
              </a:spcAft>
              <a:buSzPts val="1100"/>
              <a:buNone/>
            </a:pPr>
            <a:r>
              <a:t/>
            </a:r>
            <a:endParaRPr sz="1200">
              <a:solidFill>
                <a:srgbClr val="231F20"/>
              </a:solidFill>
            </a:endParaRPr>
          </a:p>
          <a:p>
            <a:pPr indent="0" lvl="0" marL="0" rtl="0" algn="l">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8" name="Shape 10408"/>
        <p:cNvGrpSpPr/>
        <p:nvPr/>
      </p:nvGrpSpPr>
      <p:grpSpPr>
        <a:xfrm>
          <a:off x="0" y="0"/>
          <a:ext cx="0" cy="0"/>
          <a:chOff x="0" y="0"/>
          <a:chExt cx="0" cy="0"/>
        </a:xfrm>
      </p:grpSpPr>
      <p:sp>
        <p:nvSpPr>
          <p:cNvPr id="10409" name="Google Shape;10409;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10" name="Google Shape;10410;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cap="none" strike="noStrike">
                <a:solidFill>
                  <a:schemeClr val="dk1"/>
                </a:solidFill>
              </a:rPr>
              <a:t>The IRS sets the maximum dollar amount you can elect and contribute to a Flexible Spending Accounts</a:t>
            </a:r>
            <a:r>
              <a:rPr lang="en" sz="1200">
                <a:solidFill>
                  <a:schemeClr val="dk1"/>
                </a:solidFill>
              </a:rPr>
              <a:t>, and the </a:t>
            </a:r>
            <a:r>
              <a:rPr b="1" i="0" lang="en" sz="1200" u="none" cap="none" strike="noStrike">
                <a:solidFill>
                  <a:schemeClr val="dk1"/>
                </a:solidFill>
              </a:rPr>
              <a:t>202</a:t>
            </a:r>
            <a:r>
              <a:rPr b="1" lang="en" sz="1200">
                <a:solidFill>
                  <a:schemeClr val="dk1"/>
                </a:solidFill>
              </a:rPr>
              <a:t>4</a:t>
            </a:r>
            <a:r>
              <a:rPr b="1" i="0" lang="en" sz="1200" u="none" cap="none" strike="noStrike">
                <a:solidFill>
                  <a:schemeClr val="dk1"/>
                </a:solidFill>
              </a:rPr>
              <a:t> </a:t>
            </a:r>
            <a:r>
              <a:rPr i="0" lang="en" sz="1200" u="none" cap="none" strike="noStrike">
                <a:solidFill>
                  <a:schemeClr val="dk1"/>
                </a:solidFill>
              </a:rPr>
              <a:t>FSA annual contribution limit is </a:t>
            </a:r>
            <a:r>
              <a:rPr b="1" i="0" lang="en" sz="1200" u="none" cap="none" strike="noStrike">
                <a:solidFill>
                  <a:schemeClr val="dk1"/>
                </a:solidFill>
              </a:rPr>
              <a:t>$</a:t>
            </a:r>
            <a:r>
              <a:rPr b="1" lang="en" sz="1200">
                <a:solidFill>
                  <a:schemeClr val="dk1"/>
                </a:solidFill>
              </a:rPr>
              <a:t>3,200</a:t>
            </a:r>
            <a:r>
              <a:rPr lang="en" sz="1200">
                <a:solidFill>
                  <a:schemeClr val="dk1"/>
                </a:solidFill>
              </a:rPr>
              <a:t>. </a:t>
            </a:r>
            <a:endParaRPr sz="1200">
              <a:solidFill>
                <a:schemeClr val="dk1"/>
              </a:solidFill>
            </a:endParaRPr>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cap="none" strike="noStrike">
                <a:solidFill>
                  <a:schemeClr val="dk1"/>
                </a:solidFill>
              </a:rPr>
              <a:t>We recommend reviewing how much you spend on eligible expenses every year to determine how much to elect. </a:t>
            </a:r>
            <a:endParaRPr sz="1200"/>
          </a:p>
          <a:p>
            <a:pPr indent="0" lvl="0" marL="158750" rtl="0" algn="l">
              <a:lnSpc>
                <a:spcPct val="100000"/>
              </a:lnSpc>
              <a:spcBef>
                <a:spcPts val="0"/>
              </a:spcBef>
              <a:spcAft>
                <a:spcPts val="0"/>
              </a:spcAft>
              <a:buSzPts val="1100"/>
              <a:buNone/>
            </a:pPr>
            <a:r>
              <a:t/>
            </a:r>
            <a:endParaRPr i="0" sz="1200" u="none" cap="none" strike="noStrike">
              <a:solidFill>
                <a:srgbClr val="000000"/>
              </a:solidFill>
            </a:endParaRPr>
          </a:p>
          <a:p>
            <a:pPr indent="0" lvl="0" marL="0" rtl="0" algn="l">
              <a:lnSpc>
                <a:spcPct val="100000"/>
              </a:lnSpc>
              <a:spcBef>
                <a:spcPts val="0"/>
              </a:spcBef>
              <a:spcAft>
                <a:spcPts val="0"/>
              </a:spcAft>
              <a:buSzPts val="1100"/>
              <a:buNone/>
            </a:pPr>
            <a:r>
              <a:rPr i="0" lang="en" sz="1200" u="none" cap="none" strike="noStrike">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a:solidFill>
                  <a:schemeClr val="dk1"/>
                </a:solidFill>
              </a:rPr>
              <a:t>d</a:t>
            </a:r>
            <a:r>
              <a:rPr i="0" lang="en" sz="1200" u="none" cap="none" strike="noStrike">
                <a:solidFill>
                  <a:schemeClr val="dk1"/>
                </a:solidFill>
              </a:rPr>
              <a:t>ay </a:t>
            </a:r>
            <a:r>
              <a:rPr lang="en" sz="1200">
                <a:solidFill>
                  <a:schemeClr val="dk1"/>
                </a:solidFill>
              </a:rPr>
              <a:t>one</a:t>
            </a:r>
            <a:r>
              <a:rPr i="0" lang="en" sz="1200" u="none" cap="none" strike="noStrike">
                <a:solidFill>
                  <a:schemeClr val="dk1"/>
                </a:solidFill>
              </a:rPr>
              <a:t>! You can use your funds for expenses incurred by you, your spouse or eligible dependents.</a:t>
            </a:r>
            <a:endParaRPr sz="1200"/>
          </a:p>
          <a:p>
            <a:pPr indent="0" lvl="0" marL="158750" rtl="0" algn="l">
              <a:lnSpc>
                <a:spcPct val="100000"/>
              </a:lnSpc>
              <a:spcBef>
                <a:spcPts val="0"/>
              </a:spcBef>
              <a:spcAft>
                <a:spcPts val="0"/>
              </a:spcAft>
              <a:buSzPts val="1100"/>
              <a:buNone/>
            </a:pPr>
            <a:br>
              <a:rPr lang="en"/>
            </a:b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9" name="Shape 10419"/>
        <p:cNvGrpSpPr/>
        <p:nvPr/>
      </p:nvGrpSpPr>
      <p:grpSpPr>
        <a:xfrm>
          <a:off x="0" y="0"/>
          <a:ext cx="0" cy="0"/>
          <a:chOff x="0" y="0"/>
          <a:chExt cx="0" cy="0"/>
        </a:xfrm>
      </p:grpSpPr>
      <p:sp>
        <p:nvSpPr>
          <p:cNvPr id="10420" name="Google Shape;1042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21" name="Google Shape;1042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t>Let us review a real life example of how having an FSA can save you money. </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Meet Ashley. Ashley is a 33 year old college graduate working in marketing. </a:t>
            </a:r>
            <a:endParaRPr sz="1200"/>
          </a:p>
          <a:p>
            <a:pPr indent="0" lvl="0" marL="0" rtl="0" algn="l">
              <a:lnSpc>
                <a:spcPct val="100000"/>
              </a:lnSpc>
              <a:spcBef>
                <a:spcPts val="0"/>
              </a:spcBef>
              <a:spcAft>
                <a:spcPts val="0"/>
              </a:spcAft>
              <a:buSzPts val="1100"/>
              <a:buNone/>
            </a:pPr>
            <a:r>
              <a:rPr lang="en" sz="1200"/>
              <a:t>She is enrolled in an FSA and makes an annual contribution of $3,050</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Since her FSA contributions are taken out pre-tax her actual taxable income is lowered which means she has more take-home pay then if she did not have an FSA.</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For Ashley this means an additional $549 dollars she gets to keep and take home. </a:t>
            </a:r>
            <a:endParaRPr sz="12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2" name="Shape 10442"/>
        <p:cNvGrpSpPr/>
        <p:nvPr/>
      </p:nvGrpSpPr>
      <p:grpSpPr>
        <a:xfrm>
          <a:off x="0" y="0"/>
          <a:ext cx="0" cy="0"/>
          <a:chOff x="0" y="0"/>
          <a:chExt cx="0" cy="0"/>
        </a:xfrm>
      </p:grpSpPr>
      <p:sp>
        <p:nvSpPr>
          <p:cNvPr id="10443" name="Google Shape;10443;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44" name="Google Shape;10444;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there is NO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2024 a</a:t>
            </a:r>
            <a:r>
              <a:rPr b="0" lang="en" sz="1200"/>
              <a:t>nd your </a:t>
            </a:r>
            <a:r>
              <a:rPr lang="en" sz="1200"/>
              <a:t>company offers a grace period, which means you have until </a:t>
            </a:r>
            <a:r>
              <a:rPr b="1" lang="en" sz="1200"/>
              <a:t>March 15, 2025 </a:t>
            </a:r>
            <a:r>
              <a:rPr lang="en" sz="1200"/>
              <a:t>to incur services.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2025 </a:t>
            </a:r>
            <a:r>
              <a:rPr lang="en" sz="1200"/>
              <a:t>is your run out date, which means you have until  this date to submit all paperwork for claims incurred during the plan year and grace period.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8" name="Shape 10478"/>
        <p:cNvGrpSpPr/>
        <p:nvPr/>
      </p:nvGrpSpPr>
      <p:grpSpPr>
        <a:xfrm>
          <a:off x="0" y="0"/>
          <a:ext cx="0" cy="0"/>
          <a:chOff x="0" y="0"/>
          <a:chExt cx="0" cy="0"/>
        </a:xfrm>
      </p:grpSpPr>
      <p:sp>
        <p:nvSpPr>
          <p:cNvPr id="10479" name="Google Shape;10479;g28bac9ff52b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80" name="Google Shape;10480;g28bac9ff52b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there IS a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2024</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2025 </a:t>
            </a:r>
            <a:r>
              <a:rPr lang="en" sz="1200"/>
              <a:t>is your run out date, which means you have until  this date to submit all paperwork for claims incurred during the plan year.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5" name="Shape 10505"/>
        <p:cNvGrpSpPr/>
        <p:nvPr/>
      </p:nvGrpSpPr>
      <p:grpSpPr>
        <a:xfrm>
          <a:off x="0" y="0"/>
          <a:ext cx="0" cy="0"/>
          <a:chOff x="0" y="0"/>
          <a:chExt cx="0" cy="0"/>
        </a:xfrm>
      </p:grpSpPr>
      <p:sp>
        <p:nvSpPr>
          <p:cNvPr id="10506" name="Google Shape;10506;g28bf203a7c3_0_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07" name="Google Shape;10507;g28bf203a7c3_0_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NO carryover)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A carryover allows you to transfer up to </a:t>
            </a:r>
            <a:r>
              <a:rPr b="1" lang="en" sz="1200">
                <a:solidFill>
                  <a:schemeClr val="dk1"/>
                </a:solidFill>
                <a:extLst>
                  <a:ext uri="http://customooxmlschemas.google.com/">
                    <go:slidesCustomData xmlns:go="http://customooxmlschemas.google.com/" textRoundtripDataId="6"/>
                  </a:ext>
                </a:extLst>
              </a:rPr>
              <a:t>$</a:t>
            </a:r>
            <a:r>
              <a:rPr b="1" lang="en" sz="1200">
                <a:solidFill>
                  <a:schemeClr val="dk1"/>
                </a:solidFill>
              </a:rPr>
              <a:t>640</a:t>
            </a:r>
            <a:r>
              <a:rPr lang="en" sz="120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Carryover funds become available to you after the run-out (claim filing) period.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are able to carry over up t</a:t>
            </a:r>
            <a:r>
              <a:rPr lang="en" sz="1200">
                <a:solidFill>
                  <a:schemeClr val="dk1"/>
                </a:solidFill>
                <a:extLst>
                  <a:ext uri="http://customooxmlschemas.google.com/">
                    <go:slidesCustomData xmlns:go="http://customooxmlschemas.google.com/" textRoundtripDataId="7"/>
                  </a:ext>
                </a:extLst>
              </a:rPr>
              <a:t>o </a:t>
            </a:r>
            <a:r>
              <a:rPr b="1" lang="en" sz="1200">
                <a:solidFill>
                  <a:schemeClr val="dk1"/>
                </a:solidFill>
                <a:extLst>
                  <a:ext uri="http://customooxmlschemas.google.com/">
                    <go:slidesCustomData xmlns:go="http://customooxmlschemas.google.com/" textRoundtripDataId="8"/>
                  </a:ext>
                </a:extLst>
              </a:rPr>
              <a:t>$</a:t>
            </a:r>
            <a:r>
              <a:rPr b="1" lang="en" sz="1200">
                <a:solidFill>
                  <a:schemeClr val="dk1"/>
                </a:solidFill>
              </a:rPr>
              <a:t>640 </a:t>
            </a:r>
            <a:r>
              <a:rPr lang="en" sz="1200">
                <a:solidFill>
                  <a:schemeClr val="dk1"/>
                </a:solidFill>
              </a:rPr>
              <a:t>while still electing the full maximum annual election in the new plan year.</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If you have the benefits debit card, it will continue to work as normal, using your carryover funds first.</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The FSA carry over is only available for medical FSA funds and not for the dependent care account. — (Remove if no DCA) </a:t>
            </a:r>
            <a:endParaRPr b="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br>
              <a:rPr lang="en">
                <a:solidFill>
                  <a:schemeClr val="dk1"/>
                </a:solidFill>
              </a:rPr>
            </a:br>
            <a:endParaRPr>
              <a:solidFill>
                <a:schemeClr val="dk1"/>
              </a:solidFill>
            </a:endParaRPr>
          </a:p>
          <a:p>
            <a:pPr indent="0" lvl="0" marL="0" rtl="0" algn="l">
              <a:lnSpc>
                <a:spcPct val="100000"/>
              </a:lnSpc>
              <a:spcBef>
                <a:spcPts val="0"/>
              </a:spcBef>
              <a:spcAft>
                <a:spcPts val="0"/>
              </a:spcAft>
              <a:buSzPts val="1100"/>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4.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8.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2.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6.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 Id="rId3" Type="http://schemas.openxmlformats.org/officeDocument/2006/relationships/image" Target="../media/image15.png"/><Relationship Id="rId4" Type="http://schemas.openxmlformats.org/officeDocument/2006/relationships/image" Target="../media/image13.jp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 Id="rId3" Type="http://schemas.openxmlformats.org/officeDocument/2006/relationships/image" Target="../media/image14.png"/><Relationship Id="rId4" Type="http://schemas.openxmlformats.org/officeDocument/2006/relationships/image" Target="../media/image11.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jpg"/><Relationship Id="rId3" Type="http://schemas.openxmlformats.org/officeDocument/2006/relationships/image" Target="../media/image15.png"/><Relationship Id="rId4" Type="http://schemas.openxmlformats.org/officeDocument/2006/relationships/image" Target="../media/image13.jp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jpg"/><Relationship Id="rId3" Type="http://schemas.openxmlformats.org/officeDocument/2006/relationships/image" Target="../media/image14.png"/><Relationship Id="rId4" Type="http://schemas.openxmlformats.org/officeDocument/2006/relationships/image" Target="../media/image11.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4.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4.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jpg"/><Relationship Id="rId3" Type="http://schemas.openxmlformats.org/officeDocument/2006/relationships/image" Target="../media/image15.png"/><Relationship Id="rId4" Type="http://schemas.openxmlformats.org/officeDocument/2006/relationships/image" Target="../media/image13.jp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30.png"/><Relationship Id="rId4" Type="http://schemas.openxmlformats.org/officeDocument/2006/relationships/image" Target="../media/image11.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1279" name="Shape 1279"/>
        <p:cNvGrpSpPr/>
        <p:nvPr/>
      </p:nvGrpSpPr>
      <p:grpSpPr>
        <a:xfrm>
          <a:off x="0" y="0"/>
          <a:ext cx="0" cy="0"/>
          <a:chOff x="0" y="0"/>
          <a:chExt cx="0" cy="0"/>
        </a:xfrm>
      </p:grpSpPr>
      <p:sp>
        <p:nvSpPr>
          <p:cNvPr id="1280" name="Google Shape;128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81" name="Google Shape;128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9602"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06" name="Google Shape;9606;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07" name="Google Shape;9607;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10" name="Google Shape;9610;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61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8" name="Google Shape;9678;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79" name="Google Shape;9679;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80" name="Google Shape;9680;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9683" name="Google Shape;9683;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685"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91" name="Google Shape;9691;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92" name="Google Shape;9692;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93" name="Google Shape;9693;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96" name="Google Shape;9696;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698" name="Shape 9698"/>
        <p:cNvGrpSpPr/>
        <p:nvPr/>
      </p:nvGrpSpPr>
      <p:grpSpPr>
        <a:xfrm>
          <a:off x="0" y="0"/>
          <a:ext cx="0" cy="0"/>
          <a:chOff x="0" y="0"/>
          <a:chExt cx="0" cy="0"/>
        </a:xfrm>
      </p:grpSpPr>
      <p:sp>
        <p:nvSpPr>
          <p:cNvPr id="9699" name="Google Shape;9699;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00" name="Google Shape;9700;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1" name="Google Shape;9701;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2" name="Google Shape;9702;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712"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15" name="Google Shape;9715;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717" name="Shape 9717"/>
        <p:cNvGrpSpPr/>
        <p:nvPr/>
      </p:nvGrpSpPr>
      <p:grpSpPr>
        <a:xfrm>
          <a:off x="0" y="0"/>
          <a:ext cx="0" cy="0"/>
          <a:chOff x="0" y="0"/>
          <a:chExt cx="0" cy="0"/>
        </a:xfrm>
      </p:grpSpPr>
      <p:sp>
        <p:nvSpPr>
          <p:cNvPr id="9718" name="Google Shape;9718;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9719" name="Google Shape;9719;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20" name="Google Shape;9720;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730" name="Shape 9730"/>
        <p:cNvGrpSpPr/>
        <p:nvPr/>
      </p:nvGrpSpPr>
      <p:grpSpPr>
        <a:xfrm>
          <a:off x="0" y="0"/>
          <a:ext cx="0" cy="0"/>
          <a:chOff x="0" y="0"/>
          <a:chExt cx="0" cy="0"/>
        </a:xfrm>
      </p:grpSpPr>
      <p:sp>
        <p:nvSpPr>
          <p:cNvPr id="9731" name="Google Shape;9731;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9732" name="Google Shape;9732;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9733"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36" name="Google Shape;9736;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737" name="Google Shape;9737;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738" name="Google Shape;9738;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9741" name="Shape 9741"/>
        <p:cNvGrpSpPr/>
        <p:nvPr/>
      </p:nvGrpSpPr>
      <p:grpSpPr>
        <a:xfrm>
          <a:off x="0" y="0"/>
          <a:ext cx="0" cy="0"/>
          <a:chOff x="0" y="0"/>
          <a:chExt cx="0" cy="0"/>
        </a:xfrm>
      </p:grpSpPr>
      <p:sp>
        <p:nvSpPr>
          <p:cNvPr id="9742" name="Google Shape;9742;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9746"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9810" name="Google Shape;9810;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29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294" name="Google Shape;129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295" name="Google Shape;129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296" name="Google Shape;129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14"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9879" name="Google Shape;9879;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988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9954" name="Google Shape;9954;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955"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9967" name="Google Shape;9967;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73" name="Shape 9973"/>
        <p:cNvGrpSpPr/>
        <p:nvPr/>
      </p:nvGrpSpPr>
      <p:grpSpPr>
        <a:xfrm>
          <a:off x="0" y="0"/>
          <a:ext cx="0" cy="0"/>
          <a:chOff x="0" y="0"/>
          <a:chExt cx="0" cy="0"/>
        </a:xfrm>
      </p:grpSpPr>
      <p:sp>
        <p:nvSpPr>
          <p:cNvPr id="9974" name="Google Shape;9974;p19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5" name="Google Shape;9975;p19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6" name="Google Shape;9976;p19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77" name="Shape 9977"/>
        <p:cNvGrpSpPr/>
        <p:nvPr/>
      </p:nvGrpSpPr>
      <p:grpSpPr>
        <a:xfrm>
          <a:off x="0" y="0"/>
          <a:ext cx="0" cy="0"/>
          <a:chOff x="0" y="0"/>
          <a:chExt cx="0" cy="0"/>
        </a:xfrm>
      </p:grpSpPr>
      <p:sp>
        <p:nvSpPr>
          <p:cNvPr id="9978" name="Google Shape;9978;p22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9" name="Google Shape;9979;p22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80" name="Shape 9980"/>
        <p:cNvGrpSpPr/>
        <p:nvPr/>
      </p:nvGrpSpPr>
      <p:grpSpPr>
        <a:xfrm>
          <a:off x="0" y="0"/>
          <a:ext cx="0" cy="0"/>
          <a:chOff x="0" y="0"/>
          <a:chExt cx="0" cy="0"/>
        </a:xfrm>
      </p:grpSpPr>
      <p:sp>
        <p:nvSpPr>
          <p:cNvPr id="9981" name="Google Shape;9981;p22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2" name="Google Shape;9982;p22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83" name="Shape 9983"/>
        <p:cNvGrpSpPr/>
        <p:nvPr/>
      </p:nvGrpSpPr>
      <p:grpSpPr>
        <a:xfrm>
          <a:off x="0" y="0"/>
          <a:ext cx="0" cy="0"/>
          <a:chOff x="0" y="0"/>
          <a:chExt cx="0" cy="0"/>
        </a:xfrm>
      </p:grpSpPr>
      <p:sp>
        <p:nvSpPr>
          <p:cNvPr id="9984" name="Google Shape;9984;p22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5" name="Google Shape;9985;p22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86" name="Shape 9986"/>
        <p:cNvGrpSpPr/>
        <p:nvPr/>
      </p:nvGrpSpPr>
      <p:grpSpPr>
        <a:xfrm>
          <a:off x="0" y="0"/>
          <a:ext cx="0" cy="0"/>
          <a:chOff x="0" y="0"/>
          <a:chExt cx="0" cy="0"/>
        </a:xfrm>
      </p:grpSpPr>
      <p:sp>
        <p:nvSpPr>
          <p:cNvPr id="9987" name="Google Shape;9987;p22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8" name="Google Shape;9988;p22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89"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1" name="Google Shape;9991;p227"/>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2" name="Google Shape;9992;p227"/>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93"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5" name="Google Shape;9995;p228"/>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6" name="Google Shape;9996;p228"/>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43" name="Shape 1943"/>
        <p:cNvGrpSpPr/>
        <p:nvPr/>
      </p:nvGrpSpPr>
      <p:grpSpPr>
        <a:xfrm>
          <a:off x="0" y="0"/>
          <a:ext cx="0" cy="0"/>
          <a:chOff x="0" y="0"/>
          <a:chExt cx="0" cy="0"/>
        </a:xfrm>
      </p:grpSpPr>
      <p:sp>
        <p:nvSpPr>
          <p:cNvPr id="1944" name="Google Shape;194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53" name="Google Shape;195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54" name="Google Shape;195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955" name="Google Shape;195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957" name="Google Shape;195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97"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9" name="Google Shape;9999;p229"/>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0" name="Google Shape;10000;p229"/>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1000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3" name="Google Shape;10003;p230"/>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4" name="Google Shape;10004;p230"/>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10005"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7" name="Google Shape;10007;p231"/>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8" name="Google Shape;10008;p231"/>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10009"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1" name="Google Shape;10011;p232"/>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2" name="Google Shape;10012;p232"/>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10013"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5" name="Google Shape;10015;p23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6" name="Google Shape;10016;p23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10017"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9" name="Google Shape;10019;p23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0" name="Google Shape;10020;p23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1002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3" name="Google Shape;10023;p23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4" name="Google Shape;10024;p23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10025"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7" name="Google Shape;10027;p23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8" name="Google Shape;10028;p23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10029" name="Shape 10029"/>
        <p:cNvGrpSpPr/>
        <p:nvPr/>
      </p:nvGrpSpPr>
      <p:grpSpPr>
        <a:xfrm>
          <a:off x="0" y="0"/>
          <a:ext cx="0" cy="0"/>
          <a:chOff x="0" y="0"/>
          <a:chExt cx="0" cy="0"/>
        </a:xfrm>
      </p:grpSpPr>
      <p:sp>
        <p:nvSpPr>
          <p:cNvPr id="10030" name="Google Shape;10030;p237"/>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1" name="Google Shape;10031;p237"/>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37"/>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3" name="Google Shape;10033;p23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10034" name="Shape 10034"/>
        <p:cNvGrpSpPr/>
        <p:nvPr/>
      </p:nvGrpSpPr>
      <p:grpSpPr>
        <a:xfrm>
          <a:off x="0" y="0"/>
          <a:ext cx="0" cy="0"/>
          <a:chOff x="0" y="0"/>
          <a:chExt cx="0" cy="0"/>
        </a:xfrm>
      </p:grpSpPr>
      <p:sp>
        <p:nvSpPr>
          <p:cNvPr id="10035" name="Google Shape;10035;p238"/>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6" name="Google Shape;10036;p238"/>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7" name="Google Shape;10037;p238"/>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8" name="Google Shape;10038;p23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958"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5" name="Google Shape;202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26" name="Google Shape;202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27" name="Google Shape;202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2030" name="Google Shape;203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10039" name="Shape 10039"/>
        <p:cNvGrpSpPr/>
        <p:nvPr/>
      </p:nvGrpSpPr>
      <p:grpSpPr>
        <a:xfrm>
          <a:off x="0" y="0"/>
          <a:ext cx="0" cy="0"/>
          <a:chOff x="0" y="0"/>
          <a:chExt cx="0" cy="0"/>
        </a:xfrm>
      </p:grpSpPr>
      <p:sp>
        <p:nvSpPr>
          <p:cNvPr id="10040" name="Google Shape;10040;p23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1" name="Google Shape;10041;p23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2" name="Google Shape;10042;p239"/>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3" name="Google Shape;10043;p239"/>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39"/>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10045" name="Shape 10045"/>
        <p:cNvGrpSpPr/>
        <p:nvPr/>
      </p:nvGrpSpPr>
      <p:grpSpPr>
        <a:xfrm>
          <a:off x="0" y="0"/>
          <a:ext cx="0" cy="0"/>
          <a:chOff x="0" y="0"/>
          <a:chExt cx="0" cy="0"/>
        </a:xfrm>
      </p:grpSpPr>
      <p:sp>
        <p:nvSpPr>
          <p:cNvPr id="10046" name="Google Shape;10046;p24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7" name="Google Shape;10047;p24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8" name="Google Shape;10048;p240"/>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40"/>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0" name="Google Shape;10050;p240"/>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051" name="Shape 10051"/>
        <p:cNvGrpSpPr/>
        <p:nvPr/>
      </p:nvGrpSpPr>
      <p:grpSpPr>
        <a:xfrm>
          <a:off x="0" y="0"/>
          <a:ext cx="0" cy="0"/>
          <a:chOff x="0" y="0"/>
          <a:chExt cx="0" cy="0"/>
        </a:xfrm>
      </p:grpSpPr>
      <p:sp>
        <p:nvSpPr>
          <p:cNvPr id="10052" name="Google Shape;10052;p24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3" name="Google Shape;10053;p24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4" name="Google Shape;10054;p241"/>
          <p:cNvSpPr txBox="1"/>
          <p:nvPr>
            <p:ph idx="1" type="body"/>
          </p:nvPr>
        </p:nvSpPr>
        <p:spPr>
          <a:xfrm>
            <a:off x="413544"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41"/>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41"/>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057" name="Shape 10057"/>
        <p:cNvGrpSpPr/>
        <p:nvPr/>
      </p:nvGrpSpPr>
      <p:grpSpPr>
        <a:xfrm>
          <a:off x="0" y="0"/>
          <a:ext cx="0" cy="0"/>
          <a:chOff x="0" y="0"/>
          <a:chExt cx="0" cy="0"/>
        </a:xfrm>
      </p:grpSpPr>
      <p:sp>
        <p:nvSpPr>
          <p:cNvPr id="10058" name="Google Shape;10058;p24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9" name="Google Shape;10059;p24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0" name="Google Shape;10060;p242"/>
          <p:cNvSpPr txBox="1"/>
          <p:nvPr>
            <p:ph idx="1" type="body"/>
          </p:nvPr>
        </p:nvSpPr>
        <p:spPr>
          <a:xfrm>
            <a:off x="413544" y="1366243"/>
            <a:ext cx="4138784" cy="2752576"/>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1" name="Google Shape;10061;p242"/>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2" name="Google Shape;10062;p242"/>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063" name="Shape 10063"/>
        <p:cNvGrpSpPr/>
        <p:nvPr/>
      </p:nvGrpSpPr>
      <p:grpSpPr>
        <a:xfrm>
          <a:off x="0" y="0"/>
          <a:ext cx="0" cy="0"/>
          <a:chOff x="0" y="0"/>
          <a:chExt cx="0" cy="0"/>
        </a:xfrm>
      </p:grpSpPr>
      <p:sp>
        <p:nvSpPr>
          <p:cNvPr id="10064" name="Google Shape;10064;p243"/>
          <p:cNvSpPr txBox="1"/>
          <p:nvPr>
            <p:ph idx="1" type="body"/>
          </p:nvPr>
        </p:nvSpPr>
        <p:spPr>
          <a:xfrm>
            <a:off x="411870" y="1366243"/>
            <a:ext cx="4138783" cy="512563"/>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5" name="Google Shape;10065;p243"/>
          <p:cNvSpPr txBox="1"/>
          <p:nvPr>
            <p:ph idx="2" type="body"/>
          </p:nvPr>
        </p:nvSpPr>
        <p:spPr>
          <a:xfrm>
            <a:off x="4593348" y="1366243"/>
            <a:ext cx="4137946" cy="512563"/>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6" name="Google Shape;10066;p24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7" name="Google Shape;10067;p24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8" name="Google Shape;10068;p243"/>
          <p:cNvSpPr txBox="1"/>
          <p:nvPr>
            <p:ph idx="3" type="body"/>
          </p:nvPr>
        </p:nvSpPr>
        <p:spPr>
          <a:xfrm>
            <a:off x="413544" y="1973182"/>
            <a:ext cx="4138784"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9" name="Google Shape;10069;p243"/>
          <p:cNvSpPr txBox="1"/>
          <p:nvPr>
            <p:ph idx="4" type="body"/>
          </p:nvPr>
        </p:nvSpPr>
        <p:spPr>
          <a:xfrm>
            <a:off x="4593348" y="1973182"/>
            <a:ext cx="4137946"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0" name="Google Shape;10070;p243"/>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71" name="Shape 10071"/>
        <p:cNvGrpSpPr/>
        <p:nvPr/>
      </p:nvGrpSpPr>
      <p:grpSpPr>
        <a:xfrm>
          <a:off x="0" y="0"/>
          <a:ext cx="0" cy="0"/>
          <a:chOff x="0" y="0"/>
          <a:chExt cx="0" cy="0"/>
        </a:xfrm>
      </p:grpSpPr>
      <p:sp>
        <p:nvSpPr>
          <p:cNvPr id="10072" name="Google Shape;10072;p24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3" name="Google Shape;10073;p24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4" name="Google Shape;10074;p244"/>
          <p:cNvSpPr txBox="1"/>
          <p:nvPr>
            <p:ph idx="1" type="body"/>
          </p:nvPr>
        </p:nvSpPr>
        <p:spPr>
          <a:xfrm>
            <a:off x="413544" y="1366243"/>
            <a:ext cx="274187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44"/>
          <p:cNvSpPr txBox="1"/>
          <p:nvPr>
            <p:ph idx="2"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44"/>
          <p:cNvSpPr txBox="1"/>
          <p:nvPr>
            <p:ph idx="3"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44"/>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78" name="Shape 10078"/>
        <p:cNvGrpSpPr/>
        <p:nvPr/>
      </p:nvGrpSpPr>
      <p:grpSpPr>
        <a:xfrm>
          <a:off x="0" y="0"/>
          <a:ext cx="0" cy="0"/>
          <a:chOff x="0" y="0"/>
          <a:chExt cx="0" cy="0"/>
        </a:xfrm>
      </p:grpSpPr>
      <p:sp>
        <p:nvSpPr>
          <p:cNvPr id="10079" name="Google Shape;10079;p24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0" name="Google Shape;10080;p24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1" name="Google Shape;10081;p245"/>
          <p:cNvSpPr txBox="1"/>
          <p:nvPr>
            <p:ph idx="1" type="body"/>
          </p:nvPr>
        </p:nvSpPr>
        <p:spPr>
          <a:xfrm>
            <a:off x="413544"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2" name="Google Shape;10082;p245"/>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45"/>
          <p:cNvSpPr txBox="1"/>
          <p:nvPr>
            <p:ph idx="3" type="body"/>
          </p:nvPr>
        </p:nvSpPr>
        <p:spPr>
          <a:xfrm flipH="1">
            <a:off x="5990523" y="1366243"/>
            <a:ext cx="2739935"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45"/>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85" name="Shape 10085"/>
        <p:cNvGrpSpPr/>
        <p:nvPr/>
      </p:nvGrpSpPr>
      <p:grpSpPr>
        <a:xfrm>
          <a:off x="0" y="0"/>
          <a:ext cx="0" cy="0"/>
          <a:chOff x="0" y="0"/>
          <a:chExt cx="0" cy="0"/>
        </a:xfrm>
      </p:grpSpPr>
      <p:sp>
        <p:nvSpPr>
          <p:cNvPr id="10086" name="Google Shape;10086;p24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7" name="Google Shape;10087;p24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8" name="Google Shape;10088;p246"/>
          <p:cNvSpPr txBox="1"/>
          <p:nvPr>
            <p:ph idx="1" type="body"/>
          </p:nvPr>
        </p:nvSpPr>
        <p:spPr>
          <a:xfrm>
            <a:off x="413544" y="1607345"/>
            <a:ext cx="2742446"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9" name="Google Shape;10089;p246"/>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0" name="Google Shape;10090;p246"/>
          <p:cNvSpPr txBox="1"/>
          <p:nvPr>
            <p:ph idx="3" type="body"/>
          </p:nvPr>
        </p:nvSpPr>
        <p:spPr>
          <a:xfrm flipH="1">
            <a:off x="5990522" y="1607345"/>
            <a:ext cx="2739935"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1" name="Google Shape;10091;p246"/>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92" name="Shape 10092"/>
        <p:cNvGrpSpPr/>
        <p:nvPr/>
      </p:nvGrpSpPr>
      <p:grpSpPr>
        <a:xfrm>
          <a:off x="0" y="0"/>
          <a:ext cx="0" cy="0"/>
          <a:chOff x="0" y="0"/>
          <a:chExt cx="0" cy="0"/>
        </a:xfrm>
      </p:grpSpPr>
      <p:sp>
        <p:nvSpPr>
          <p:cNvPr id="10093" name="Google Shape;10093;p247"/>
          <p:cNvSpPr txBox="1"/>
          <p:nvPr>
            <p:ph idx="1" type="body"/>
          </p:nvPr>
        </p:nvSpPr>
        <p:spPr>
          <a:xfrm>
            <a:off x="413776"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4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5" name="Google Shape;10095;p24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6" name="Google Shape;10096;p247"/>
          <p:cNvSpPr txBox="1"/>
          <p:nvPr>
            <p:ph idx="2" type="body"/>
          </p:nvPr>
        </p:nvSpPr>
        <p:spPr>
          <a:xfrm>
            <a:off x="2504577"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47"/>
          <p:cNvSpPr txBox="1"/>
          <p:nvPr>
            <p:ph idx="3" type="body"/>
          </p:nvPr>
        </p:nvSpPr>
        <p:spPr>
          <a:xfrm>
            <a:off x="4595378"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8" name="Google Shape;10098;p247"/>
          <p:cNvSpPr txBox="1"/>
          <p:nvPr>
            <p:ph idx="4" type="body"/>
          </p:nvPr>
        </p:nvSpPr>
        <p:spPr>
          <a:xfrm>
            <a:off x="6686179"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9" name="Google Shape;10099;p247"/>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100" name="Shape 10100"/>
        <p:cNvGrpSpPr/>
        <p:nvPr/>
      </p:nvGrpSpPr>
      <p:grpSpPr>
        <a:xfrm>
          <a:off x="0" y="0"/>
          <a:ext cx="0" cy="0"/>
          <a:chOff x="0" y="0"/>
          <a:chExt cx="0" cy="0"/>
        </a:xfrm>
      </p:grpSpPr>
      <p:sp>
        <p:nvSpPr>
          <p:cNvPr id="10101" name="Google Shape;10101;p248"/>
          <p:cNvSpPr txBox="1"/>
          <p:nvPr>
            <p:ph idx="1" type="body"/>
          </p:nvPr>
        </p:nvSpPr>
        <p:spPr>
          <a:xfrm>
            <a:off x="413776"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4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3" name="Google Shape;10103;p24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4" name="Google Shape;10104;p248"/>
          <p:cNvSpPr txBox="1"/>
          <p:nvPr>
            <p:ph idx="2" type="body"/>
          </p:nvPr>
        </p:nvSpPr>
        <p:spPr>
          <a:xfrm>
            <a:off x="2504577"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5" name="Google Shape;10105;p248"/>
          <p:cNvSpPr txBox="1"/>
          <p:nvPr>
            <p:ph idx="3" type="body"/>
          </p:nvPr>
        </p:nvSpPr>
        <p:spPr>
          <a:xfrm>
            <a:off x="4595378"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6" name="Google Shape;10106;p248"/>
          <p:cNvSpPr txBox="1"/>
          <p:nvPr>
            <p:ph idx="4" type="body"/>
          </p:nvPr>
        </p:nvSpPr>
        <p:spPr>
          <a:xfrm>
            <a:off x="6686179"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7" name="Google Shape;10107;p248"/>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2032"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38" name="Google Shape;203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39" name="Google Shape;203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40" name="Google Shape;204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2043" name="Google Shape;204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108" name="Shape 10108"/>
        <p:cNvGrpSpPr/>
        <p:nvPr/>
      </p:nvGrpSpPr>
      <p:grpSpPr>
        <a:xfrm>
          <a:off x="0" y="0"/>
          <a:ext cx="0" cy="0"/>
          <a:chOff x="0" y="0"/>
          <a:chExt cx="0" cy="0"/>
        </a:xfrm>
      </p:grpSpPr>
      <p:sp>
        <p:nvSpPr>
          <p:cNvPr id="10109" name="Google Shape;10109;p249"/>
          <p:cNvSpPr txBox="1"/>
          <p:nvPr>
            <p:ph idx="1" type="body"/>
          </p:nvPr>
        </p:nvSpPr>
        <p:spPr>
          <a:xfrm>
            <a:off x="413776" y="1989088"/>
            <a:ext cx="2044278"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0" name="Google Shape;10110;p24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1" name="Google Shape;10111;p24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12" name="Google Shape;10112;p249"/>
          <p:cNvSpPr txBox="1"/>
          <p:nvPr>
            <p:ph idx="2" type="body"/>
          </p:nvPr>
        </p:nvSpPr>
        <p:spPr>
          <a:xfrm>
            <a:off x="2504577" y="1989090"/>
            <a:ext cx="204356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49"/>
          <p:cNvSpPr txBox="1"/>
          <p:nvPr>
            <p:ph idx="3" type="body"/>
          </p:nvPr>
        </p:nvSpPr>
        <p:spPr>
          <a:xfrm>
            <a:off x="4595378" y="1989088"/>
            <a:ext cx="2040334"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49"/>
          <p:cNvSpPr txBox="1"/>
          <p:nvPr>
            <p:ph idx="4" type="body"/>
          </p:nvPr>
        </p:nvSpPr>
        <p:spPr>
          <a:xfrm>
            <a:off x="6686179" y="1989090"/>
            <a:ext cx="204511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49"/>
          <p:cNvSpPr txBox="1"/>
          <p:nvPr>
            <p:ph idx="5" type="body"/>
          </p:nvPr>
        </p:nvSpPr>
        <p:spPr>
          <a:xfrm>
            <a:off x="413776" y="1371020"/>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49"/>
          <p:cNvSpPr txBox="1"/>
          <p:nvPr>
            <p:ph idx="6" type="body"/>
          </p:nvPr>
        </p:nvSpPr>
        <p:spPr>
          <a:xfrm>
            <a:off x="2503259" y="1371021"/>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7" name="Google Shape;10117;p249"/>
          <p:cNvSpPr txBox="1"/>
          <p:nvPr>
            <p:ph idx="7" type="body"/>
          </p:nvPr>
        </p:nvSpPr>
        <p:spPr>
          <a:xfrm>
            <a:off x="4595077" y="1371020"/>
            <a:ext cx="2044224"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8" name="Google Shape;10118;p249"/>
          <p:cNvSpPr txBox="1"/>
          <p:nvPr>
            <p:ph idx="8" type="body"/>
          </p:nvPr>
        </p:nvSpPr>
        <p:spPr>
          <a:xfrm>
            <a:off x="6684557" y="1371020"/>
            <a:ext cx="2049798"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9" name="Google Shape;10119;p249"/>
          <p:cNvSpPr txBox="1"/>
          <p:nvPr>
            <p:ph idx="9"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120" name="Shape 10120"/>
        <p:cNvGrpSpPr/>
        <p:nvPr/>
      </p:nvGrpSpPr>
      <p:grpSpPr>
        <a:xfrm>
          <a:off x="0" y="0"/>
          <a:ext cx="0" cy="0"/>
          <a:chOff x="0" y="0"/>
          <a:chExt cx="0" cy="0"/>
        </a:xfrm>
      </p:grpSpPr>
      <p:sp>
        <p:nvSpPr>
          <p:cNvPr id="10121" name="Google Shape;10121;p25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2" name="Google Shape;10122;p25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3" name="Google Shape;10123;p250"/>
          <p:cNvSpPr txBox="1"/>
          <p:nvPr>
            <p:ph idx="1" type="body"/>
          </p:nvPr>
        </p:nvSpPr>
        <p:spPr>
          <a:xfrm>
            <a:off x="415504"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4" name="Google Shape;10124;p250"/>
          <p:cNvSpPr txBox="1"/>
          <p:nvPr>
            <p:ph idx="2"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5" name="Google Shape;10125;p250"/>
          <p:cNvSpPr txBox="1"/>
          <p:nvPr>
            <p:ph idx="3"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6" name="Google Shape;10126;p250"/>
          <p:cNvSpPr txBox="1"/>
          <p:nvPr>
            <p:ph idx="4"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7" name="Google Shape;10127;p250"/>
          <p:cNvSpPr txBox="1"/>
          <p:nvPr>
            <p:ph idx="5"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8" name="Google Shape;10128;p25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129" name="Shape 10129"/>
        <p:cNvGrpSpPr/>
        <p:nvPr/>
      </p:nvGrpSpPr>
      <p:grpSpPr>
        <a:xfrm>
          <a:off x="0" y="0"/>
          <a:ext cx="0" cy="0"/>
          <a:chOff x="0" y="0"/>
          <a:chExt cx="0" cy="0"/>
        </a:xfrm>
      </p:grpSpPr>
      <p:sp>
        <p:nvSpPr>
          <p:cNvPr id="10130" name="Google Shape;10130;p25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31" name="Google Shape;10131;p25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32" name="Google Shape;10132;p251"/>
          <p:cNvSpPr txBox="1"/>
          <p:nvPr>
            <p:ph idx="1" type="body"/>
          </p:nvPr>
        </p:nvSpPr>
        <p:spPr>
          <a:xfrm>
            <a:off x="413544"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51"/>
          <p:cNvSpPr txBox="1"/>
          <p:nvPr>
            <p:ph idx="2" type="body"/>
          </p:nvPr>
        </p:nvSpPr>
        <p:spPr>
          <a:xfrm>
            <a:off x="2092765"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51"/>
          <p:cNvSpPr txBox="1"/>
          <p:nvPr>
            <p:ph idx="3" type="body"/>
          </p:nvPr>
        </p:nvSpPr>
        <p:spPr>
          <a:xfrm>
            <a:off x="3771986"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51"/>
          <p:cNvSpPr txBox="1"/>
          <p:nvPr>
            <p:ph idx="4" type="body"/>
          </p:nvPr>
        </p:nvSpPr>
        <p:spPr>
          <a:xfrm>
            <a:off x="5451207"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51"/>
          <p:cNvSpPr txBox="1"/>
          <p:nvPr>
            <p:ph idx="5" type="body"/>
          </p:nvPr>
        </p:nvSpPr>
        <p:spPr>
          <a:xfrm>
            <a:off x="7130429"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7" name="Google Shape;10137;p251"/>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138" name="Shape 10138"/>
        <p:cNvGrpSpPr/>
        <p:nvPr/>
      </p:nvGrpSpPr>
      <p:grpSpPr>
        <a:xfrm>
          <a:off x="0" y="0"/>
          <a:ext cx="0" cy="0"/>
          <a:chOff x="0" y="0"/>
          <a:chExt cx="0" cy="0"/>
        </a:xfrm>
      </p:grpSpPr>
      <p:sp>
        <p:nvSpPr>
          <p:cNvPr id="10139" name="Google Shape;10139;p25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0" name="Google Shape;10140;p25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1" name="Google Shape;10141;p252"/>
          <p:cNvSpPr txBox="1"/>
          <p:nvPr>
            <p:ph idx="1" type="body"/>
          </p:nvPr>
        </p:nvSpPr>
        <p:spPr>
          <a:xfrm>
            <a:off x="413543"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52"/>
          <p:cNvSpPr txBox="1"/>
          <p:nvPr>
            <p:ph idx="2" type="body"/>
          </p:nvPr>
        </p:nvSpPr>
        <p:spPr>
          <a:xfrm>
            <a:off x="1811722"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3" name="Google Shape;10143;p252"/>
          <p:cNvSpPr txBox="1"/>
          <p:nvPr>
            <p:ph idx="3" type="body"/>
          </p:nvPr>
        </p:nvSpPr>
        <p:spPr>
          <a:xfrm>
            <a:off x="320990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4" name="Google Shape;10144;p252"/>
          <p:cNvSpPr txBox="1"/>
          <p:nvPr>
            <p:ph idx="4" type="body"/>
          </p:nvPr>
        </p:nvSpPr>
        <p:spPr>
          <a:xfrm>
            <a:off x="460808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5" name="Google Shape;10145;p252"/>
          <p:cNvSpPr txBox="1"/>
          <p:nvPr>
            <p:ph idx="5" type="body"/>
          </p:nvPr>
        </p:nvSpPr>
        <p:spPr>
          <a:xfrm>
            <a:off x="6006260"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6" name="Google Shape;10146;p252"/>
          <p:cNvSpPr txBox="1"/>
          <p:nvPr>
            <p:ph idx="6" type="body"/>
          </p:nvPr>
        </p:nvSpPr>
        <p:spPr>
          <a:xfrm>
            <a:off x="7404439"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7" name="Google Shape;10147;p252"/>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148" name="Shape 10148"/>
        <p:cNvGrpSpPr/>
        <p:nvPr/>
      </p:nvGrpSpPr>
      <p:grpSpPr>
        <a:xfrm>
          <a:off x="0" y="0"/>
          <a:ext cx="0" cy="0"/>
          <a:chOff x="0" y="0"/>
          <a:chExt cx="0" cy="0"/>
        </a:xfrm>
      </p:grpSpPr>
      <p:sp>
        <p:nvSpPr>
          <p:cNvPr id="10149" name="Google Shape;10149;p25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50" name="Google Shape;10150;p25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1" name="Google Shape;10151;p253"/>
          <p:cNvSpPr txBox="1"/>
          <p:nvPr>
            <p:ph idx="1" type="body"/>
          </p:nvPr>
        </p:nvSpPr>
        <p:spPr>
          <a:xfrm>
            <a:off x="413543"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2" name="Google Shape;10152;p253"/>
          <p:cNvSpPr txBox="1"/>
          <p:nvPr>
            <p:ph idx="2" type="body"/>
          </p:nvPr>
        </p:nvSpPr>
        <p:spPr>
          <a:xfrm>
            <a:off x="1811722"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3" name="Google Shape;10153;p253"/>
          <p:cNvSpPr txBox="1"/>
          <p:nvPr>
            <p:ph idx="3" type="body"/>
          </p:nvPr>
        </p:nvSpPr>
        <p:spPr>
          <a:xfrm>
            <a:off x="320990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4" name="Google Shape;10154;p253"/>
          <p:cNvSpPr txBox="1"/>
          <p:nvPr>
            <p:ph idx="4" type="body"/>
          </p:nvPr>
        </p:nvSpPr>
        <p:spPr>
          <a:xfrm>
            <a:off x="460808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53"/>
          <p:cNvSpPr txBox="1"/>
          <p:nvPr>
            <p:ph idx="5" type="body"/>
          </p:nvPr>
        </p:nvSpPr>
        <p:spPr>
          <a:xfrm>
            <a:off x="6006260"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53"/>
          <p:cNvSpPr txBox="1"/>
          <p:nvPr>
            <p:ph idx="6" type="body"/>
          </p:nvPr>
        </p:nvSpPr>
        <p:spPr>
          <a:xfrm>
            <a:off x="7404439"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53"/>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158" name="Shape 10158"/>
        <p:cNvGrpSpPr/>
        <p:nvPr/>
      </p:nvGrpSpPr>
      <p:grpSpPr>
        <a:xfrm>
          <a:off x="0" y="0"/>
          <a:ext cx="0" cy="0"/>
          <a:chOff x="0" y="0"/>
          <a:chExt cx="0" cy="0"/>
        </a:xfrm>
      </p:grpSpPr>
      <p:sp>
        <p:nvSpPr>
          <p:cNvPr id="10159" name="Google Shape;10159;p25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0" name="Google Shape;10160;p25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1" name="Google Shape;10161;p254"/>
          <p:cNvSpPr txBox="1"/>
          <p:nvPr>
            <p:ph idx="1" type="body"/>
          </p:nvPr>
        </p:nvSpPr>
        <p:spPr>
          <a:xfrm>
            <a:off x="413543" y="1366241"/>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2" name="Google Shape;10162;p254"/>
          <p:cNvSpPr txBox="1"/>
          <p:nvPr>
            <p:ph idx="2" type="body"/>
          </p:nvPr>
        </p:nvSpPr>
        <p:spPr>
          <a:xfrm>
            <a:off x="1811722"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3" name="Google Shape;10163;p254"/>
          <p:cNvSpPr txBox="1"/>
          <p:nvPr>
            <p:ph idx="3" type="body"/>
          </p:nvPr>
        </p:nvSpPr>
        <p:spPr>
          <a:xfrm>
            <a:off x="320990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4" name="Google Shape;10164;p254"/>
          <p:cNvSpPr txBox="1"/>
          <p:nvPr>
            <p:ph idx="4" type="body"/>
          </p:nvPr>
        </p:nvSpPr>
        <p:spPr>
          <a:xfrm>
            <a:off x="460808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5" name="Google Shape;10165;p254"/>
          <p:cNvSpPr txBox="1"/>
          <p:nvPr>
            <p:ph idx="5" type="body"/>
          </p:nvPr>
        </p:nvSpPr>
        <p:spPr>
          <a:xfrm>
            <a:off x="6006260"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6" name="Google Shape;10166;p254"/>
          <p:cNvSpPr txBox="1"/>
          <p:nvPr>
            <p:ph idx="6" type="body"/>
          </p:nvPr>
        </p:nvSpPr>
        <p:spPr>
          <a:xfrm>
            <a:off x="7404439"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7" name="Google Shape;10167;p254"/>
          <p:cNvSpPr txBox="1"/>
          <p:nvPr>
            <p:ph idx="7" type="body"/>
          </p:nvPr>
        </p:nvSpPr>
        <p:spPr>
          <a:xfrm>
            <a:off x="413543" y="2768818"/>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8" name="Google Shape;10168;p254"/>
          <p:cNvSpPr txBox="1"/>
          <p:nvPr>
            <p:ph idx="8" type="body"/>
          </p:nvPr>
        </p:nvSpPr>
        <p:spPr>
          <a:xfrm>
            <a:off x="1811889"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9" name="Google Shape;10169;p254"/>
          <p:cNvSpPr txBox="1"/>
          <p:nvPr>
            <p:ph idx="9" type="body"/>
          </p:nvPr>
        </p:nvSpPr>
        <p:spPr>
          <a:xfrm>
            <a:off x="3210236"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0" name="Google Shape;10170;p254"/>
          <p:cNvSpPr txBox="1"/>
          <p:nvPr>
            <p:ph idx="13" type="body"/>
          </p:nvPr>
        </p:nvSpPr>
        <p:spPr>
          <a:xfrm>
            <a:off x="4608582"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1" name="Google Shape;10171;p254"/>
          <p:cNvSpPr txBox="1"/>
          <p:nvPr>
            <p:ph idx="14" type="body"/>
          </p:nvPr>
        </p:nvSpPr>
        <p:spPr>
          <a:xfrm>
            <a:off x="6006928"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2" name="Google Shape;10172;p254"/>
          <p:cNvSpPr txBox="1"/>
          <p:nvPr>
            <p:ph idx="15" type="body"/>
          </p:nvPr>
        </p:nvSpPr>
        <p:spPr>
          <a:xfrm>
            <a:off x="7405275"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3" name="Google Shape;10173;p254"/>
          <p:cNvSpPr txBox="1"/>
          <p:nvPr>
            <p:ph idx="1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74" name="Shape 10174"/>
        <p:cNvGrpSpPr/>
        <p:nvPr/>
      </p:nvGrpSpPr>
      <p:grpSpPr>
        <a:xfrm>
          <a:off x="0" y="0"/>
          <a:ext cx="0" cy="0"/>
          <a:chOff x="0" y="0"/>
          <a:chExt cx="0" cy="0"/>
        </a:xfrm>
      </p:grpSpPr>
      <p:sp>
        <p:nvSpPr>
          <p:cNvPr id="10175" name="Google Shape;10175;p25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6" name="Google Shape;10176;p25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7" name="Google Shape;10177;p255"/>
          <p:cNvSpPr txBox="1"/>
          <p:nvPr>
            <p:ph idx="1" type="body"/>
          </p:nvPr>
        </p:nvSpPr>
        <p:spPr>
          <a:xfrm>
            <a:off x="320990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8" name="Google Shape;10178;p255"/>
          <p:cNvSpPr txBox="1"/>
          <p:nvPr>
            <p:ph idx="2"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9" name="Google Shape;10179;p255"/>
          <p:cNvSpPr txBox="1"/>
          <p:nvPr>
            <p:ph idx="3"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0" name="Google Shape;10180;p255"/>
          <p:cNvSpPr txBox="1"/>
          <p:nvPr>
            <p:ph idx="4"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1" name="Google Shape;10181;p255"/>
          <p:cNvSpPr txBox="1"/>
          <p:nvPr>
            <p:ph idx="5" type="body"/>
          </p:nvPr>
        </p:nvSpPr>
        <p:spPr>
          <a:xfrm>
            <a:off x="3210236"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2" name="Google Shape;10182;p255"/>
          <p:cNvSpPr txBox="1"/>
          <p:nvPr>
            <p:ph idx="6"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3" name="Google Shape;10183;p255"/>
          <p:cNvSpPr txBox="1"/>
          <p:nvPr>
            <p:ph idx="7"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4" name="Google Shape;10184;p255"/>
          <p:cNvSpPr txBox="1"/>
          <p:nvPr>
            <p:ph idx="8"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5" name="Google Shape;10185;p255"/>
          <p:cNvSpPr txBox="1"/>
          <p:nvPr>
            <p:ph idx="9"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6" name="Google Shape;10186;p255"/>
          <p:cNvSpPr txBox="1"/>
          <p:nvPr>
            <p:ph idx="1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87" name="Shape 10187"/>
        <p:cNvGrpSpPr/>
        <p:nvPr/>
      </p:nvGrpSpPr>
      <p:grpSpPr>
        <a:xfrm>
          <a:off x="0" y="0"/>
          <a:ext cx="0" cy="0"/>
          <a:chOff x="0" y="0"/>
          <a:chExt cx="0" cy="0"/>
        </a:xfrm>
      </p:grpSpPr>
      <p:sp>
        <p:nvSpPr>
          <p:cNvPr id="10188" name="Google Shape;10188;p25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9" name="Google Shape;10189;p25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0" name="Google Shape;10190;p256"/>
          <p:cNvSpPr txBox="1"/>
          <p:nvPr>
            <p:ph idx="1"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1" name="Google Shape;10191;p256"/>
          <p:cNvSpPr txBox="1"/>
          <p:nvPr>
            <p:ph idx="2"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2" name="Google Shape;10192;p256"/>
          <p:cNvSpPr txBox="1"/>
          <p:nvPr>
            <p:ph idx="3"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3" name="Google Shape;10193;p256"/>
          <p:cNvSpPr txBox="1"/>
          <p:nvPr>
            <p:ph idx="4"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4" name="Google Shape;10194;p256"/>
          <p:cNvSpPr txBox="1"/>
          <p:nvPr>
            <p:ph idx="5"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5" name="Google Shape;10195;p256"/>
          <p:cNvSpPr txBox="1"/>
          <p:nvPr>
            <p:ph idx="6" type="body"/>
          </p:nvPr>
        </p:nvSpPr>
        <p:spPr>
          <a:xfrm>
            <a:off x="3212313" y="1366242"/>
            <a:ext cx="2721619"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6" name="Google Shape;10196;p256"/>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97" name="Shape 10197"/>
        <p:cNvGrpSpPr/>
        <p:nvPr/>
      </p:nvGrpSpPr>
      <p:grpSpPr>
        <a:xfrm>
          <a:off x="0" y="0"/>
          <a:ext cx="0" cy="0"/>
          <a:chOff x="0" y="0"/>
          <a:chExt cx="0" cy="0"/>
        </a:xfrm>
      </p:grpSpPr>
      <p:sp>
        <p:nvSpPr>
          <p:cNvPr id="10198" name="Google Shape;10198;p25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9" name="Google Shape;10199;p25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0" name="Google Shape;10200;p257"/>
          <p:cNvSpPr txBox="1"/>
          <p:nvPr>
            <p:ph idx="1"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1" name="Google Shape;10201;p257"/>
          <p:cNvSpPr txBox="1"/>
          <p:nvPr>
            <p:ph idx="2"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2" name="Google Shape;10202;p257"/>
          <p:cNvSpPr txBox="1"/>
          <p:nvPr>
            <p:ph idx="3"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3" name="Google Shape;10203;p257"/>
          <p:cNvSpPr txBox="1"/>
          <p:nvPr>
            <p:ph idx="4"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4" name="Google Shape;10204;p257"/>
          <p:cNvSpPr txBox="1"/>
          <p:nvPr>
            <p:ph idx="5"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5" name="Google Shape;10205;p257"/>
          <p:cNvSpPr txBox="1"/>
          <p:nvPr>
            <p:ph idx="6"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6" name="Google Shape;10206;p257"/>
          <p:cNvSpPr txBox="1"/>
          <p:nvPr>
            <p:ph idx="7" type="body"/>
          </p:nvPr>
        </p:nvSpPr>
        <p:spPr>
          <a:xfrm>
            <a:off x="413543" y="1366243"/>
            <a:ext cx="4123716"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7" name="Google Shape;10207;p257"/>
          <p:cNvSpPr txBox="1"/>
          <p:nvPr>
            <p:ph idx="8"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208" name="Shape 10208"/>
        <p:cNvGrpSpPr/>
        <p:nvPr/>
      </p:nvGrpSpPr>
      <p:grpSpPr>
        <a:xfrm>
          <a:off x="0" y="0"/>
          <a:ext cx="0" cy="0"/>
          <a:chOff x="0" y="0"/>
          <a:chExt cx="0" cy="0"/>
        </a:xfrm>
      </p:grpSpPr>
      <p:sp>
        <p:nvSpPr>
          <p:cNvPr id="10209" name="Google Shape;10209;p25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0" name="Google Shape;10210;p258"/>
          <p:cNvSpPr txBox="1"/>
          <p:nvPr>
            <p:ph idx="1" type="body"/>
          </p:nvPr>
        </p:nvSpPr>
        <p:spPr>
          <a:xfrm>
            <a:off x="1" y="1366243"/>
            <a:ext cx="4110321" cy="2752576"/>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1" name="Google Shape;10211;p258"/>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2" name="Google Shape;10212;p25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3" name="Google Shape;10213;p258"/>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45" name="Shape 2045"/>
        <p:cNvGrpSpPr/>
        <p:nvPr/>
      </p:nvGrpSpPr>
      <p:grpSpPr>
        <a:xfrm>
          <a:off x="0" y="0"/>
          <a:ext cx="0" cy="0"/>
          <a:chOff x="0" y="0"/>
          <a:chExt cx="0" cy="0"/>
        </a:xfrm>
      </p:grpSpPr>
      <p:sp>
        <p:nvSpPr>
          <p:cNvPr id="2046" name="Google Shape;204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47" name="Google Shape;204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8" name="Google Shape;204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9" name="Google Shape;204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214" name="Shape 10214"/>
        <p:cNvGrpSpPr/>
        <p:nvPr/>
      </p:nvGrpSpPr>
      <p:grpSpPr>
        <a:xfrm>
          <a:off x="0" y="0"/>
          <a:ext cx="0" cy="0"/>
          <a:chOff x="0" y="0"/>
          <a:chExt cx="0" cy="0"/>
        </a:xfrm>
      </p:grpSpPr>
      <p:sp>
        <p:nvSpPr>
          <p:cNvPr id="10215" name="Google Shape;10215;p25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6" name="Google Shape;10216;p25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7" name="Google Shape;10217;p259"/>
          <p:cNvSpPr txBox="1"/>
          <p:nvPr>
            <p:ph idx="1"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8" name="Google Shape;10218;p259"/>
          <p:cNvSpPr txBox="1"/>
          <p:nvPr>
            <p:ph idx="2"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9" name="Google Shape;10219;p259"/>
          <p:cNvSpPr txBox="1"/>
          <p:nvPr>
            <p:ph idx="3" type="body"/>
          </p:nvPr>
        </p:nvSpPr>
        <p:spPr>
          <a:xfrm>
            <a:off x="0" y="1366243"/>
            <a:ext cx="2742446"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0" name="Google Shape;10220;p259"/>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221" name="Shape 10221"/>
        <p:cNvGrpSpPr/>
        <p:nvPr/>
      </p:nvGrpSpPr>
      <p:grpSpPr>
        <a:xfrm>
          <a:off x="0" y="0"/>
          <a:ext cx="0" cy="0"/>
          <a:chOff x="0" y="0"/>
          <a:chExt cx="0" cy="0"/>
        </a:xfrm>
      </p:grpSpPr>
      <p:sp>
        <p:nvSpPr>
          <p:cNvPr id="10222" name="Google Shape;10222;p26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23" name="Google Shape;10223;p26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24" name="Google Shape;10224;p260"/>
          <p:cNvSpPr txBox="1"/>
          <p:nvPr>
            <p:ph idx="1"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5" name="Google Shape;10225;p260"/>
          <p:cNvSpPr txBox="1"/>
          <p:nvPr>
            <p:ph idx="2"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6" name="Google Shape;10226;p260"/>
          <p:cNvSpPr txBox="1"/>
          <p:nvPr>
            <p:ph idx="3"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7" name="Google Shape;10227;p260"/>
          <p:cNvSpPr txBox="1"/>
          <p:nvPr>
            <p:ph idx="4"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8" name="Google Shape;10228;p260"/>
          <p:cNvSpPr txBox="1"/>
          <p:nvPr>
            <p:ph idx="5" type="body"/>
          </p:nvPr>
        </p:nvSpPr>
        <p:spPr>
          <a:xfrm>
            <a:off x="0" y="1366243"/>
            <a:ext cx="1600865" cy="2752576"/>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9" name="Google Shape;10229;p26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230" name="Shape 10230"/>
        <p:cNvGrpSpPr/>
        <p:nvPr/>
      </p:nvGrpSpPr>
      <p:grpSpPr>
        <a:xfrm>
          <a:off x="0" y="0"/>
          <a:ext cx="0" cy="0"/>
          <a:chOff x="0" y="0"/>
          <a:chExt cx="0" cy="0"/>
        </a:xfrm>
      </p:grpSpPr>
      <p:sp>
        <p:nvSpPr>
          <p:cNvPr id="10231" name="Google Shape;10231;p26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2" name="Google Shape;10232;p26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3" name="Google Shape;10233;p261"/>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234" name="Shape 10234"/>
        <p:cNvGrpSpPr/>
        <p:nvPr/>
      </p:nvGrpSpPr>
      <p:grpSpPr>
        <a:xfrm>
          <a:off x="0" y="0"/>
          <a:ext cx="0" cy="0"/>
          <a:chOff x="0" y="0"/>
          <a:chExt cx="0" cy="0"/>
        </a:xfrm>
      </p:grpSpPr>
      <p:sp>
        <p:nvSpPr>
          <p:cNvPr id="10235" name="Google Shape;10235;p26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6" name="Google Shape;10236;p26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7" name="Google Shape;10237;p26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238" name="Shape 10238"/>
        <p:cNvGrpSpPr/>
        <p:nvPr/>
      </p:nvGrpSpPr>
      <p:grpSpPr>
        <a:xfrm>
          <a:off x="0" y="0"/>
          <a:ext cx="0" cy="0"/>
          <a:chOff x="0" y="0"/>
          <a:chExt cx="0" cy="0"/>
        </a:xfrm>
      </p:grpSpPr>
      <p:sp>
        <p:nvSpPr>
          <p:cNvPr id="10239" name="Google Shape;10239;p263"/>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0" name="Google Shape;10240;p26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41" name="Google Shape;10241;p263"/>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42" name="Google Shape;10242;p263"/>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DEMO</a:t>
            </a:r>
            <a:endParaRPr b="0" i="0" sz="1400" u="none" cap="none" strike="noStrik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247" name="Shape 10247"/>
        <p:cNvGrpSpPr/>
        <p:nvPr/>
      </p:nvGrpSpPr>
      <p:grpSpPr>
        <a:xfrm>
          <a:off x="0" y="0"/>
          <a:ext cx="0" cy="0"/>
          <a:chOff x="0" y="0"/>
          <a:chExt cx="0" cy="0"/>
        </a:xfrm>
      </p:grpSpPr>
      <p:sp>
        <p:nvSpPr>
          <p:cNvPr id="10248" name="Google Shape;10248;p264"/>
          <p:cNvSpPr txBox="1"/>
          <p:nvPr>
            <p:ph type="title"/>
          </p:nvPr>
        </p:nvSpPr>
        <p:spPr>
          <a:xfrm>
            <a:off x="413100" y="2189157"/>
            <a:ext cx="8317801"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9" name="Google Shape;10249;p26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ANNOUNCING</a:t>
            </a:r>
            <a:endParaRPr b="0" i="0" sz="1400" u="none" cap="none" strike="noStrike">
              <a:solidFill>
                <a:srgbClr val="000000"/>
              </a:solidFill>
              <a:latin typeface="Arial"/>
              <a:ea typeface="Arial"/>
              <a:cs typeface="Arial"/>
              <a:sym typeface="Arial"/>
            </a:endParaRPr>
          </a:p>
        </p:txBody>
      </p:sp>
      <p:sp>
        <p:nvSpPr>
          <p:cNvPr id="10255" name="Google Shape;10255;p264"/>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256" name="Shape 10256"/>
        <p:cNvGrpSpPr/>
        <p:nvPr/>
      </p:nvGrpSpPr>
      <p:grpSpPr>
        <a:xfrm>
          <a:off x="0" y="0"/>
          <a:ext cx="0" cy="0"/>
          <a:chOff x="0" y="0"/>
          <a:chExt cx="0" cy="0"/>
        </a:xfrm>
      </p:grpSpPr>
      <p:sp>
        <p:nvSpPr>
          <p:cNvPr id="10257" name="Google Shape;10257;p265"/>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58" name="Google Shape;10258;p26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VIDEO</a:t>
            </a:r>
            <a:endParaRPr b="0" i="0" sz="1400" u="none" cap="none" strike="noStrik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63" name="Google Shape;10263;p265"/>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264" name="Shape 10264"/>
        <p:cNvGrpSpPr/>
        <p:nvPr/>
      </p:nvGrpSpPr>
      <p:grpSpPr>
        <a:xfrm>
          <a:off x="0" y="0"/>
          <a:ext cx="0" cy="0"/>
          <a:chOff x="0" y="0"/>
          <a:chExt cx="0" cy="0"/>
        </a:xfrm>
      </p:grpSpPr>
      <p:sp>
        <p:nvSpPr>
          <p:cNvPr id="10265" name="Google Shape;10265;p266"/>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66" name="Google Shape;10266;p26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687"/>
              <a:buFont typeface="Arial"/>
              <a:buNone/>
            </a:pPr>
            <a:r>
              <a:rPr b="0" i="0" lang="en" sz="1687" u="none" cap="none" strike="noStrike">
                <a:solidFill>
                  <a:schemeClr val="accent5"/>
                </a:solidFill>
                <a:latin typeface="Calibri"/>
                <a:ea typeface="Calibri"/>
                <a:cs typeface="Calibri"/>
                <a:sym typeface="Calibri"/>
              </a:rPr>
              <a:t>Q&amp;A</a:t>
            </a:r>
            <a:endParaRPr b="0" i="0" sz="1400" u="none" cap="none" strike="noStrik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chemeClr val="accent5"/>
                </a:solidFill>
                <a:latin typeface="Arial"/>
                <a:ea typeface="Arial"/>
                <a:cs typeface="Arial"/>
                <a:sym typeface="Arial"/>
              </a:endParaRPr>
            </a:p>
          </p:txBody>
        </p:sp>
      </p:grpSp>
      <p:sp>
        <p:nvSpPr>
          <p:cNvPr id="10271" name="Google Shape;10271;p266"/>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72" name="Shape 10272"/>
        <p:cNvGrpSpPr/>
        <p:nvPr/>
      </p:nvGrpSpPr>
      <p:grpSpPr>
        <a:xfrm>
          <a:off x="0" y="0"/>
          <a:ext cx="0" cy="0"/>
          <a:chOff x="0" y="0"/>
          <a:chExt cx="0" cy="0"/>
        </a:xfrm>
      </p:grpSpPr>
      <p:sp>
        <p:nvSpPr>
          <p:cNvPr id="10273" name="Google Shape;10273;p267"/>
          <p:cNvSpPr txBox="1"/>
          <p:nvPr>
            <p:ph type="title"/>
          </p:nvPr>
        </p:nvSpPr>
        <p:spPr>
          <a:xfrm>
            <a:off x="413099" y="2189157"/>
            <a:ext cx="8317802" cy="503052"/>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74" name="Google Shape;10274;p26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75" name="Google Shape;10275;p267"/>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6" name="Google Shape;10276;p267"/>
          <p:cNvSpPr txBox="1"/>
          <p:nvPr>
            <p:ph idx="2" type="body"/>
          </p:nvPr>
        </p:nvSpPr>
        <p:spPr>
          <a:xfrm>
            <a:off x="413099" y="1366243"/>
            <a:ext cx="8317802" cy="275917"/>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406" cap="none">
                <a:solidFill>
                  <a:schemeClr val="accent5"/>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7" name="Google Shape;10277;p267"/>
          <p:cNvSpPr/>
          <p:nvPr>
            <p:ph idx="3" type="pic"/>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78" name="Shape 10278"/>
        <p:cNvGrpSpPr/>
        <p:nvPr/>
      </p:nvGrpSpPr>
      <p:grpSpPr>
        <a:xfrm>
          <a:off x="0" y="0"/>
          <a:ext cx="0" cy="0"/>
          <a:chOff x="0" y="0"/>
          <a:chExt cx="0" cy="0"/>
        </a:xfrm>
      </p:grpSpPr>
      <p:sp>
        <p:nvSpPr>
          <p:cNvPr id="10279" name="Google Shape;10279;p26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chemeClr val="lt1"/>
                </a:solidFill>
                <a:latin typeface="Inter Black"/>
                <a:ea typeface="Inter Black"/>
                <a:cs typeface="Inter Black"/>
                <a:sym typeface="Inter Black"/>
              </a:rPr>
              <a:t>© 2021 WEX Inc.</a:t>
            </a:r>
            <a:endParaRPr b="0" i="0" sz="773" u="none" cap="none" strike="noStrike">
              <a:solidFill>
                <a:schemeClr val="lt1"/>
              </a:solidFill>
              <a:latin typeface="Arial"/>
              <a:ea typeface="Arial"/>
              <a:cs typeface="Arial"/>
              <a:sym typeface="Arial"/>
            </a:endParaRPr>
          </a:p>
        </p:txBody>
      </p:sp>
      <p:sp>
        <p:nvSpPr>
          <p:cNvPr id="10281" name="Google Shape;10281;p268"/>
          <p:cNvSpPr txBox="1"/>
          <p:nvPr>
            <p:ph type="ctrTitle"/>
          </p:nvPr>
        </p:nvSpPr>
        <p:spPr>
          <a:xfrm>
            <a:off x="2493386" y="1166259"/>
            <a:ext cx="4157228" cy="1958717"/>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2059"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62" name="Google Shape;206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288" name="Shape 10288"/>
        <p:cNvGrpSpPr/>
        <p:nvPr/>
      </p:nvGrpSpPr>
      <p:grpSpPr>
        <a:xfrm>
          <a:off x="0" y="0"/>
          <a:ext cx="0" cy="0"/>
          <a:chOff x="0" y="0"/>
          <a:chExt cx="0" cy="0"/>
        </a:xfrm>
      </p:grpSpPr>
      <p:sp>
        <p:nvSpPr>
          <p:cNvPr id="10289" name="Google Shape;10289;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0" name="Google Shape;10290;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291" name="Google Shape;10291;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2" name="Google Shape;10292;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3" name="Google Shape;10293;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294" name="Shape 10294"/>
        <p:cNvGrpSpPr/>
        <p:nvPr/>
      </p:nvGrpSpPr>
      <p:grpSpPr>
        <a:xfrm>
          <a:off x="0" y="0"/>
          <a:ext cx="0" cy="0"/>
          <a:chOff x="0" y="0"/>
          <a:chExt cx="0" cy="0"/>
        </a:xfrm>
      </p:grpSpPr>
      <p:sp>
        <p:nvSpPr>
          <p:cNvPr id="10295" name="Google Shape;10295;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6" name="Google Shape;10296;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297" name="Google Shape;10297;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8" name="Google Shape;10298;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9" name="Google Shape;10299;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300" name="Shape 10300"/>
        <p:cNvGrpSpPr/>
        <p:nvPr/>
      </p:nvGrpSpPr>
      <p:grpSpPr>
        <a:xfrm>
          <a:off x="0" y="0"/>
          <a:ext cx="0" cy="0"/>
          <a:chOff x="0" y="0"/>
          <a:chExt cx="0" cy="0"/>
        </a:xfrm>
      </p:grpSpPr>
      <p:sp>
        <p:nvSpPr>
          <p:cNvPr id="10301" name="Google Shape;10301;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2" name="Google Shape;10302;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3" name="Google Shape;10303;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4" name="Google Shape;10304;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5" name="Google Shape;10305;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6" name="Google Shape;10306;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307" name="Shape 10307"/>
        <p:cNvGrpSpPr/>
        <p:nvPr/>
      </p:nvGrpSpPr>
      <p:grpSpPr>
        <a:xfrm>
          <a:off x="0" y="0"/>
          <a:ext cx="0" cy="0"/>
          <a:chOff x="0" y="0"/>
          <a:chExt cx="0" cy="0"/>
        </a:xfrm>
      </p:grpSpPr>
      <p:sp>
        <p:nvSpPr>
          <p:cNvPr id="10308" name="Google Shape;10308;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9" name="Google Shape;10309;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0" name="Google Shape;10310;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1" name="Google Shape;10311;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2" name="Google Shape;10312;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3" name="Google Shape;10313;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4" name="Google Shape;10314;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5" name="Google Shape;10315;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316" name="Shape 10316"/>
        <p:cNvGrpSpPr/>
        <p:nvPr/>
      </p:nvGrpSpPr>
      <p:grpSpPr>
        <a:xfrm>
          <a:off x="0" y="0"/>
          <a:ext cx="0" cy="0"/>
          <a:chOff x="0" y="0"/>
          <a:chExt cx="0" cy="0"/>
        </a:xfrm>
      </p:grpSpPr>
      <p:sp>
        <p:nvSpPr>
          <p:cNvPr id="10317" name="Google Shape;10317;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8" name="Google Shape;10318;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9" name="Google Shape;10319;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0" name="Google Shape;10320;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321" name="Shape 10321"/>
        <p:cNvGrpSpPr/>
        <p:nvPr/>
      </p:nvGrpSpPr>
      <p:grpSpPr>
        <a:xfrm>
          <a:off x="0" y="0"/>
          <a:ext cx="0" cy="0"/>
          <a:chOff x="0" y="0"/>
          <a:chExt cx="0" cy="0"/>
        </a:xfrm>
      </p:grpSpPr>
      <p:sp>
        <p:nvSpPr>
          <p:cNvPr id="10322" name="Google Shape;10322;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3" name="Google Shape;10323;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4" name="Google Shape;10324;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325" name="Shape 10325"/>
        <p:cNvGrpSpPr/>
        <p:nvPr/>
      </p:nvGrpSpPr>
      <p:grpSpPr>
        <a:xfrm>
          <a:off x="0" y="0"/>
          <a:ext cx="0" cy="0"/>
          <a:chOff x="0" y="0"/>
          <a:chExt cx="0" cy="0"/>
        </a:xfrm>
      </p:grpSpPr>
      <p:sp>
        <p:nvSpPr>
          <p:cNvPr id="10326" name="Google Shape;10326;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7" name="Google Shape;10327;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328" name="Google Shape;10328;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29" name="Google Shape;10329;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0" name="Google Shape;10330;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1" name="Google Shape;10331;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332" name="Shape 10332"/>
        <p:cNvGrpSpPr/>
        <p:nvPr/>
      </p:nvGrpSpPr>
      <p:grpSpPr>
        <a:xfrm>
          <a:off x="0" y="0"/>
          <a:ext cx="0" cy="0"/>
          <a:chOff x="0" y="0"/>
          <a:chExt cx="0" cy="0"/>
        </a:xfrm>
      </p:grpSpPr>
      <p:sp>
        <p:nvSpPr>
          <p:cNvPr id="10333" name="Google Shape;10333;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4" name="Google Shape;10334;p181"/>
          <p:cNvSpPr/>
          <p:nvPr>
            <p:ph idx="2" type="pic"/>
          </p:nvPr>
        </p:nvSpPr>
        <p:spPr>
          <a:xfrm>
            <a:off x="3887391" y="740569"/>
            <a:ext cx="4629150" cy="3655219"/>
          </a:xfrm>
          <a:prstGeom prst="rect">
            <a:avLst/>
          </a:prstGeom>
          <a:noFill/>
          <a:ln>
            <a:noFill/>
          </a:ln>
        </p:spPr>
      </p:sp>
      <p:sp>
        <p:nvSpPr>
          <p:cNvPr id="10335" name="Google Shape;10335;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36" name="Google Shape;10336;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7" name="Google Shape;10337;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8" name="Google Shape;10338;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339" name="Shape 10339"/>
        <p:cNvGrpSpPr/>
        <p:nvPr/>
      </p:nvGrpSpPr>
      <p:grpSpPr>
        <a:xfrm>
          <a:off x="0" y="0"/>
          <a:ext cx="0" cy="0"/>
          <a:chOff x="0" y="0"/>
          <a:chExt cx="0" cy="0"/>
        </a:xfrm>
      </p:grpSpPr>
      <p:sp>
        <p:nvSpPr>
          <p:cNvPr id="10340" name="Google Shape;10340;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1" name="Google Shape;10341;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2" name="Google Shape;10342;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3" name="Google Shape;10343;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4" name="Google Shape;10344;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345" name="Shape 10345"/>
        <p:cNvGrpSpPr/>
        <p:nvPr/>
      </p:nvGrpSpPr>
      <p:grpSpPr>
        <a:xfrm>
          <a:off x="0" y="0"/>
          <a:ext cx="0" cy="0"/>
          <a:chOff x="0" y="0"/>
          <a:chExt cx="0" cy="0"/>
        </a:xfrm>
      </p:grpSpPr>
      <p:sp>
        <p:nvSpPr>
          <p:cNvPr id="10346" name="Google Shape;10346;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7" name="Google Shape;10347;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8" name="Google Shape;10348;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9" name="Google Shape;10349;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50" name="Google Shape;10350;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64" name="Shape 2064"/>
        <p:cNvGrpSpPr/>
        <p:nvPr/>
      </p:nvGrpSpPr>
      <p:grpSpPr>
        <a:xfrm>
          <a:off x="0" y="0"/>
          <a:ext cx="0" cy="0"/>
          <a:chOff x="0" y="0"/>
          <a:chExt cx="0" cy="0"/>
        </a:xfrm>
      </p:grpSpPr>
      <p:sp>
        <p:nvSpPr>
          <p:cNvPr id="2065" name="Google Shape;206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066" name="Google Shape;206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7" name="Google Shape;206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077" name="Shape 2077"/>
        <p:cNvGrpSpPr/>
        <p:nvPr/>
      </p:nvGrpSpPr>
      <p:grpSpPr>
        <a:xfrm>
          <a:off x="0" y="0"/>
          <a:ext cx="0" cy="0"/>
          <a:chOff x="0" y="0"/>
          <a:chExt cx="0" cy="0"/>
        </a:xfrm>
      </p:grpSpPr>
      <p:sp>
        <p:nvSpPr>
          <p:cNvPr id="2078" name="Google Shape;207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2079" name="Google Shape;207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2080"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2145" name="Google Shape;214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2147"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2159" name="Google Shape;215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2160" name="Shape 2160"/>
        <p:cNvGrpSpPr/>
        <p:nvPr/>
      </p:nvGrpSpPr>
      <p:grpSpPr>
        <a:xfrm>
          <a:off x="0" y="0"/>
          <a:ext cx="0" cy="0"/>
          <a:chOff x="0" y="0"/>
          <a:chExt cx="0" cy="0"/>
        </a:xfrm>
      </p:grpSpPr>
      <p:sp>
        <p:nvSpPr>
          <p:cNvPr id="2161" name="Google Shape;2161;g24c3299a92b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162"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2164" name="Google Shape;2164;g28bf203a7c3_0_28"/>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65" name="Google Shape;2165;g28bf203a7c3_0_28"/>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170" name="Shape 2170"/>
        <p:cNvGrpSpPr/>
        <p:nvPr/>
      </p:nvGrpSpPr>
      <p:grpSpPr>
        <a:xfrm>
          <a:off x="0" y="0"/>
          <a:ext cx="0" cy="0"/>
          <a:chOff x="0" y="0"/>
          <a:chExt cx="0" cy="0"/>
        </a:xfrm>
      </p:grpSpPr>
      <p:sp>
        <p:nvSpPr>
          <p:cNvPr id="2171" name="Google Shape;2171;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2172" name="Shape 2172"/>
        <p:cNvGrpSpPr/>
        <p:nvPr/>
      </p:nvGrpSpPr>
      <p:grpSpPr>
        <a:xfrm>
          <a:off x="0" y="0"/>
          <a:ext cx="0" cy="0"/>
          <a:chOff x="0" y="0"/>
          <a:chExt cx="0" cy="0"/>
        </a:xfrm>
      </p:grpSpPr>
      <p:sp>
        <p:nvSpPr>
          <p:cNvPr id="2173" name="Google Shape;2173;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74" name="Google Shape;2174;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2183"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5" name="Google Shape;2185;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86" name="Google Shape;2186;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2195" name="Shape 2195"/>
        <p:cNvGrpSpPr/>
        <p:nvPr/>
      </p:nvGrpSpPr>
      <p:grpSpPr>
        <a:xfrm>
          <a:off x="0" y="0"/>
          <a:ext cx="0" cy="0"/>
          <a:chOff x="0" y="0"/>
          <a:chExt cx="0" cy="0"/>
        </a:xfrm>
      </p:grpSpPr>
      <p:sp>
        <p:nvSpPr>
          <p:cNvPr id="2196" name="Google Shape;2196;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97" name="Google Shape;2197;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2207" name="Shape 2207"/>
        <p:cNvGrpSpPr/>
        <p:nvPr/>
      </p:nvGrpSpPr>
      <p:grpSpPr>
        <a:xfrm>
          <a:off x="0" y="0"/>
          <a:ext cx="0" cy="0"/>
          <a:chOff x="0" y="0"/>
          <a:chExt cx="0" cy="0"/>
        </a:xfrm>
      </p:grpSpPr>
      <p:sp>
        <p:nvSpPr>
          <p:cNvPr id="2208" name="Google Shape;2208;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209" name="Google Shape;2209;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2219"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2307" name="Google Shape;2307;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308" name="Google Shape;2308;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2318" name="Google Shape;2318;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319" name="Shape 2319"/>
        <p:cNvGrpSpPr/>
        <p:nvPr/>
      </p:nvGrpSpPr>
      <p:grpSpPr>
        <a:xfrm>
          <a:off x="0" y="0"/>
          <a:ext cx="0" cy="0"/>
          <a:chOff x="0" y="0"/>
          <a:chExt cx="0" cy="0"/>
        </a:xfrm>
      </p:grpSpPr>
      <p:sp>
        <p:nvSpPr>
          <p:cNvPr id="2320" name="Google Shape;2320;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1" name="Google Shape;2321;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2323"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27" name="Google Shape;2327;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8" name="Google Shape;2328;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30" name="Shape 2330"/>
        <p:cNvGrpSpPr/>
        <p:nvPr/>
      </p:nvGrpSpPr>
      <p:grpSpPr>
        <a:xfrm>
          <a:off x="0" y="0"/>
          <a:ext cx="0" cy="0"/>
          <a:chOff x="0" y="0"/>
          <a:chExt cx="0" cy="0"/>
        </a:xfrm>
      </p:grpSpPr>
      <p:sp>
        <p:nvSpPr>
          <p:cNvPr id="2331" name="Google Shape;2331;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40" name="Google Shape;2340;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341" name="Google Shape;2341;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342" name="Google Shape;2342;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3" name="Google Shape;2343;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344" name="Google Shape;2344;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2345"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07" name="Google Shape;2407;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08" name="Google Shape;2408;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09" name="Google Shape;2409;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10" name="Google Shape;2410;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19" name="Google Shape;2419;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20" name="Google Shape;2420;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2421" name="Shape 2421"/>
        <p:cNvGrpSpPr/>
        <p:nvPr/>
      </p:nvGrpSpPr>
      <p:grpSpPr>
        <a:xfrm>
          <a:off x="0" y="0"/>
          <a:ext cx="0" cy="0"/>
          <a:chOff x="0" y="0"/>
          <a:chExt cx="0" cy="0"/>
        </a:xfrm>
      </p:grpSpPr>
      <p:sp>
        <p:nvSpPr>
          <p:cNvPr id="2422" name="Google Shape;2422;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23" name="Google Shape;2423;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24" name="Google Shape;2424;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25" name="Google Shape;2425;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34" name="Google Shape;2434;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35" name="Google Shape;2435;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2436" name="Shape 2436"/>
        <p:cNvGrpSpPr/>
        <p:nvPr/>
      </p:nvGrpSpPr>
      <p:grpSpPr>
        <a:xfrm>
          <a:off x="0" y="0"/>
          <a:ext cx="0" cy="0"/>
          <a:chOff x="0" y="0"/>
          <a:chExt cx="0" cy="0"/>
        </a:xfrm>
      </p:grpSpPr>
      <p:sp>
        <p:nvSpPr>
          <p:cNvPr id="2437" name="Google Shape;2437;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38" name="Google Shape;2438;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439" name="Google Shape;2439;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1" name="Google Shape;2441;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2450" name="Shape 2450"/>
        <p:cNvGrpSpPr/>
        <p:nvPr/>
      </p:nvGrpSpPr>
      <p:grpSpPr>
        <a:xfrm>
          <a:off x="0" y="0"/>
          <a:ext cx="0" cy="0"/>
          <a:chOff x="0" y="0"/>
          <a:chExt cx="0" cy="0"/>
        </a:xfrm>
      </p:grpSpPr>
      <p:sp>
        <p:nvSpPr>
          <p:cNvPr id="2451" name="Google Shape;2451;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52" name="Google Shape;2452;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2466" name="Google Shape;2466;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467" name="Google Shape;2467;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3038"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2" name="Google Shape;3042;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43" name="Google Shape;3043;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5" name="Google Shape;3045;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046" name="Google Shape;3046;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3627"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9" name="Google Shape;3629;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0" name="Google Shape;3630;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31" name="Google Shape;3631;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3" name="Google Shape;3633;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3643"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10" name="Google Shape;3710;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11" name="Google Shape;3711;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12" name="Google Shape;3712;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4" name="Google Shape;3714;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3724"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30" name="Google Shape;3730;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31" name="Google Shape;3731;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32" name="Google Shape;3732;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4" name="Google Shape;3734;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735" name="Google Shape;3735;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1">
  <p:cSld name="Title and two columns (w/Light BG)">
    <p:bg>
      <p:bgPr>
        <a:solidFill>
          <a:srgbClr val="F1FAFE"/>
        </a:solidFill>
      </p:bgPr>
    </p:bg>
    <p:spTree>
      <p:nvGrpSpPr>
        <p:cNvPr id="885"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1162" name="Google Shape;1162;g28bac9ff52b_0_320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3" name="Google Shape;1163;g28bac9ff52b_0_320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4" name="Google Shape;1164;g28bac9ff52b_0_320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5" name="Google Shape;1165;g28bac9ff52b_0_3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744" name="Shape 3744"/>
        <p:cNvGrpSpPr/>
        <p:nvPr/>
      </p:nvGrpSpPr>
      <p:grpSpPr>
        <a:xfrm>
          <a:off x="0" y="0"/>
          <a:ext cx="0" cy="0"/>
          <a:chOff x="0" y="0"/>
          <a:chExt cx="0" cy="0"/>
        </a:xfrm>
      </p:grpSpPr>
      <p:sp>
        <p:nvSpPr>
          <p:cNvPr id="3745" name="Google Shape;3745;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46" name="Google Shape;3746;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7" name="Google Shape;3747;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8" name="Google Shape;3748;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58" name="Shape 3758"/>
        <p:cNvGrpSpPr/>
        <p:nvPr/>
      </p:nvGrpSpPr>
      <p:grpSpPr>
        <a:xfrm>
          <a:off x="0" y="0"/>
          <a:ext cx="0" cy="0"/>
          <a:chOff x="0" y="0"/>
          <a:chExt cx="0" cy="0"/>
        </a:xfrm>
      </p:grpSpPr>
      <p:sp>
        <p:nvSpPr>
          <p:cNvPr id="3759" name="Google Shape;3759;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60" name="Google Shape;3760;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770"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2" name="Google Shape;3772;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73" name="Google Shape;3773;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775" name="Shape 3775"/>
        <p:cNvGrpSpPr/>
        <p:nvPr/>
      </p:nvGrpSpPr>
      <p:grpSpPr>
        <a:xfrm>
          <a:off x="0" y="0"/>
          <a:ext cx="0" cy="0"/>
          <a:chOff x="0" y="0"/>
          <a:chExt cx="0" cy="0"/>
        </a:xfrm>
      </p:grpSpPr>
      <p:sp>
        <p:nvSpPr>
          <p:cNvPr id="3776" name="Google Shape;3776;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777" name="Google Shape;3777;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8" name="Google Shape;3778;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788" name="Shape 3788"/>
        <p:cNvGrpSpPr/>
        <p:nvPr/>
      </p:nvGrpSpPr>
      <p:grpSpPr>
        <a:xfrm>
          <a:off x="0" y="0"/>
          <a:ext cx="0" cy="0"/>
          <a:chOff x="0" y="0"/>
          <a:chExt cx="0" cy="0"/>
        </a:xfrm>
      </p:grpSpPr>
      <p:sp>
        <p:nvSpPr>
          <p:cNvPr id="3789" name="Google Shape;3789;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3790" name="Google Shape;3790;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79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3" name="Google Shape;3793;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3794" name="Google Shape;3794;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3795" name="Google Shape;3795;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796" name="Google Shape;3796;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806" name="Shape 3806"/>
        <p:cNvGrpSpPr/>
        <p:nvPr/>
      </p:nvGrpSpPr>
      <p:grpSpPr>
        <a:xfrm>
          <a:off x="0" y="0"/>
          <a:ext cx="0" cy="0"/>
          <a:chOff x="0" y="0"/>
          <a:chExt cx="0" cy="0"/>
        </a:xfrm>
      </p:grpSpPr>
      <p:sp>
        <p:nvSpPr>
          <p:cNvPr id="3807" name="Google Shape;3807;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3818"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3882" name="Google Shape;3882;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893"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3966" name="Google Shape;3966;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967"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4040" name="Google Shape;4040;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75" name="Shape 1175"/>
        <p:cNvGrpSpPr/>
        <p:nvPr/>
      </p:nvGrpSpPr>
      <p:grpSpPr>
        <a:xfrm>
          <a:off x="0" y="0"/>
          <a:ext cx="0" cy="0"/>
          <a:chOff x="0" y="0"/>
          <a:chExt cx="0" cy="0"/>
        </a:xfrm>
      </p:grpSpPr>
      <p:sp>
        <p:nvSpPr>
          <p:cNvPr id="1176" name="Google Shape;1176;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7" name="Google Shape;1177;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404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3" name="Google Shape;4043;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4053" name="Google Shape;4053;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4058"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335" name="Google Shape;4335;p7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336" name="Google Shape;4336;p7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7" name="Google Shape;4337;p7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8" name="Google Shape;4338;p7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4348" name="Shape 4348"/>
        <p:cNvGrpSpPr/>
        <p:nvPr/>
      </p:nvGrpSpPr>
      <p:grpSpPr>
        <a:xfrm>
          <a:off x="0" y="0"/>
          <a:ext cx="0" cy="0"/>
          <a:chOff x="0" y="0"/>
          <a:chExt cx="0" cy="0"/>
        </a:xfrm>
      </p:grpSpPr>
      <p:sp>
        <p:nvSpPr>
          <p:cNvPr id="4349" name="Google Shape;4349;p13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50" name="Google Shape;4350;p13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4359"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4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62" name="Google Shape;4362;p14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4371" name="Shape 4371"/>
        <p:cNvGrpSpPr/>
        <p:nvPr/>
      </p:nvGrpSpPr>
      <p:grpSpPr>
        <a:xfrm>
          <a:off x="0" y="0"/>
          <a:ext cx="0" cy="0"/>
          <a:chOff x="0" y="0"/>
          <a:chExt cx="0" cy="0"/>
        </a:xfrm>
      </p:grpSpPr>
      <p:sp>
        <p:nvSpPr>
          <p:cNvPr id="4372" name="Google Shape;4372;p141"/>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73" name="Google Shape;4373;p141"/>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4383" name="Shape 4383"/>
        <p:cNvGrpSpPr/>
        <p:nvPr/>
      </p:nvGrpSpPr>
      <p:grpSpPr>
        <a:xfrm>
          <a:off x="0" y="0"/>
          <a:ext cx="0" cy="0"/>
          <a:chOff x="0" y="0"/>
          <a:chExt cx="0" cy="0"/>
        </a:xfrm>
      </p:grpSpPr>
      <p:sp>
        <p:nvSpPr>
          <p:cNvPr id="4384" name="Google Shape;4384;p142"/>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85" name="Google Shape;4385;p142"/>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4395"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483" name="Google Shape;4483;p143"/>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484" name="Google Shape;4484;p143"/>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4494" name="Google Shape;4494;p143"/>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4495"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4498" name="Google Shape;4498;p144"/>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p:txBody>
      </p:sp>
      <p:sp>
        <p:nvSpPr>
          <p:cNvPr id="4499" name="Google Shape;4499;p144"/>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b="24544" l="33473" r="24193" t="11983"/>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b="0" l="0" r="0" t="0"/>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154" name="Shape 5154"/>
        <p:cNvGrpSpPr/>
        <p:nvPr/>
      </p:nvGrpSpPr>
      <p:grpSpPr>
        <a:xfrm>
          <a:off x="0" y="0"/>
          <a:ext cx="0" cy="0"/>
          <a:chOff x="0" y="0"/>
          <a:chExt cx="0" cy="0"/>
        </a:xfrm>
      </p:grpSpPr>
      <p:sp>
        <p:nvSpPr>
          <p:cNvPr id="5155" name="Google Shape;5155;p145"/>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56" name="Google Shape;5156;p14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158"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62" name="Google Shape;5162;p146"/>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63" name="Google Shape;5163;p14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87"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90" name="Google Shape;1190;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91" name="Google Shape;1191;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92" name="Google Shape;1192;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165" name="Shape 5165"/>
        <p:cNvGrpSpPr/>
        <p:nvPr/>
      </p:nvGrpSpPr>
      <p:grpSpPr>
        <a:xfrm>
          <a:off x="0" y="0"/>
          <a:ext cx="0" cy="0"/>
          <a:chOff x="0" y="0"/>
          <a:chExt cx="0" cy="0"/>
        </a:xfrm>
      </p:grpSpPr>
      <p:sp>
        <p:nvSpPr>
          <p:cNvPr id="5166" name="Google Shape;5166;p1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75" name="Google Shape;5175;p147"/>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176" name="Google Shape;5176;p147"/>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177" name="Google Shape;5177;p147"/>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47"/>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179" name="Google Shape;5179;p14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180"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42" name="Google Shape;5242;p14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43" name="Google Shape;5243;p1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44" name="Google Shape;5244;p148"/>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45" name="Google Shape;5245;p148"/>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54" name="Google Shape;5254;p148"/>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55" name="Google Shape;5255;p14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256" name="Shape 5256"/>
        <p:cNvGrpSpPr/>
        <p:nvPr/>
      </p:nvGrpSpPr>
      <p:grpSpPr>
        <a:xfrm>
          <a:off x="0" y="0"/>
          <a:ext cx="0" cy="0"/>
          <a:chOff x="0" y="0"/>
          <a:chExt cx="0" cy="0"/>
        </a:xfrm>
      </p:grpSpPr>
      <p:sp>
        <p:nvSpPr>
          <p:cNvPr id="5257" name="Google Shape;5257;p14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58" name="Google Shape;5258;p1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59" name="Google Shape;5259;p14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60" name="Google Shape;5260;p14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69" name="Google Shape;5269;p149"/>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70" name="Google Shape;5270;p14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271" name="Shape 5271"/>
        <p:cNvGrpSpPr/>
        <p:nvPr/>
      </p:nvGrpSpPr>
      <p:grpSpPr>
        <a:xfrm>
          <a:off x="0" y="0"/>
          <a:ext cx="0" cy="0"/>
          <a:chOff x="0" y="0"/>
          <a:chExt cx="0" cy="0"/>
        </a:xfrm>
      </p:grpSpPr>
      <p:sp>
        <p:nvSpPr>
          <p:cNvPr id="5272" name="Google Shape;5272;p150"/>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73" name="Google Shape;5273;p150"/>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74" name="Google Shape;5274;p1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50"/>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285" name="Shape 5285"/>
        <p:cNvGrpSpPr/>
        <p:nvPr/>
      </p:nvGrpSpPr>
      <p:grpSpPr>
        <a:xfrm>
          <a:off x="0" y="0"/>
          <a:ext cx="0" cy="0"/>
          <a:chOff x="0" y="0"/>
          <a:chExt cx="0" cy="0"/>
        </a:xfrm>
      </p:grpSpPr>
      <p:sp>
        <p:nvSpPr>
          <p:cNvPr id="5286" name="Google Shape;5286;p151"/>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7" name="Google Shape;5287;p151"/>
          <p:cNvSpPr txBox="1"/>
          <p:nvPr>
            <p:ph idx="1" type="body"/>
          </p:nvPr>
        </p:nvSpPr>
        <p:spPr>
          <a:xfrm>
            <a:off x="39984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8" name="Google Shape;5288;p15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0" name="Google Shape;5290;p151"/>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291" name="Google Shape;5291;p15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292" name="Shape 5292"/>
        <p:cNvGrpSpPr/>
        <p:nvPr/>
      </p:nvGrpSpPr>
      <p:grpSpPr>
        <a:xfrm>
          <a:off x="0" y="0"/>
          <a:ext cx="0" cy="0"/>
          <a:chOff x="0" y="0"/>
          <a:chExt cx="0" cy="0"/>
        </a:xfrm>
      </p:grpSpPr>
      <p:sp>
        <p:nvSpPr>
          <p:cNvPr id="5293" name="Google Shape;5293;p152"/>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94" name="Google Shape;5294;p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308" name="Google Shape;5308;p152"/>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309" name="Google Shape;5309;p152"/>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5880"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4" name="Google Shape;5884;p153"/>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5" name="Google Shape;5885;p15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7" name="Google Shape;5887;p153"/>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888" name="Google Shape;5888;p15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6469"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54"/>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72" name="Google Shape;6472;p15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73" name="Google Shape;6473;p1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54"/>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6485"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52" name="Google Shape;6552;p15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53" name="Google Shape;6553;p15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54" name="Google Shape;6554;p1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5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6566"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72" name="Google Shape;6572;p15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73" name="Google Shape;6573;p1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74" name="Google Shape;6574;p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56"/>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6577" name="Google Shape;6577;p156"/>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95" name="Shape 1195"/>
        <p:cNvGrpSpPr/>
        <p:nvPr/>
      </p:nvGrpSpPr>
      <p:grpSpPr>
        <a:xfrm>
          <a:off x="0" y="0"/>
          <a:ext cx="0" cy="0"/>
          <a:chOff x="0" y="0"/>
          <a:chExt cx="0" cy="0"/>
        </a:xfrm>
      </p:grpSpPr>
      <p:sp>
        <p:nvSpPr>
          <p:cNvPr id="1196" name="Google Shape;119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586" name="Shape 6586"/>
        <p:cNvGrpSpPr/>
        <p:nvPr/>
      </p:nvGrpSpPr>
      <p:grpSpPr>
        <a:xfrm>
          <a:off x="0" y="0"/>
          <a:ext cx="0" cy="0"/>
          <a:chOff x="0" y="0"/>
          <a:chExt cx="0" cy="0"/>
        </a:xfrm>
      </p:grpSpPr>
      <p:sp>
        <p:nvSpPr>
          <p:cNvPr id="6587" name="Google Shape;6587;p15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88" name="Google Shape;6588;p15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89" name="Google Shape;6589;p15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90" name="Google Shape;6590;p15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600" name="Shape 6600"/>
        <p:cNvGrpSpPr/>
        <p:nvPr/>
      </p:nvGrpSpPr>
      <p:grpSpPr>
        <a:xfrm>
          <a:off x="0" y="0"/>
          <a:ext cx="0" cy="0"/>
          <a:chOff x="0" y="0"/>
          <a:chExt cx="0" cy="0"/>
        </a:xfrm>
      </p:grpSpPr>
      <p:sp>
        <p:nvSpPr>
          <p:cNvPr id="6601" name="Google Shape;6601;p15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02" name="Google Shape;6602;p1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6612"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5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15" name="Google Shape;6615;p1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6617" name="Shape 6617"/>
        <p:cNvGrpSpPr/>
        <p:nvPr/>
      </p:nvGrpSpPr>
      <p:grpSpPr>
        <a:xfrm>
          <a:off x="0" y="0"/>
          <a:ext cx="0" cy="0"/>
          <a:chOff x="0" y="0"/>
          <a:chExt cx="0" cy="0"/>
        </a:xfrm>
      </p:grpSpPr>
      <p:sp>
        <p:nvSpPr>
          <p:cNvPr id="6618" name="Google Shape;6618;p16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619" name="Google Shape;6619;p16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20" name="Google Shape;6620;p16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6630" name="Shape 6630"/>
        <p:cNvGrpSpPr/>
        <p:nvPr/>
      </p:nvGrpSpPr>
      <p:grpSpPr>
        <a:xfrm>
          <a:off x="0" y="0"/>
          <a:ext cx="0" cy="0"/>
          <a:chOff x="0" y="0"/>
          <a:chExt cx="0" cy="0"/>
        </a:xfrm>
      </p:grpSpPr>
      <p:sp>
        <p:nvSpPr>
          <p:cNvPr id="6631" name="Google Shape;6631;p161"/>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6632" name="Google Shape;6632;p16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6633"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62"/>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6636" name="Google Shape;6636;p162"/>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6637" name="Google Shape;6637;p162"/>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6638" name="Google Shape;6638;p16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648" name="Shape 6648"/>
        <p:cNvGrpSpPr/>
        <p:nvPr/>
      </p:nvGrpSpPr>
      <p:grpSpPr>
        <a:xfrm>
          <a:off x="0" y="0"/>
          <a:ext cx="0" cy="0"/>
          <a:chOff x="0" y="0"/>
          <a:chExt cx="0" cy="0"/>
        </a:xfrm>
      </p:grpSpPr>
      <p:sp>
        <p:nvSpPr>
          <p:cNvPr id="6649" name="Google Shape;6649;p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660" name="Shape 6660"/>
        <p:cNvGrpSpPr/>
        <p:nvPr/>
      </p:nvGrpSpPr>
      <p:grpSpPr>
        <a:xfrm>
          <a:off x="0" y="0"/>
          <a:ext cx="0" cy="0"/>
          <a:chOff x="0" y="0"/>
          <a:chExt cx="0" cy="0"/>
        </a:xfrm>
      </p:grpSpPr>
      <p:sp>
        <p:nvSpPr>
          <p:cNvPr id="6661" name="Google Shape;6661;p1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6662"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6726" name="Google Shape;6726;p16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6737"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6810" name="Google Shape;6810;p16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1200"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273" name="Google Shape;127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681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6884" name="Google Shape;6884;p16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6885"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6897" name="Google Shape;6897;p16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902" name="Shape 6902"/>
        <p:cNvGrpSpPr/>
        <p:nvPr/>
      </p:nvGrpSpPr>
      <p:grpSpPr>
        <a:xfrm>
          <a:off x="0" y="0"/>
          <a:ext cx="0" cy="0"/>
          <a:chOff x="0" y="0"/>
          <a:chExt cx="0" cy="0"/>
        </a:xfrm>
      </p:grpSpPr>
      <p:sp>
        <p:nvSpPr>
          <p:cNvPr id="6903" name="Google Shape;6903;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04" name="Google Shape;6904;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905" name="Google Shape;6905;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6908" name="Google Shape;6908;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909" name="Shape 6909"/>
        <p:cNvGrpSpPr/>
        <p:nvPr/>
      </p:nvGrpSpPr>
      <p:grpSpPr>
        <a:xfrm>
          <a:off x="0" y="0"/>
          <a:ext cx="0" cy="0"/>
          <a:chOff x="0" y="0"/>
          <a:chExt cx="0" cy="0"/>
        </a:xfrm>
      </p:grpSpPr>
      <p:sp>
        <p:nvSpPr>
          <p:cNvPr id="6910" name="Google Shape;6910;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11" name="Google Shape;6911;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921" name="Shape 6921"/>
        <p:cNvGrpSpPr/>
        <p:nvPr/>
      </p:nvGrpSpPr>
      <p:grpSpPr>
        <a:xfrm>
          <a:off x="0" y="0"/>
          <a:ext cx="0" cy="0"/>
          <a:chOff x="0" y="0"/>
          <a:chExt cx="0" cy="0"/>
        </a:xfrm>
      </p:grpSpPr>
      <p:sp>
        <p:nvSpPr>
          <p:cNvPr id="6922" name="Google Shape;692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6923" name="Shape 6923"/>
        <p:cNvGrpSpPr/>
        <p:nvPr/>
      </p:nvGrpSpPr>
      <p:grpSpPr>
        <a:xfrm>
          <a:off x="0" y="0"/>
          <a:ext cx="0" cy="0"/>
          <a:chOff x="0" y="0"/>
          <a:chExt cx="0" cy="0"/>
        </a:xfrm>
      </p:grpSpPr>
      <p:sp>
        <p:nvSpPr>
          <p:cNvPr id="6924" name="Google Shape;6924;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25" name="Google Shape;6925;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934"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37" name="Google Shape;6937;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6938" name="Google Shape;6938;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939" name="Shape 6939"/>
        <p:cNvGrpSpPr/>
        <p:nvPr/>
      </p:nvGrpSpPr>
      <p:grpSpPr>
        <a:xfrm>
          <a:off x="0" y="0"/>
          <a:ext cx="0" cy="0"/>
          <a:chOff x="0" y="0"/>
          <a:chExt cx="0" cy="0"/>
        </a:xfrm>
      </p:grpSpPr>
      <p:sp>
        <p:nvSpPr>
          <p:cNvPr id="6940" name="Google Shape;6940;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41" name="Google Shape;6941;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951" name="Shape 6951"/>
        <p:cNvGrpSpPr/>
        <p:nvPr/>
      </p:nvGrpSpPr>
      <p:grpSpPr>
        <a:xfrm>
          <a:off x="0" y="0"/>
          <a:ext cx="0" cy="0"/>
          <a:chOff x="0" y="0"/>
          <a:chExt cx="0" cy="0"/>
        </a:xfrm>
      </p:grpSpPr>
      <p:sp>
        <p:nvSpPr>
          <p:cNvPr id="6952" name="Google Shape;6952;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53" name="Google Shape;6953;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963"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51" name="Google Shape;7051;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052" name="Google Shape;7052;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062" name="Google Shape;7062;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1274"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77" name="Google Shape;127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1278" name="Google Shape;127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063"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066" name="Google Shape;7066;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067" name="Google Shape;7067;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068" name="Google Shape;7068;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7715"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7718" name="Google Shape;7718;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719" name="Google Shape;7719;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720" name="Google Shape;7720;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94" name="Shape 8294"/>
        <p:cNvGrpSpPr/>
        <p:nvPr/>
      </p:nvGrpSpPr>
      <p:grpSpPr>
        <a:xfrm>
          <a:off x="0" y="0"/>
          <a:ext cx="0" cy="0"/>
          <a:chOff x="0" y="0"/>
          <a:chExt cx="0" cy="0"/>
        </a:xfrm>
      </p:grpSpPr>
      <p:sp>
        <p:nvSpPr>
          <p:cNvPr id="8295" name="Google Shape;8295;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296" name="Google Shape;8296;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298"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02" name="Google Shape;8302;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303" name="Google Shape;8303;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305" name="Shape 8305"/>
        <p:cNvGrpSpPr/>
        <p:nvPr/>
      </p:nvGrpSpPr>
      <p:grpSpPr>
        <a:xfrm>
          <a:off x="0" y="0"/>
          <a:ext cx="0" cy="0"/>
          <a:chOff x="0" y="0"/>
          <a:chExt cx="0" cy="0"/>
        </a:xfrm>
      </p:grpSpPr>
      <p:sp>
        <p:nvSpPr>
          <p:cNvPr id="8306" name="Google Shape;8306;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15" name="Google Shape;8315;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16" name="Google Shape;8316;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17" name="Google Shape;8317;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19" name="Google Shape;8319;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320"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82" name="Google Shape;8382;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83" name="Google Shape;8383;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84" name="Google Shape;8384;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85" name="Google Shape;8385;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94" name="Google Shape;8394;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95" name="Google Shape;8395;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8396" name="Shape 8396"/>
        <p:cNvGrpSpPr/>
        <p:nvPr/>
      </p:nvGrpSpPr>
      <p:grpSpPr>
        <a:xfrm>
          <a:off x="0" y="0"/>
          <a:ext cx="0" cy="0"/>
          <a:chOff x="0" y="0"/>
          <a:chExt cx="0" cy="0"/>
        </a:xfrm>
      </p:grpSpPr>
      <p:sp>
        <p:nvSpPr>
          <p:cNvPr id="8397" name="Google Shape;8397;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98" name="Google Shape;8398;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99" name="Google Shape;8399;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00" name="Google Shape;8400;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9" name="Google Shape;8409;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410" name="Google Shape;8410;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8411" name="Shape 8411"/>
        <p:cNvGrpSpPr/>
        <p:nvPr/>
      </p:nvGrpSpPr>
      <p:grpSpPr>
        <a:xfrm>
          <a:off x="0" y="0"/>
          <a:ext cx="0" cy="0"/>
          <a:chOff x="0" y="0"/>
          <a:chExt cx="0" cy="0"/>
        </a:xfrm>
      </p:grpSpPr>
      <p:sp>
        <p:nvSpPr>
          <p:cNvPr id="8412" name="Google Shape;8412;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13" name="Google Shape;8413;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4" name="Google Shape;8414;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8425" name="Shape 8425"/>
        <p:cNvGrpSpPr/>
        <p:nvPr/>
      </p:nvGrpSpPr>
      <p:grpSpPr>
        <a:xfrm>
          <a:off x="0" y="0"/>
          <a:ext cx="0" cy="0"/>
          <a:chOff x="0" y="0"/>
          <a:chExt cx="0" cy="0"/>
        </a:xfrm>
      </p:grpSpPr>
      <p:sp>
        <p:nvSpPr>
          <p:cNvPr id="8426" name="Google Shape;8426;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7" name="Google Shape;8427;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8441" name="Google Shape;8441;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8442" name="Google Shape;8442;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013"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18" name="Google Shape;9018;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21" name="Google Shape;9021;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6.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2.xml"/><Relationship Id="rId22" Type="http://schemas.openxmlformats.org/officeDocument/2006/relationships/slideLayout" Target="../slideLayouts/slideLayout44.xml"/><Relationship Id="rId21" Type="http://schemas.openxmlformats.org/officeDocument/2006/relationships/slideLayout" Target="../slideLayouts/slideLayout43.xml"/><Relationship Id="rId24" Type="http://schemas.openxmlformats.org/officeDocument/2006/relationships/slideLayout" Target="../slideLayouts/slideLayout46.xml"/><Relationship Id="rId23" Type="http://schemas.openxmlformats.org/officeDocument/2006/relationships/slideLayout" Target="../slideLayouts/slideLayout45.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9" Type="http://schemas.openxmlformats.org/officeDocument/2006/relationships/slideLayout" Target="../slideLayouts/slideLayout31.xml"/><Relationship Id="rId26" Type="http://schemas.openxmlformats.org/officeDocument/2006/relationships/slideLayout" Target="../slideLayouts/slideLayout48.xml"/><Relationship Id="rId25" Type="http://schemas.openxmlformats.org/officeDocument/2006/relationships/slideLayout" Target="../slideLayouts/slideLayout47.xml"/><Relationship Id="rId28" Type="http://schemas.openxmlformats.org/officeDocument/2006/relationships/slideLayout" Target="../slideLayouts/slideLayout50.xml"/><Relationship Id="rId27" Type="http://schemas.openxmlformats.org/officeDocument/2006/relationships/slideLayout" Target="../slideLayouts/slideLayout49.xml"/><Relationship Id="rId5" Type="http://schemas.openxmlformats.org/officeDocument/2006/relationships/slideLayout" Target="../slideLayouts/slideLayout27.xml"/><Relationship Id="rId6" Type="http://schemas.openxmlformats.org/officeDocument/2006/relationships/slideLayout" Target="../slideLayouts/slideLayout28.xml"/><Relationship Id="rId29" Type="http://schemas.openxmlformats.org/officeDocument/2006/relationships/theme" Target="../theme/theme4.xml"/><Relationship Id="rId7" Type="http://schemas.openxmlformats.org/officeDocument/2006/relationships/slideLayout" Target="../slideLayouts/slideLayout29.xml"/><Relationship Id="rId8" Type="http://schemas.openxmlformats.org/officeDocument/2006/relationships/slideLayout" Target="../slideLayouts/slideLayout30.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3" Type="http://schemas.openxmlformats.org/officeDocument/2006/relationships/slideLayout" Target="../slideLayouts/slideLayout35.xml"/><Relationship Id="rId12" Type="http://schemas.openxmlformats.org/officeDocument/2006/relationships/slideLayout" Target="../slideLayouts/slideLayout34.xml"/><Relationship Id="rId15" Type="http://schemas.openxmlformats.org/officeDocument/2006/relationships/slideLayout" Target="../slideLayouts/slideLayout37.xml"/><Relationship Id="rId14" Type="http://schemas.openxmlformats.org/officeDocument/2006/relationships/slideLayout" Target="../slideLayouts/slideLayout36.xml"/><Relationship Id="rId17" Type="http://schemas.openxmlformats.org/officeDocument/2006/relationships/slideLayout" Target="../slideLayouts/slideLayout39.xml"/><Relationship Id="rId16" Type="http://schemas.openxmlformats.org/officeDocument/2006/relationships/slideLayout" Target="../slideLayouts/slideLayout38.xml"/><Relationship Id="rId19" Type="http://schemas.openxmlformats.org/officeDocument/2006/relationships/slideLayout" Target="../slideLayouts/slideLayout41.xml"/><Relationship Id="rId18"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0.xml"/><Relationship Id="rId22" Type="http://schemas.openxmlformats.org/officeDocument/2006/relationships/slideLayout" Target="../slideLayouts/slideLayout72.xml"/><Relationship Id="rId21" Type="http://schemas.openxmlformats.org/officeDocument/2006/relationships/slideLayout" Target="../slideLayouts/slideLayout71.xml"/><Relationship Id="rId24" Type="http://schemas.openxmlformats.org/officeDocument/2006/relationships/slideLayout" Target="../slideLayouts/slideLayout74.xml"/><Relationship Id="rId23" Type="http://schemas.openxmlformats.org/officeDocument/2006/relationships/slideLayout" Target="../slideLayouts/slideLayout73.xml"/><Relationship Id="rId1" Type="http://schemas.openxmlformats.org/officeDocument/2006/relationships/slideLayout" Target="../slideLayouts/slideLayout51.xml"/><Relationship Id="rId2" Type="http://schemas.openxmlformats.org/officeDocument/2006/relationships/slideLayout" Target="../slideLayouts/slideLayout52.xml"/><Relationship Id="rId3" Type="http://schemas.openxmlformats.org/officeDocument/2006/relationships/slideLayout" Target="../slideLayouts/slideLayout53.xml"/><Relationship Id="rId4" Type="http://schemas.openxmlformats.org/officeDocument/2006/relationships/slideLayout" Target="../slideLayouts/slideLayout54.xml"/><Relationship Id="rId9" Type="http://schemas.openxmlformats.org/officeDocument/2006/relationships/slideLayout" Target="../slideLayouts/slideLayout59.xml"/><Relationship Id="rId26" Type="http://schemas.openxmlformats.org/officeDocument/2006/relationships/slideLayout" Target="../slideLayouts/slideLayout76.xml"/><Relationship Id="rId25" Type="http://schemas.openxmlformats.org/officeDocument/2006/relationships/slideLayout" Target="../slideLayouts/slideLayout75.xml"/><Relationship Id="rId28" Type="http://schemas.openxmlformats.org/officeDocument/2006/relationships/slideLayout" Target="../slideLayouts/slideLayout78.xml"/><Relationship Id="rId27" Type="http://schemas.openxmlformats.org/officeDocument/2006/relationships/slideLayout" Target="../slideLayouts/slideLayout77.xml"/><Relationship Id="rId5" Type="http://schemas.openxmlformats.org/officeDocument/2006/relationships/slideLayout" Target="../slideLayouts/slideLayout55.xml"/><Relationship Id="rId6" Type="http://schemas.openxmlformats.org/officeDocument/2006/relationships/slideLayout" Target="../slideLayouts/slideLayout56.xml"/><Relationship Id="rId29" Type="http://schemas.openxmlformats.org/officeDocument/2006/relationships/slideLayout" Target="../slideLayouts/slideLayout79.xml"/><Relationship Id="rId7" Type="http://schemas.openxmlformats.org/officeDocument/2006/relationships/slideLayout" Target="../slideLayouts/slideLayout57.xml"/><Relationship Id="rId8" Type="http://schemas.openxmlformats.org/officeDocument/2006/relationships/slideLayout" Target="../slideLayouts/slideLayout58.xml"/><Relationship Id="rId31" Type="http://schemas.openxmlformats.org/officeDocument/2006/relationships/slideLayout" Target="../slideLayouts/slideLayout81.xml"/><Relationship Id="rId30" Type="http://schemas.openxmlformats.org/officeDocument/2006/relationships/slideLayout" Target="../slideLayouts/slideLayout80.xml"/><Relationship Id="rId11" Type="http://schemas.openxmlformats.org/officeDocument/2006/relationships/slideLayout" Target="../slideLayouts/slideLayout61.xml"/><Relationship Id="rId10" Type="http://schemas.openxmlformats.org/officeDocument/2006/relationships/slideLayout" Target="../slideLayouts/slideLayout60.xml"/><Relationship Id="rId32" Type="http://schemas.openxmlformats.org/officeDocument/2006/relationships/theme" Target="../theme/theme2.xml"/><Relationship Id="rId13" Type="http://schemas.openxmlformats.org/officeDocument/2006/relationships/slideLayout" Target="../slideLayouts/slideLayout63.xml"/><Relationship Id="rId12" Type="http://schemas.openxmlformats.org/officeDocument/2006/relationships/slideLayout" Target="../slideLayouts/slideLayout62.xml"/><Relationship Id="rId15" Type="http://schemas.openxmlformats.org/officeDocument/2006/relationships/slideLayout" Target="../slideLayouts/slideLayout65.xml"/><Relationship Id="rId14" Type="http://schemas.openxmlformats.org/officeDocument/2006/relationships/slideLayout" Target="../slideLayouts/slideLayout64.xml"/><Relationship Id="rId17" Type="http://schemas.openxmlformats.org/officeDocument/2006/relationships/slideLayout" Target="../slideLayouts/slideLayout67.xml"/><Relationship Id="rId16" Type="http://schemas.openxmlformats.org/officeDocument/2006/relationships/slideLayout" Target="../slideLayouts/slideLayout66.xml"/><Relationship Id="rId19" Type="http://schemas.openxmlformats.org/officeDocument/2006/relationships/slideLayout" Target="../slideLayouts/slideLayout69.xml"/><Relationship Id="rId18"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01.xml"/><Relationship Id="rId22" Type="http://schemas.openxmlformats.org/officeDocument/2006/relationships/slideLayout" Target="../slideLayouts/slideLayout103.xml"/><Relationship Id="rId21" Type="http://schemas.openxmlformats.org/officeDocument/2006/relationships/slideLayout" Target="../slideLayouts/slideLayout102.xml"/><Relationship Id="rId24" Type="http://schemas.openxmlformats.org/officeDocument/2006/relationships/slideLayout" Target="../slideLayouts/slideLayout105.xml"/><Relationship Id="rId23" Type="http://schemas.openxmlformats.org/officeDocument/2006/relationships/slideLayout" Target="../slideLayouts/slideLayout104.xml"/><Relationship Id="rId1" Type="http://schemas.openxmlformats.org/officeDocument/2006/relationships/slideLayout" Target="../slideLayouts/slideLayout82.xml"/><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9" Type="http://schemas.openxmlformats.org/officeDocument/2006/relationships/slideLayout" Target="../slideLayouts/slideLayout90.xml"/><Relationship Id="rId26" Type="http://schemas.openxmlformats.org/officeDocument/2006/relationships/slideLayout" Target="../slideLayouts/slideLayout107.xml"/><Relationship Id="rId25" Type="http://schemas.openxmlformats.org/officeDocument/2006/relationships/slideLayout" Target="../slideLayouts/slideLayout106.xml"/><Relationship Id="rId28" Type="http://schemas.openxmlformats.org/officeDocument/2006/relationships/slideLayout" Target="../slideLayouts/slideLayout109.xml"/><Relationship Id="rId27" Type="http://schemas.openxmlformats.org/officeDocument/2006/relationships/slideLayout" Target="../slideLayouts/slideLayout108.xml"/><Relationship Id="rId5" Type="http://schemas.openxmlformats.org/officeDocument/2006/relationships/slideLayout" Target="../slideLayouts/slideLayout86.xml"/><Relationship Id="rId6" Type="http://schemas.openxmlformats.org/officeDocument/2006/relationships/slideLayout" Target="../slideLayouts/slideLayout87.xml"/><Relationship Id="rId29" Type="http://schemas.openxmlformats.org/officeDocument/2006/relationships/slideLayout" Target="../slideLayouts/slideLayout110.xml"/><Relationship Id="rId7" Type="http://schemas.openxmlformats.org/officeDocument/2006/relationships/slideLayout" Target="../slideLayouts/slideLayout88.xml"/><Relationship Id="rId8" Type="http://schemas.openxmlformats.org/officeDocument/2006/relationships/slideLayout" Target="../slideLayouts/slideLayout89.xml"/><Relationship Id="rId31" Type="http://schemas.openxmlformats.org/officeDocument/2006/relationships/slideLayout" Target="../slideLayouts/slideLayout112.xml"/><Relationship Id="rId30" Type="http://schemas.openxmlformats.org/officeDocument/2006/relationships/slideLayout" Target="../slideLayouts/slideLayout111.xml"/><Relationship Id="rId11" Type="http://schemas.openxmlformats.org/officeDocument/2006/relationships/slideLayout" Target="../slideLayouts/slideLayout92.xml"/><Relationship Id="rId10" Type="http://schemas.openxmlformats.org/officeDocument/2006/relationships/slideLayout" Target="../slideLayouts/slideLayout91.xml"/><Relationship Id="rId32" Type="http://schemas.openxmlformats.org/officeDocument/2006/relationships/theme" Target="../theme/theme7.xml"/><Relationship Id="rId13" Type="http://schemas.openxmlformats.org/officeDocument/2006/relationships/slideLayout" Target="../slideLayouts/slideLayout94.xml"/><Relationship Id="rId12" Type="http://schemas.openxmlformats.org/officeDocument/2006/relationships/slideLayout" Target="../slideLayouts/slideLayout93.xml"/><Relationship Id="rId15" Type="http://schemas.openxmlformats.org/officeDocument/2006/relationships/slideLayout" Target="../slideLayouts/slideLayout96.xml"/><Relationship Id="rId14" Type="http://schemas.openxmlformats.org/officeDocument/2006/relationships/slideLayout" Target="../slideLayouts/slideLayout95.xml"/><Relationship Id="rId17" Type="http://schemas.openxmlformats.org/officeDocument/2006/relationships/slideLayout" Target="../slideLayouts/slideLayout98.xml"/><Relationship Id="rId16" Type="http://schemas.openxmlformats.org/officeDocument/2006/relationships/slideLayout" Target="../slideLayouts/slideLayout97.xml"/><Relationship Id="rId19" Type="http://schemas.openxmlformats.org/officeDocument/2006/relationships/slideLayout" Target="../slideLayouts/slideLayout100.xml"/><Relationship Id="rId18" Type="http://schemas.openxmlformats.org/officeDocument/2006/relationships/slideLayout" Target="../slideLayouts/slideLayout99.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50.xml"/><Relationship Id="rId42" Type="http://schemas.openxmlformats.org/officeDocument/2006/relationships/slideLayout" Target="../slideLayouts/slideLayout152.xml"/><Relationship Id="rId41" Type="http://schemas.openxmlformats.org/officeDocument/2006/relationships/slideLayout" Target="../slideLayouts/slideLayout151.xml"/><Relationship Id="rId44" Type="http://schemas.openxmlformats.org/officeDocument/2006/relationships/slideLayout" Target="../slideLayouts/slideLayout154.xml"/><Relationship Id="rId43" Type="http://schemas.openxmlformats.org/officeDocument/2006/relationships/slideLayout" Target="../slideLayouts/slideLayout153.xml"/><Relationship Id="rId46" Type="http://schemas.openxmlformats.org/officeDocument/2006/relationships/slideLayout" Target="../slideLayouts/slideLayout156.xml"/><Relationship Id="rId45" Type="http://schemas.openxmlformats.org/officeDocument/2006/relationships/slideLayout" Target="../slideLayouts/slideLayout155.xml"/><Relationship Id="rId1" Type="http://schemas.openxmlformats.org/officeDocument/2006/relationships/image" Target="../media/image25.jpg"/><Relationship Id="rId2" Type="http://schemas.openxmlformats.org/officeDocument/2006/relationships/image" Target="../media/image16.jpg"/><Relationship Id="rId3" Type="http://schemas.openxmlformats.org/officeDocument/2006/relationships/slideLayout" Target="../slideLayouts/slideLayout113.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48" Type="http://schemas.openxmlformats.org/officeDocument/2006/relationships/slideLayout" Target="../slideLayouts/slideLayout158.xml"/><Relationship Id="rId47" Type="http://schemas.openxmlformats.org/officeDocument/2006/relationships/slideLayout" Target="../slideLayouts/slideLayout157.xml"/><Relationship Id="rId49" Type="http://schemas.openxmlformats.org/officeDocument/2006/relationships/slideLayout" Target="../slideLayouts/slideLayout159.xml"/><Relationship Id="rId5" Type="http://schemas.openxmlformats.org/officeDocument/2006/relationships/slideLayout" Target="../slideLayouts/slideLayout115.xml"/><Relationship Id="rId6" Type="http://schemas.openxmlformats.org/officeDocument/2006/relationships/slideLayout" Target="../slideLayouts/slideLayout116.xml"/><Relationship Id="rId7" Type="http://schemas.openxmlformats.org/officeDocument/2006/relationships/slideLayout" Target="../slideLayouts/slideLayout117.xml"/><Relationship Id="rId8" Type="http://schemas.openxmlformats.org/officeDocument/2006/relationships/slideLayout" Target="../slideLayouts/slideLayout118.xml"/><Relationship Id="rId31" Type="http://schemas.openxmlformats.org/officeDocument/2006/relationships/slideLayout" Target="../slideLayouts/slideLayout141.xml"/><Relationship Id="rId30" Type="http://schemas.openxmlformats.org/officeDocument/2006/relationships/slideLayout" Target="../slideLayouts/slideLayout140.xml"/><Relationship Id="rId33" Type="http://schemas.openxmlformats.org/officeDocument/2006/relationships/slideLayout" Target="../slideLayouts/slideLayout143.xml"/><Relationship Id="rId32" Type="http://schemas.openxmlformats.org/officeDocument/2006/relationships/slideLayout" Target="../slideLayouts/slideLayout142.xml"/><Relationship Id="rId35" Type="http://schemas.openxmlformats.org/officeDocument/2006/relationships/slideLayout" Target="../slideLayouts/slideLayout145.xml"/><Relationship Id="rId34" Type="http://schemas.openxmlformats.org/officeDocument/2006/relationships/slideLayout" Target="../slideLayouts/slideLayout144.xml"/><Relationship Id="rId37" Type="http://schemas.openxmlformats.org/officeDocument/2006/relationships/slideLayout" Target="../slideLayouts/slideLayout147.xml"/><Relationship Id="rId36" Type="http://schemas.openxmlformats.org/officeDocument/2006/relationships/slideLayout" Target="../slideLayouts/slideLayout146.xml"/><Relationship Id="rId39" Type="http://schemas.openxmlformats.org/officeDocument/2006/relationships/slideLayout" Target="../slideLayouts/slideLayout149.xml"/><Relationship Id="rId38" Type="http://schemas.openxmlformats.org/officeDocument/2006/relationships/slideLayout" Target="../slideLayouts/slideLayout148.xml"/><Relationship Id="rId20" Type="http://schemas.openxmlformats.org/officeDocument/2006/relationships/slideLayout" Target="../slideLayouts/slideLayout130.xml"/><Relationship Id="rId22" Type="http://schemas.openxmlformats.org/officeDocument/2006/relationships/slideLayout" Target="../slideLayouts/slideLayout132.xml"/><Relationship Id="rId21" Type="http://schemas.openxmlformats.org/officeDocument/2006/relationships/slideLayout" Target="../slideLayouts/slideLayout131.xml"/><Relationship Id="rId24" Type="http://schemas.openxmlformats.org/officeDocument/2006/relationships/slideLayout" Target="../slideLayouts/slideLayout134.xml"/><Relationship Id="rId23" Type="http://schemas.openxmlformats.org/officeDocument/2006/relationships/slideLayout" Target="../slideLayouts/slideLayout133.xml"/><Relationship Id="rId26" Type="http://schemas.openxmlformats.org/officeDocument/2006/relationships/slideLayout" Target="../slideLayouts/slideLayout136.xml"/><Relationship Id="rId25" Type="http://schemas.openxmlformats.org/officeDocument/2006/relationships/slideLayout" Target="../slideLayouts/slideLayout135.xml"/><Relationship Id="rId28" Type="http://schemas.openxmlformats.org/officeDocument/2006/relationships/slideLayout" Target="../slideLayouts/slideLayout138.xml"/><Relationship Id="rId27" Type="http://schemas.openxmlformats.org/officeDocument/2006/relationships/slideLayout" Target="../slideLayouts/slideLayout137.xml"/><Relationship Id="rId29" Type="http://schemas.openxmlformats.org/officeDocument/2006/relationships/slideLayout" Target="../slideLayouts/slideLayout139.xml"/><Relationship Id="rId50" Type="http://schemas.openxmlformats.org/officeDocument/2006/relationships/theme" Target="../theme/theme5.xml"/><Relationship Id="rId11" Type="http://schemas.openxmlformats.org/officeDocument/2006/relationships/slideLayout" Target="../slideLayouts/slideLayout121.xml"/><Relationship Id="rId10" Type="http://schemas.openxmlformats.org/officeDocument/2006/relationships/slideLayout" Target="../slideLayouts/slideLayout120.xml"/><Relationship Id="rId13" Type="http://schemas.openxmlformats.org/officeDocument/2006/relationships/slideLayout" Target="../slideLayouts/slideLayout123.xml"/><Relationship Id="rId12" Type="http://schemas.openxmlformats.org/officeDocument/2006/relationships/slideLayout" Target="../slideLayouts/slideLayout122.xml"/><Relationship Id="rId15" Type="http://schemas.openxmlformats.org/officeDocument/2006/relationships/slideLayout" Target="../slideLayouts/slideLayout125.xml"/><Relationship Id="rId14" Type="http://schemas.openxmlformats.org/officeDocument/2006/relationships/slideLayout" Target="../slideLayouts/slideLayout124.xml"/><Relationship Id="rId17" Type="http://schemas.openxmlformats.org/officeDocument/2006/relationships/slideLayout" Target="../slideLayouts/slideLayout127.xml"/><Relationship Id="rId16" Type="http://schemas.openxmlformats.org/officeDocument/2006/relationships/slideLayout" Target="../slideLayouts/slideLayout126.xml"/><Relationship Id="rId19" Type="http://schemas.openxmlformats.org/officeDocument/2006/relationships/slideLayout" Target="../slideLayouts/slideLayout129.xml"/><Relationship Id="rId18" Type="http://schemas.openxmlformats.org/officeDocument/2006/relationships/slideLayout" Target="../slideLayouts/slideLayout128.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slideLayout" Target="../slideLayouts/slideLayout161.xml"/><Relationship Id="rId3" Type="http://schemas.openxmlformats.org/officeDocument/2006/relationships/slideLayout" Target="../slideLayouts/slideLayout162.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5" Type="http://schemas.openxmlformats.org/officeDocument/2006/relationships/slideLayout" Target="../slideLayouts/slideLayout164.xml"/><Relationship Id="rId6" Type="http://schemas.openxmlformats.org/officeDocument/2006/relationships/slideLayout" Target="../slideLayouts/slideLayout165.xml"/><Relationship Id="rId7" Type="http://schemas.openxmlformats.org/officeDocument/2006/relationships/slideLayout" Target="../slideLayouts/slideLayout166.xml"/><Relationship Id="rId8" Type="http://schemas.openxmlformats.org/officeDocument/2006/relationships/slideLayout" Target="../slideLayouts/slideLayout167.xml"/><Relationship Id="rId11" Type="http://schemas.openxmlformats.org/officeDocument/2006/relationships/theme" Target="../theme/theme1.xml"/><Relationship Id="rId10" Type="http://schemas.openxmlformats.org/officeDocument/2006/relationships/slideLayout" Target="../slideLayouts/slideLayout16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166" name="Shape 2166"/>
        <p:cNvGrpSpPr/>
        <p:nvPr/>
      </p:nvGrpSpPr>
      <p:grpSpPr>
        <a:xfrm>
          <a:off x="0" y="0"/>
          <a:ext cx="0" cy="0"/>
          <a:chOff x="0" y="0"/>
          <a:chExt cx="0" cy="0"/>
        </a:xfrm>
      </p:grpSpPr>
      <p:sp>
        <p:nvSpPr>
          <p:cNvPr id="2167" name="Google Shape;2167;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2168" name="Google Shape;2168;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2169" name="Google Shape;2169;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054" name="Shape 4054"/>
        <p:cNvGrpSpPr/>
        <p:nvPr/>
      </p:nvGrpSpPr>
      <p:grpSpPr>
        <a:xfrm>
          <a:off x="0" y="0"/>
          <a:ext cx="0" cy="0"/>
          <a:chOff x="0" y="0"/>
          <a:chExt cx="0" cy="0"/>
        </a:xfrm>
      </p:grpSpPr>
      <p:sp>
        <p:nvSpPr>
          <p:cNvPr id="4055" name="Google Shape;4055;p76"/>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4056" name="Google Shape;4056;p7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4057" name="Google Shape;4057;p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898" name="Shape 6898"/>
        <p:cNvGrpSpPr/>
        <p:nvPr/>
      </p:nvGrpSpPr>
      <p:grpSpPr>
        <a:xfrm>
          <a:off x="0" y="0"/>
          <a:ext cx="0" cy="0"/>
          <a:chOff x="0" y="0"/>
          <a:chExt cx="0" cy="0"/>
        </a:xfrm>
      </p:grpSpPr>
      <p:sp>
        <p:nvSpPr>
          <p:cNvPr id="6899" name="Google Shape;6899;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900" name="Google Shape;6900;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6901" name="Google Shape;6901;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968" name="Shape 9968"/>
        <p:cNvGrpSpPr/>
        <p:nvPr/>
      </p:nvGrpSpPr>
      <p:grpSpPr>
        <a:xfrm>
          <a:off x="0" y="0"/>
          <a:ext cx="0" cy="0"/>
          <a:chOff x="0" y="0"/>
          <a:chExt cx="0" cy="0"/>
        </a:xfrm>
      </p:grpSpPr>
      <p:sp>
        <p:nvSpPr>
          <p:cNvPr id="9969" name="Google Shape;9969;p19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0" name="Google Shape;9970;p19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71" name="Google Shape;9971;p191"/>
          <p:cNvSpPr txBox="1"/>
          <p:nvPr>
            <p:ph idx="1" type="body"/>
          </p:nvPr>
        </p:nvSpPr>
        <p:spPr>
          <a:xfrm>
            <a:off x="413099" y="1369221"/>
            <a:ext cx="8318196" cy="274959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72" name="Google Shape;9972;p191"/>
          <p:cNvPicPr preferRelativeResize="0"/>
          <p:nvPr/>
        </p:nvPicPr>
        <p:blipFill rotWithShape="1">
          <a:blip r:embed="rId2">
            <a:alphaModFix/>
          </a:blip>
          <a:srcRect b="0" l="0" r="0" t="0"/>
          <a:stretch/>
        </p:blipFill>
        <p:spPr>
          <a:xfrm>
            <a:off x="9179238" y="437014"/>
            <a:ext cx="1423506" cy="42694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 id="2147483794" r:id="rId32"/>
    <p:sldLayoutId id="2147483795" r:id="rId33"/>
    <p:sldLayoutId id="2147483796" r:id="rId34"/>
    <p:sldLayoutId id="2147483797" r:id="rId35"/>
    <p:sldLayoutId id="2147483798" r:id="rId36"/>
    <p:sldLayoutId id="2147483799" r:id="rId37"/>
    <p:sldLayoutId id="2147483800" r:id="rId38"/>
    <p:sldLayoutId id="2147483801" r:id="rId39"/>
    <p:sldLayoutId id="2147483802" r:id="rId40"/>
    <p:sldLayoutId id="2147483803" r:id="rId41"/>
    <p:sldLayoutId id="2147483804" r:id="rId42"/>
    <p:sldLayoutId id="2147483805" r:id="rId43"/>
    <p:sldLayoutId id="2147483806" r:id="rId44"/>
    <p:sldLayoutId id="2147483807" r:id="rId45"/>
    <p:sldLayoutId id="2147483808" r:id="rId46"/>
    <p:sldLayoutId id="2147483809" r:id="rId47"/>
    <p:sldLayoutId id="2147483810" r:id="rId48"/>
    <p:sldLayoutId id="2147483811"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82" name="Shape 10282"/>
        <p:cNvGrpSpPr/>
        <p:nvPr/>
      </p:nvGrpSpPr>
      <p:grpSpPr>
        <a:xfrm>
          <a:off x="0" y="0"/>
          <a:ext cx="0" cy="0"/>
          <a:chOff x="0" y="0"/>
          <a:chExt cx="0" cy="0"/>
        </a:xfrm>
      </p:grpSpPr>
      <p:sp>
        <p:nvSpPr>
          <p:cNvPr id="10283" name="Google Shape;10283;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284" name="Google Shape;10284;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285" name="Google Shape;10285;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6" name="Google Shape;10286;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7" name="Google Shape;10287;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5.xml"/><Relationship Id="rId3" Type="http://schemas.openxmlformats.org/officeDocument/2006/relationships/image" Target="../media/image49.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16.xml"/><Relationship Id="rId3" Type="http://schemas.openxmlformats.org/officeDocument/2006/relationships/image" Target="../media/image4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4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20.xml"/><Relationship Id="rId3" Type="http://schemas.openxmlformats.org/officeDocument/2006/relationships/image" Target="../media/image43.png"/><Relationship Id="rId4" Type="http://schemas.openxmlformats.org/officeDocument/2006/relationships/image" Target="../media/image41.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notesSlide" Target="../notesSlides/notesSlide21.xml"/><Relationship Id="rId3" Type="http://schemas.openxmlformats.org/officeDocument/2006/relationships/image" Target="../media/image44.jpg"/><Relationship Id="rId4" Type="http://schemas.openxmlformats.org/officeDocument/2006/relationships/image" Target="../media/image47.png"/><Relationship Id="rId5" Type="http://schemas.openxmlformats.org/officeDocument/2006/relationships/image" Target="../media/image39.png"/><Relationship Id="rId6" Type="http://schemas.openxmlformats.org/officeDocument/2006/relationships/image" Target="../media/image3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2.xml"/><Relationship Id="rId3" Type="http://schemas.openxmlformats.org/officeDocument/2006/relationships/image" Target="../media/image4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35.png"/><Relationship Id="rId4" Type="http://schemas.openxmlformats.org/officeDocument/2006/relationships/image" Target="../media/image37.png"/><Relationship Id="rId5" Type="http://schemas.openxmlformats.org/officeDocument/2006/relationships/image" Target="../media/image3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 Id="rId3" Type="http://schemas.openxmlformats.org/officeDocument/2006/relationships/comments" Target="../comments/comment1.xml"/><Relationship Id="rId4" Type="http://schemas.openxmlformats.org/officeDocument/2006/relationships/image" Target="../media/image34.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image" Target="../media/image42.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comments" Target="../comments/commen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comments" Target="../comments/commen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comments" Target="../comments/comment4.xml"/><Relationship Id="rId4" Type="http://schemas.openxmlformats.org/officeDocument/2006/relationships/image" Target="../media/image4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4" name="Shape 10354"/>
        <p:cNvGrpSpPr/>
        <p:nvPr/>
      </p:nvGrpSpPr>
      <p:grpSpPr>
        <a:xfrm>
          <a:off x="0" y="0"/>
          <a:ext cx="0" cy="0"/>
          <a:chOff x="0" y="0"/>
          <a:chExt cx="0" cy="0"/>
        </a:xfrm>
      </p:grpSpPr>
      <p:sp>
        <p:nvSpPr>
          <p:cNvPr id="10355" name="Google Shape;10355;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7" name="Shape 10517"/>
        <p:cNvGrpSpPr/>
        <p:nvPr/>
      </p:nvGrpSpPr>
      <p:grpSpPr>
        <a:xfrm>
          <a:off x="0" y="0"/>
          <a:ext cx="0" cy="0"/>
          <a:chOff x="0" y="0"/>
          <a:chExt cx="0" cy="0"/>
        </a:xfrm>
      </p:grpSpPr>
      <p:sp>
        <p:nvSpPr>
          <p:cNvPr id="10518" name="Google Shape;10518;p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fontScale="90000"/>
          </a:bodyPr>
          <a:lstStyle/>
          <a:p>
            <a:pPr indent="0" lvl="0" marL="0" rtl="0" algn="ctr">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(Combination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23" name="Shape 10523"/>
        <p:cNvGrpSpPr/>
        <p:nvPr/>
      </p:nvGrpSpPr>
      <p:grpSpPr>
        <a:xfrm>
          <a:off x="0" y="0"/>
          <a:ext cx="0" cy="0"/>
          <a:chOff x="0" y="0"/>
          <a:chExt cx="0" cy="0"/>
        </a:xfrm>
      </p:grpSpPr>
      <p:sp>
        <p:nvSpPr>
          <p:cNvPr id="10524" name="Google Shape;10524;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rect b="b" l="l" r="r" t="t"/>
              <a:pathLst>
                <a:path extrusionOk="0" h="3485" w="3485">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rect b="b" l="l" r="r" t="t"/>
              <a:pathLst>
                <a:path extrusionOk="0" h="1525" w="1525">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rect b="b" l="l" r="r" t="t"/>
              <a:pathLst>
                <a:path extrusionOk="0" h="1424" w="1408">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rect b="b" l="l" r="r" t="t"/>
              <a:pathLst>
                <a:path extrusionOk="0" h="369" w="269">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rect b="b" l="l" r="r" t="t"/>
              <a:pathLst>
                <a:path extrusionOk="0" h="370" w="269">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rect b="b" l="l" r="r" t="t"/>
              <a:pathLst>
                <a:path extrusionOk="0" h="604" w="604">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rect b="b" l="l" r="r" t="t"/>
              <a:pathLst>
                <a:path extrusionOk="0" h="604" w="604">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rect b="b" l="l" r="r" t="t"/>
              <a:pathLst>
                <a:path extrusionOk="0" h="286" w="285">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rect b="b" l="l" r="r" t="t"/>
              <a:pathLst>
                <a:path extrusionOk="0" h="286" w="286">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rect b="b" l="l" r="r" t="t"/>
              <a:pathLst>
                <a:path extrusionOk="0" h="3385" w="3368">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rect b="b" l="l" r="r" t="t"/>
              <a:pathLst>
                <a:path extrusionOk="0" h="2413" w="243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rect b="b" l="l" r="r" t="t"/>
              <a:pathLst>
                <a:path extrusionOk="0" h="1307" w="1307">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rect b="b" l="l" r="r" t="t"/>
              <a:pathLst>
                <a:path extrusionOk="0" h="1492" w="1476">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rect b="b" l="l" r="r" t="t"/>
              <a:pathLst>
                <a:path extrusionOk="0" h="1157" w="1157">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61" name="Shape 10561"/>
        <p:cNvGrpSpPr/>
        <p:nvPr/>
      </p:nvGrpSpPr>
      <p:grpSpPr>
        <a:xfrm>
          <a:off x="0" y="0"/>
          <a:ext cx="0" cy="0"/>
          <a:chOff x="0" y="0"/>
          <a:chExt cx="0" cy="0"/>
        </a:xfrm>
      </p:grpSpPr>
      <p:sp>
        <p:nvSpPr>
          <p:cNvPr id="10562" name="Google Shape;10562;p10"/>
          <p:cNvSpPr txBox="1"/>
          <p:nvPr>
            <p:ph type="title"/>
          </p:nvPr>
        </p:nvSpPr>
        <p:spPr>
          <a:xfrm>
            <a:off x="722797" y="442453"/>
            <a:ext cx="478251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cap="flat" cmpd="sng" w="19050">
              <a:solidFill>
                <a:srgbClr val="C70A28"/>
              </a:solidFill>
              <a:prstDash val="solid"/>
              <a:round/>
              <a:headEnd len="sm" w="sm" type="none"/>
              <a:tailEnd len="sm" w="sm" type="none"/>
            </a:ln>
          </p:spPr>
        </p:cxnSp>
        <p:sp>
          <p:nvSpPr>
            <p:cNvPr id="10566" name="Google Shape;10566;p10"/>
            <p:cNvSpPr/>
            <p:nvPr/>
          </p:nvSpPr>
          <p:spPr>
            <a:xfrm>
              <a:off x="3918795" y="1625036"/>
              <a:ext cx="2400747" cy="838127"/>
            </a:xfrm>
            <a:prstGeom prst="roundRect">
              <a:avLst>
                <a:gd fmla="val 16667" name="adj"/>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rgbClr val="7C868F"/>
                  </a:solidFill>
                  <a:latin typeface="Inter"/>
                  <a:ea typeface="Inter"/>
                  <a:cs typeface="Inter"/>
                  <a:sym typeface="Inter"/>
                </a:rPr>
                <a:t>*Pre IRS Statutory Deductible</a:t>
              </a:r>
              <a:endParaRPr b="0" i="0" sz="1400" u="none" cap="none" strike="noStrike">
                <a:solidFill>
                  <a:srgbClr val="000000"/>
                </a:solidFill>
                <a:latin typeface="Arial"/>
                <a:ea typeface="Arial"/>
                <a:cs typeface="Arial"/>
                <a:sym typeface="Arial"/>
              </a:endParaRPr>
            </a:p>
            <a:p>
              <a:pPr indent="0" lvl="0" marL="0" marR="0" rtl="0" algn="r">
                <a:lnSpc>
                  <a:spcPct val="100000"/>
                </a:lnSpc>
                <a:spcBef>
                  <a:spcPts val="633"/>
                </a:spcBef>
                <a:spcAft>
                  <a:spcPts val="633"/>
                </a:spcAft>
                <a:buClr>
                  <a:srgbClr val="000000"/>
                </a:buClr>
                <a:buSzPts val="773"/>
                <a:buFont typeface="Arial"/>
                <a:buNone/>
              </a:pPr>
              <a:r>
                <a:t/>
              </a:r>
              <a:endParaRPr b="0" i="0" sz="773" u="none" cap="none" strike="noStrik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fmla="val 16667" name="adj"/>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rPr b="1" i="0" lang="en" sz="1000" u="none" cap="none" strike="noStrike">
                  <a:solidFill>
                    <a:srgbClr val="D02030"/>
                  </a:solidFill>
                  <a:latin typeface="Inter Medium"/>
                  <a:ea typeface="Inter Medium"/>
                  <a:cs typeface="Inter Medium"/>
                  <a:sym typeface="Inter Medium"/>
                </a:rPr>
                <a:t>*Post IRS statutory deductible</a:t>
              </a:r>
              <a:r>
                <a:rPr b="0" i="0" lang="en" sz="1000" u="none" cap="none" strike="noStrike">
                  <a:solidFill>
                    <a:srgbClr val="7C868F"/>
                  </a:solidFill>
                  <a:latin typeface="Inter Medium"/>
                  <a:ea typeface="Inter Medium"/>
                  <a:cs typeface="Inter Medium"/>
                  <a:sym typeface="Inter Medium"/>
                </a:rPr>
                <a:t>, the combination FSA can also cover medical expenses</a:t>
              </a:r>
              <a:endParaRPr b="1" i="0" sz="1000" u="none" cap="none" strike="noStrik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anchorCtr="0" anchor="t" bIns="45700" lIns="91425" spcFirstLastPara="1" rIns="91425" wrap="square" tIns="45700">
              <a:spAutoFit/>
            </a:bodyPr>
            <a:lstStyle/>
            <a:p>
              <a:pPr indent="0" lvl="0" marL="128582" marR="182832" rtl="0" algn="l">
                <a:lnSpc>
                  <a:spcPct val="115000"/>
                </a:lnSpc>
                <a:spcBef>
                  <a:spcPts val="0"/>
                </a:spcBef>
                <a:spcAft>
                  <a:spcPts val="0"/>
                </a:spcAft>
                <a:buClr>
                  <a:srgbClr val="000000"/>
                </a:buClr>
                <a:buSzPts val="984"/>
                <a:buFont typeface="Arial"/>
                <a:buNone/>
              </a:pPr>
              <a:r>
                <a:rPr b="0" i="0" lang="en" sz="984" u="none" cap="none" strike="noStrike">
                  <a:solidFill>
                    <a:srgbClr val="7C868F"/>
                  </a:solidFill>
                  <a:latin typeface="Inter"/>
                  <a:ea typeface="Inter"/>
                  <a:cs typeface="Inter"/>
                  <a:sym typeface="Inter"/>
                </a:rPr>
                <a:t>Eligible expenses include: </a:t>
              </a:r>
              <a:r>
                <a:rPr b="1" i="0" lang="en" sz="984" u="none" cap="none" strike="noStrike">
                  <a:solidFill>
                    <a:srgbClr val="D02030"/>
                  </a:solidFill>
                  <a:latin typeface="Inter"/>
                  <a:ea typeface="Inter"/>
                  <a:cs typeface="Inter"/>
                  <a:sym typeface="Inter"/>
                </a:rPr>
                <a:t>dental, vision, </a:t>
              </a:r>
              <a:r>
                <a:rPr b="0" i="0" lang="en" sz="984" u="none" cap="none" strike="noStrike">
                  <a:solidFill>
                    <a:srgbClr val="7C868F"/>
                  </a:solidFill>
                  <a:latin typeface="Inter"/>
                  <a:ea typeface="Inter"/>
                  <a:cs typeface="Inter"/>
                  <a:sym typeface="Inter"/>
                </a:rPr>
                <a:t>and </a:t>
              </a:r>
              <a:r>
                <a:rPr b="1" i="0" lang="en" sz="984" u="none" cap="none" strike="noStrike">
                  <a:solidFill>
                    <a:srgbClr val="D02030"/>
                  </a:solidFill>
                  <a:latin typeface="Inter"/>
                  <a:ea typeface="Inter"/>
                  <a:cs typeface="Inter"/>
                  <a:sym typeface="Inter"/>
                </a:rPr>
                <a:t>preventative*</a:t>
              </a:r>
              <a:endParaRPr b="0" i="0" sz="1400" u="none" cap="none" strike="noStrik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2"/>
                </a:solidFill>
                <a:latin typeface="Inter"/>
                <a:ea typeface="Inter"/>
                <a:cs typeface="Inter"/>
                <a:sym typeface="Inter"/>
              </a:rPr>
              <a:t>Use in combination with your health savings account (HSA) to cover:</a:t>
            </a:r>
            <a:endParaRPr b="0" i="0" sz="1100" u="none" cap="none" strike="noStrik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99" name="Shape 10599"/>
        <p:cNvGrpSpPr/>
        <p:nvPr/>
      </p:nvGrpSpPr>
      <p:grpSpPr>
        <a:xfrm>
          <a:off x="0" y="0"/>
          <a:ext cx="0" cy="0"/>
          <a:chOff x="0" y="0"/>
          <a:chExt cx="0" cy="0"/>
        </a:xfrm>
      </p:grpSpPr>
      <p:sp>
        <p:nvSpPr>
          <p:cNvPr id="10600" name="Google Shape;10600;p1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(Limited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5" name="Shape 10605"/>
        <p:cNvGrpSpPr/>
        <p:nvPr/>
      </p:nvGrpSpPr>
      <p:grpSpPr>
        <a:xfrm>
          <a:off x="0" y="0"/>
          <a:ext cx="0" cy="0"/>
          <a:chOff x="0" y="0"/>
          <a:chExt cx="0" cy="0"/>
        </a:xfrm>
      </p:grpSpPr>
      <p:sp>
        <p:nvSpPr>
          <p:cNvPr id="10606" name="Google Shape;10606;p12"/>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Dental</a:t>
            </a:r>
            <a:endParaRPr b="0" i="0" sz="1650" u="none" cap="none" strike="noStrik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Vision</a:t>
            </a:r>
            <a:endParaRPr b="0" i="0" sz="1650" u="none" cap="none" strike="noStrike">
              <a:solidFill>
                <a:srgbClr val="253746"/>
              </a:solidFill>
              <a:latin typeface="Inter"/>
              <a:ea typeface="Inter"/>
              <a:cs typeface="Inter"/>
              <a:sym typeface="Inter"/>
            </a:endParaRPr>
          </a:p>
        </p:txBody>
      </p:sp>
      <p:sp>
        <p:nvSpPr>
          <p:cNvPr id="10609" name="Google Shape;10609;p12"/>
          <p:cNvSpPr txBox="1"/>
          <p:nvPr/>
        </p:nvSpPr>
        <p:spPr>
          <a:xfrm>
            <a:off x="6016704" y="3250253"/>
            <a:ext cx="1436631"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Preventative</a:t>
            </a:r>
            <a:endParaRPr b="0" i="0" sz="1650" u="none" cap="none" strike="noStrike">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rect b="b" l="l" r="r" t="t"/>
              <a:pathLst>
                <a:path extrusionOk="0" h="1543" w="1861">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rect b="b" l="l" r="r" t="t"/>
              <a:pathLst>
                <a:path extrusionOk="0" h="1543" w="1877">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rect b="b" l="l" r="r" t="t"/>
              <a:pathLst>
                <a:path extrusionOk="0" h="202" w="721">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rect b="b" l="l" r="r" t="t"/>
              <a:pathLst>
                <a:path extrusionOk="0" h="2045" w="1257">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rect b="b" l="l" r="r" t="t"/>
              <a:pathLst>
                <a:path extrusionOk="0" h="2045" w="1241">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630"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632" name="Google Shape;10632;p13"/>
          <p:cNvSpPr txBox="1"/>
          <p:nvPr>
            <p:ph type="title"/>
          </p:nvPr>
        </p:nvSpPr>
        <p:spPr>
          <a:xfrm>
            <a:off x="722797" y="442453"/>
            <a:ext cx="484334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There are thousands of eligible items, including: </a:t>
            </a:r>
            <a:endParaRPr b="0" i="0" sz="1200" u="none" cap="none" strike="noStrik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anchorCtr="0" anchor="t" bIns="45700" lIns="91425" spcFirstLastPara="1" rIns="91425" wrap="square" tIns="45700">
            <a:spAutoFit/>
          </a:bodyPr>
          <a:lstStyle/>
          <a:p>
            <a:pPr indent="-273050" lvl="1" marL="742950" marR="0" rtl="0" algn="l">
              <a:lnSpc>
                <a:spcPct val="90000"/>
              </a:lnSpc>
              <a:spcBef>
                <a:spcPts val="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and orthodontia office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implants, dentures and bridges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Optometrist and ophthalmologist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Eyeglasses, contacts, prescription sunglasses, solutions and drops </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Laser eye surgery</a:t>
            </a:r>
            <a:endParaRPr b="0" i="0" sz="1200" u="none" cap="none" strike="noStrik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b="0" l="9171" r="25207" t="0"/>
          <a:stretch/>
        </p:blipFill>
        <p:spPr>
          <a:xfrm>
            <a:off x="5823176" y="176124"/>
            <a:ext cx="3069300" cy="3117900"/>
          </a:xfrm>
          <a:prstGeom prst="roundRect">
            <a:avLst>
              <a:gd fmla="val 16667" name="adj"/>
            </a:avLst>
          </a:prstGeom>
          <a:noFill/>
          <a:ln>
            <a:noFill/>
          </a:ln>
          <a:effectLst>
            <a:outerShdw blurRad="177800" rotWithShape="0" algn="ctr" dir="5340000" dist="38100">
              <a:schemeClr val="dk1">
                <a:alpha val="47058"/>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657"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b="0" l="18849" r="27777" t="0"/>
          <a:stretch/>
        </p:blipFill>
        <p:spPr>
          <a:xfrm>
            <a:off x="5026199" y="0"/>
            <a:ext cx="4117801" cy="5143500"/>
          </a:xfrm>
          <a:prstGeom prst="rect">
            <a:avLst/>
          </a:prstGeom>
          <a:noFill/>
          <a:ln>
            <a:noFill/>
          </a:ln>
        </p:spPr>
      </p:pic>
      <p:sp>
        <p:nvSpPr>
          <p:cNvPr id="10659" name="Google Shape;10659;p184"/>
          <p:cNvSpPr txBox="1"/>
          <p:nvPr>
            <p:ph type="title"/>
          </p:nvPr>
        </p:nvSpPr>
        <p:spPr>
          <a:xfrm>
            <a:off x="599073" y="293548"/>
            <a:ext cx="4227900" cy="586669"/>
          </a:xfrm>
          <a:prstGeom prst="rect">
            <a:avLst/>
          </a:prstGeom>
          <a:noFill/>
          <a:ln>
            <a:noFill/>
          </a:ln>
        </p:spPr>
        <p:txBody>
          <a:bodyPr anchorCtr="0" anchor="t" bIns="91425" lIns="91425" spcFirstLastPara="1" rIns="91425" wrap="square" tIns="91425">
            <a:normAutofit fontScale="90000"/>
          </a:bodyPr>
          <a:lstStyle/>
          <a:p>
            <a:pPr indent="0" lvl="0" marL="0" rtl="0" algn="l">
              <a:lnSpc>
                <a:spcPct val="100000"/>
              </a:lnSpc>
              <a:spcBef>
                <a:spcPts val="0"/>
              </a:spcBef>
              <a:spcAft>
                <a:spcPts val="0"/>
              </a:spcAft>
              <a:buSzPct val="111111"/>
              <a:buNone/>
            </a:pPr>
            <a:r>
              <a:rPr lang="en"/>
              <a:t>IRS Regulations</a:t>
            </a:r>
            <a:endParaRPr/>
          </a:p>
        </p:txBody>
      </p:sp>
      <p:sp>
        <p:nvSpPr>
          <p:cNvPr id="10660" name="Google Shape;10660;p184"/>
          <p:cNvSpPr txBox="1"/>
          <p:nvPr>
            <p:ph idx="1" type="body"/>
          </p:nvPr>
        </p:nvSpPr>
        <p:spPr>
          <a:xfrm>
            <a:off x="599073" y="1145136"/>
            <a:ext cx="3972928" cy="3354714"/>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SzPts val="1600"/>
              <a:buNone/>
            </a:pPr>
            <a:r>
              <a:rPr lang="en"/>
              <a:t>Qualifying status changes include:</a:t>
            </a:r>
            <a:endParaRPr/>
          </a:p>
          <a:p>
            <a:pPr indent="-185928" lvl="0" marL="219456" rtl="0" algn="l">
              <a:lnSpc>
                <a:spcPct val="115000"/>
              </a:lnSpc>
              <a:spcBef>
                <a:spcPts val="2400"/>
              </a:spcBef>
              <a:spcAft>
                <a:spcPts val="0"/>
              </a:spcAft>
              <a:buSzPts val="1200"/>
              <a:buChar char="●"/>
            </a:pPr>
            <a:r>
              <a:rPr b="1" lang="en" sz="1200">
                <a:solidFill>
                  <a:schemeClr val="accent1"/>
                </a:solidFill>
              </a:rPr>
              <a:t>Elections cannot </a:t>
            </a:r>
            <a:r>
              <a:rPr lang="en" sz="1200">
                <a:solidFill>
                  <a:schemeClr val="dk2"/>
                </a:solidFill>
              </a:rPr>
              <a:t>be changed mid-year</a:t>
            </a:r>
            <a:endParaRPr sz="1200">
              <a:solidFill>
                <a:schemeClr val="dk2"/>
              </a:solidFill>
            </a:endParaRPr>
          </a:p>
          <a:p>
            <a:pPr indent="-185928" lvl="0" marL="219456" rtl="0" algn="l">
              <a:lnSpc>
                <a:spcPct val="115000"/>
              </a:lnSpc>
              <a:spcBef>
                <a:spcPts val="1200"/>
              </a:spcBef>
              <a:spcAft>
                <a:spcPts val="0"/>
              </a:spcAft>
              <a:buSzPts val="1200"/>
              <a:buChar char="●"/>
            </a:pPr>
            <a:r>
              <a:rPr b="1" lang="en" sz="1200">
                <a:solidFill>
                  <a:schemeClr val="accent1"/>
                </a:solidFill>
              </a:rPr>
              <a:t>Qualifying </a:t>
            </a:r>
            <a:r>
              <a:rPr lang="en" sz="1200">
                <a:solidFill>
                  <a:schemeClr val="dk2"/>
                </a:solidFill>
              </a:rPr>
              <a:t>status changes</a:t>
            </a:r>
            <a:endParaRPr/>
          </a:p>
          <a:p>
            <a:pPr indent="-185928" lvl="0" marL="219456" rtl="0" algn="l">
              <a:lnSpc>
                <a:spcPct val="115000"/>
              </a:lnSpc>
              <a:spcBef>
                <a:spcPts val="1200"/>
              </a:spcBef>
              <a:spcAft>
                <a:spcPts val="0"/>
              </a:spcAft>
              <a:buSzPts val="1200"/>
              <a:buChar char="●"/>
            </a:pPr>
            <a:r>
              <a:rPr b="1" lang="en" sz="1200">
                <a:solidFill>
                  <a:schemeClr val="accent1"/>
                </a:solidFill>
              </a:rPr>
              <a:t>Marital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Number </a:t>
            </a:r>
            <a:r>
              <a:rPr lang="en" sz="1200">
                <a:solidFill>
                  <a:schemeClr val="dk2"/>
                </a:solidFill>
              </a:rPr>
              <a:t>of dependents</a:t>
            </a:r>
            <a:endParaRPr/>
          </a:p>
          <a:p>
            <a:pPr indent="-185928" lvl="0" marL="219456" rtl="0" algn="l">
              <a:lnSpc>
                <a:spcPct val="115000"/>
              </a:lnSpc>
              <a:spcBef>
                <a:spcPts val="1200"/>
              </a:spcBef>
              <a:spcAft>
                <a:spcPts val="0"/>
              </a:spcAft>
              <a:buSzPts val="1200"/>
              <a:buChar char="●"/>
            </a:pPr>
            <a:r>
              <a:rPr b="1" lang="en" sz="1200">
                <a:solidFill>
                  <a:schemeClr val="accent1"/>
                </a:solidFill>
              </a:rPr>
              <a:t>Job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4" name="Shape 10664"/>
        <p:cNvGrpSpPr/>
        <p:nvPr/>
      </p:nvGrpSpPr>
      <p:grpSpPr>
        <a:xfrm>
          <a:off x="0" y="0"/>
          <a:ext cx="0" cy="0"/>
          <a:chOff x="0" y="0"/>
          <a:chExt cx="0" cy="0"/>
        </a:xfrm>
      </p:grpSpPr>
      <p:sp>
        <p:nvSpPr>
          <p:cNvPr id="10665" name="Google Shape;10665;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sp>
        <p:nvSpPr>
          <p:cNvPr id="10666" name="Google Shape;10666;p16"/>
          <p:cNvSpPr txBox="1"/>
          <p:nvPr>
            <p:ph idx="2" type="body"/>
          </p:nvPr>
        </p:nvSpPr>
        <p:spPr>
          <a:xfrm>
            <a:off x="5264199" y="2427375"/>
            <a:ext cx="3841800" cy="20607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rtl="0" algn="l">
              <a:lnSpc>
                <a:spcPct val="150000"/>
              </a:lnSpc>
              <a:spcBef>
                <a:spcPts val="750"/>
              </a:spcBef>
              <a:spcAft>
                <a:spcPts val="0"/>
              </a:spcAft>
              <a:buClr>
                <a:schemeClr val="accent3"/>
              </a:buClr>
              <a:buSzPct val="100000"/>
              <a:buFont typeface="Inter"/>
              <a:buChar char="•"/>
            </a:pPr>
            <a:r>
              <a:rPr lang="en"/>
              <a:t>Free benefits card </a:t>
            </a:r>
            <a:endParaRPr/>
          </a:p>
          <a:p>
            <a:pPr indent="-227330" lvl="0" marL="257175" rtl="0" algn="l">
              <a:lnSpc>
                <a:spcPct val="150000"/>
              </a:lnSpc>
              <a:spcBef>
                <a:spcPts val="750"/>
              </a:spcBef>
              <a:spcAft>
                <a:spcPts val="0"/>
              </a:spcAft>
              <a:buClr>
                <a:schemeClr val="accent3"/>
              </a:buClr>
              <a:buSzPct val="100000"/>
              <a:buFont typeface="Inter"/>
              <a:buChar char="•"/>
            </a:pPr>
            <a:r>
              <a:rPr lang="en"/>
              <a:t>Minimize the amount of out-of-pocket spending</a:t>
            </a:r>
            <a:endParaRPr/>
          </a:p>
          <a:p>
            <a:pPr indent="-227330" lvl="0" marL="257175" rtl="0" algn="l">
              <a:lnSpc>
                <a:spcPct val="150000"/>
              </a:lnSpc>
              <a:spcBef>
                <a:spcPts val="750"/>
              </a:spcBef>
              <a:spcAft>
                <a:spcPts val="0"/>
              </a:spcAft>
              <a:buClr>
                <a:schemeClr val="accent3"/>
              </a:buClr>
              <a:buSzPct val="100000"/>
              <a:buFont typeface="Inter"/>
              <a:buChar char="•"/>
            </a:pPr>
            <a:r>
              <a:rPr lang="en"/>
              <a:t>Valid for three years</a:t>
            </a:r>
            <a:endParaRPr/>
          </a:p>
          <a:p>
            <a:pPr indent="-227330" lvl="0" marL="257175" rtl="0" algn="l">
              <a:lnSpc>
                <a:spcPct val="150000"/>
              </a:lnSpc>
              <a:spcBef>
                <a:spcPts val="750"/>
              </a:spcBef>
              <a:spcAft>
                <a:spcPts val="0"/>
              </a:spcAft>
              <a:buClr>
                <a:schemeClr val="accent3"/>
              </a:buClr>
              <a:buSzPct val="100000"/>
              <a:buFont typeface="Inter"/>
              <a:buChar char="•"/>
            </a:pPr>
            <a:r>
              <a:rPr lang="en"/>
              <a:t>Instant access to plan funds</a:t>
            </a:r>
            <a:endParaRPr/>
          </a:p>
          <a:p>
            <a:pPr indent="-171450" lvl="0" marL="342900" rtl="0" algn="l">
              <a:lnSpc>
                <a:spcPct val="90000"/>
              </a:lnSpc>
              <a:spcBef>
                <a:spcPts val="750"/>
              </a:spcBef>
              <a:spcAft>
                <a:spcPts val="0"/>
              </a:spcAft>
              <a:buSzPct val="148148"/>
              <a:buNone/>
            </a:pPr>
            <a:r>
              <a:t/>
            </a:r>
            <a:endParaRPr sz="1350"/>
          </a:p>
        </p:txBody>
      </p:sp>
      <p:pic>
        <p:nvPicPr>
          <p:cNvPr id="10667" name="Google Shape;10667;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668" name="Google Shape;10668;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669" name="Google Shape;10669;p16"/>
          <p:cNvGrpSpPr/>
          <p:nvPr/>
        </p:nvGrpSpPr>
        <p:grpSpPr>
          <a:xfrm>
            <a:off x="6660818" y="1554347"/>
            <a:ext cx="428544" cy="292530"/>
            <a:chOff x="3898150" y="489975"/>
            <a:chExt cx="105550" cy="72050"/>
          </a:xfrm>
        </p:grpSpPr>
        <p:sp>
          <p:nvSpPr>
            <p:cNvPr id="10670" name="Google Shape;10670;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6"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sp>
        <p:nvSpPr>
          <p:cNvPr id="10678" name="Google Shape;10678;p17"/>
          <p:cNvSpPr txBox="1"/>
          <p:nvPr>
            <p:ph type="title"/>
          </p:nvPr>
        </p:nvSpPr>
        <p:spPr>
          <a:xfrm>
            <a:off x="571882" y="448881"/>
            <a:ext cx="8136967" cy="503052"/>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anchorCtr="0" anchor="t" bIns="34275" lIns="68550" spcFirstLastPara="1" rIns="68550" wrap="square" tIns="34275">
            <a:spAutoFit/>
          </a:bodyPr>
          <a:lstStyle/>
          <a:p>
            <a:pPr indent="0" lvl="0" marL="0" marR="0" rtl="0" algn="l">
              <a:lnSpc>
                <a:spcPct val="150000"/>
              </a:lnSpc>
              <a:spcBef>
                <a:spcPts val="0"/>
              </a:spcBef>
              <a:spcAft>
                <a:spcPts val="0"/>
              </a:spcAft>
              <a:buClr>
                <a:srgbClr val="000000"/>
              </a:buClr>
              <a:buSzPts val="1350"/>
              <a:buFont typeface="Arial"/>
              <a:buNone/>
            </a:pPr>
            <a:r>
              <a:rPr b="0" i="0" lang="en" sz="1350" u="none" cap="none" strike="noStrike">
                <a:solidFill>
                  <a:schemeClr val="dk1"/>
                </a:solidFill>
                <a:latin typeface="Inter"/>
                <a:ea typeface="Inter"/>
                <a:cs typeface="Inter"/>
                <a:sym typeface="Inter"/>
              </a:rPr>
              <a:t>The best form of documentation when submitting a claim is either an </a:t>
            </a:r>
            <a:r>
              <a:rPr b="1" i="0" lang="en" sz="1350" u="none" cap="none" strike="noStrike">
                <a:solidFill>
                  <a:schemeClr val="dk1"/>
                </a:solidFill>
                <a:latin typeface="Inter"/>
                <a:ea typeface="Inter"/>
                <a:cs typeface="Inter"/>
                <a:sym typeface="Inter"/>
              </a:rPr>
              <a:t>explanation of benefits (EOB) </a:t>
            </a:r>
            <a:r>
              <a:rPr b="0" i="0" lang="en" sz="1350" u="none" cap="none" strike="noStrike">
                <a:solidFill>
                  <a:schemeClr val="dk1"/>
                </a:solidFill>
                <a:latin typeface="Inter"/>
                <a:ea typeface="Inter"/>
                <a:cs typeface="Inter"/>
                <a:sym typeface="Inter"/>
              </a:rPr>
              <a:t>from your carrier, or an </a:t>
            </a:r>
            <a:r>
              <a:rPr b="1" i="0" lang="en" sz="1350" u="none" cap="none" strike="noStrike">
                <a:solidFill>
                  <a:schemeClr val="dk1"/>
                </a:solidFill>
                <a:latin typeface="Inter"/>
                <a:ea typeface="Inter"/>
                <a:cs typeface="Inter"/>
                <a:sym typeface="Inter"/>
              </a:rPr>
              <a:t>itemized receipt </a:t>
            </a:r>
            <a:r>
              <a:rPr b="0" i="0" lang="en" sz="1350" u="none" cap="none" strike="noStrike">
                <a:solidFill>
                  <a:schemeClr val="dk1"/>
                </a:solidFill>
                <a:latin typeface="Inter"/>
                <a:ea typeface="Inter"/>
                <a:cs typeface="Inter"/>
                <a:sym typeface="Inter"/>
              </a:rPr>
              <a:t>from your provider</a:t>
            </a:r>
            <a:endParaRPr b="0" i="0" sz="900" u="none" cap="none" strike="noStrike">
              <a:solidFill>
                <a:schemeClr val="dk1"/>
              </a:solidFill>
              <a:latin typeface="Inter"/>
              <a:ea typeface="Inter"/>
              <a:cs typeface="Inter"/>
              <a:sym typeface="Inter"/>
            </a:endParaRPr>
          </a:p>
        </p:txBody>
      </p:sp>
      <p:sp>
        <p:nvSpPr>
          <p:cNvPr id="10680" name="Google Shape;10680;p17"/>
          <p:cNvSpPr txBox="1"/>
          <p:nvPr>
            <p:ph idx="1" type="body"/>
          </p:nvPr>
        </p:nvSpPr>
        <p:spPr>
          <a:xfrm>
            <a:off x="4767046" y="1068671"/>
            <a:ext cx="3941803" cy="692467"/>
          </a:xfrm>
          <a:prstGeom prst="rect">
            <a:avLst/>
          </a:prstGeom>
          <a:noFill/>
          <a:ln>
            <a:noFill/>
          </a:ln>
        </p:spPr>
        <p:txBody>
          <a:bodyPr anchorCtr="0" anchor="t" bIns="34275" lIns="68550" spcFirstLastPara="1" rIns="68550" wrap="square" tIns="34275">
            <a:noAutofit/>
          </a:bodyPr>
          <a:lstStyle/>
          <a:p>
            <a:pPr indent="0" lvl="0" marL="76200" rtl="0" algn="l">
              <a:lnSpc>
                <a:spcPct val="150000"/>
              </a:lnSpc>
              <a:spcBef>
                <a:spcPts val="750"/>
              </a:spcBef>
              <a:spcAft>
                <a:spcPts val="0"/>
              </a:spcAft>
              <a:buClr>
                <a:schemeClr val="lt1"/>
              </a:buClr>
              <a:buSzPts val="2000"/>
              <a:buFont typeface="Inter"/>
              <a:buNone/>
            </a:pPr>
            <a:r>
              <a:rPr b="1" lang="en" sz="1400"/>
              <a:t>Any documentation provided must contain the following information:</a:t>
            </a:r>
            <a:endParaRPr/>
          </a:p>
          <a:p>
            <a:pPr indent="0" lvl="0" marL="76200" rtl="0" algn="l">
              <a:lnSpc>
                <a:spcPct val="150000"/>
              </a:lnSpc>
              <a:spcBef>
                <a:spcPts val="750"/>
              </a:spcBef>
              <a:spcAft>
                <a:spcPts val="0"/>
              </a:spcAft>
              <a:buClr>
                <a:schemeClr val="lt1"/>
              </a:buClr>
              <a:buSzPts val="2000"/>
              <a:buFont typeface="Inter"/>
              <a:buNone/>
            </a:pPr>
            <a:r>
              <a:t/>
            </a:r>
            <a:endParaRPr sz="1350"/>
          </a:p>
          <a:p>
            <a:pPr indent="-171450" lvl="0" marL="342900" rtl="0" algn="l">
              <a:lnSpc>
                <a:spcPct val="90000"/>
              </a:lnSpc>
              <a:spcBef>
                <a:spcPts val="750"/>
              </a:spcBef>
              <a:spcAft>
                <a:spcPts val="0"/>
              </a:spcAft>
              <a:buClr>
                <a:schemeClr val="lt1"/>
              </a:buClr>
              <a:buSzPts val="2000"/>
              <a:buFont typeface="Inter"/>
              <a:buNone/>
            </a:pPr>
            <a:r>
              <a:t/>
            </a:r>
            <a:endParaRPr sz="1350"/>
          </a:p>
        </p:txBody>
      </p:sp>
      <p:sp>
        <p:nvSpPr>
          <p:cNvPr id="10681" name="Google Shape;10681;p17"/>
          <p:cNvSpPr/>
          <p:nvPr/>
        </p:nvSpPr>
        <p:spPr>
          <a:xfrm>
            <a:off x="4835414" y="1948867"/>
            <a:ext cx="3670418" cy="2196563"/>
          </a:xfrm>
          <a:prstGeom prst="rect">
            <a:avLst/>
          </a:prstGeom>
          <a:noFill/>
          <a:ln>
            <a:noFill/>
          </a:ln>
        </p:spPr>
        <p:txBody>
          <a:bodyPr anchorCtr="0" anchor="t" bIns="45700" lIns="91425" spcFirstLastPara="1" rIns="91425" wrap="square" tIns="45700">
            <a:spAutoFit/>
          </a:bodyPr>
          <a:lstStyle/>
          <a:p>
            <a:pPr indent="-247650" lvl="1" marL="600075" marR="0" rtl="0" algn="l">
              <a:lnSpc>
                <a:spcPct val="150000"/>
              </a:lnSpc>
              <a:spcBef>
                <a:spcPts val="0"/>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When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Where</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What service </a:t>
            </a:r>
            <a:r>
              <a:rPr b="0" i="0" lang="en" sz="1400" u="none" cap="none" strike="noStrike">
                <a:solidFill>
                  <a:schemeClr val="lt1"/>
                </a:solidFill>
                <a:latin typeface="Inter"/>
                <a:ea typeface="Inter"/>
                <a:cs typeface="Inter"/>
                <a:sym typeface="Inter"/>
              </a:rPr>
              <a:t>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The amount/cost </a:t>
            </a:r>
            <a:r>
              <a:rPr b="0" i="0" lang="en" sz="1400" u="none" cap="none" strike="noStrike">
                <a:solidFill>
                  <a:schemeClr val="lt1"/>
                </a:solidFill>
                <a:latin typeface="Inter"/>
                <a:ea typeface="Inter"/>
                <a:cs typeface="Inter"/>
                <a:sym typeface="Inter"/>
              </a:rPr>
              <a:t>of the service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Who</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received the service</a:t>
            </a:r>
            <a:endParaRPr b="0" i="0" sz="1200" u="none" cap="none" strike="noStrik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695" name="Shape 10695"/>
        <p:cNvGrpSpPr/>
        <p:nvPr/>
      </p:nvGrpSpPr>
      <p:grpSpPr>
        <a:xfrm>
          <a:off x="0" y="0"/>
          <a:ext cx="0" cy="0"/>
          <a:chOff x="0" y="0"/>
          <a:chExt cx="0" cy="0"/>
        </a:xfrm>
      </p:grpSpPr>
      <p:sp>
        <p:nvSpPr>
          <p:cNvPr id="10696" name="Google Shape;10696;p18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or manual claims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Choose direct deposit or paper check</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Direct deposit – FREE</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 $25 minimum reimbursement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for paper checks</a:t>
              </a:r>
              <a:endParaRPr b="0" i="0" sz="1200" u="none" cap="none" strike="noStrike">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9" name="Shape 10359"/>
        <p:cNvGrpSpPr/>
        <p:nvPr/>
      </p:nvGrpSpPr>
      <p:grpSpPr>
        <a:xfrm>
          <a:off x="0" y="0"/>
          <a:ext cx="0" cy="0"/>
          <a:chOff x="0" y="0"/>
          <a:chExt cx="0" cy="0"/>
        </a:xfrm>
      </p:grpSpPr>
      <p:sp>
        <p:nvSpPr>
          <p:cNvPr id="10360" name="Google Shape;10360;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(Medical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723" name="Shape 10723"/>
        <p:cNvGrpSpPr/>
        <p:nvPr/>
      </p:nvGrpSpPr>
      <p:grpSpPr>
        <a:xfrm>
          <a:off x="0" y="0"/>
          <a:ext cx="0" cy="0"/>
          <a:chOff x="0" y="0"/>
          <a:chExt cx="0" cy="0"/>
        </a:xfrm>
      </p:grpSpPr>
      <p:sp>
        <p:nvSpPr>
          <p:cNvPr id="10724" name="Google Shape;10724;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757"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767" name="Google Shape;1076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77" name="Google Shape;1077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779" name="Google Shape;1077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1" name="Google Shape;1078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783" name="Google Shape;1078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785" name="Google Shape;1078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787" name="Google Shape;1078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9" name="Google Shape;1078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791" name="Google Shape;1079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793" name="Google Shape;1079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97" name="Shape 10797"/>
        <p:cNvGrpSpPr/>
        <p:nvPr/>
      </p:nvGrpSpPr>
      <p:grpSpPr>
        <a:xfrm>
          <a:off x="0" y="0"/>
          <a:ext cx="0" cy="0"/>
          <a:chOff x="0" y="0"/>
          <a:chExt cx="0" cy="0"/>
        </a:xfrm>
      </p:grpSpPr>
      <p:pic>
        <p:nvPicPr>
          <p:cNvPr id="10798" name="Google Shape;10798;g3058ceffe9c_0_0"/>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0799" name="Google Shape;10799;g3058ceffe9c_0_0"/>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00" name="Google Shape;10800;g3058ceffe9c_0_0"/>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801" name="Google Shape;10801;g3058ceffe9c_0_0"/>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rtl="0" algn="l">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b="1" sz="900">
              <a:solidFill>
                <a:srgbClr val="C8102E"/>
              </a:solidFill>
              <a:latin typeface="Inter"/>
              <a:ea typeface="Inter"/>
              <a:cs typeface="Inter"/>
              <a:sym typeface="Inter"/>
            </a:endParaRPr>
          </a:p>
        </p:txBody>
      </p:sp>
      <p:sp>
        <p:nvSpPr>
          <p:cNvPr id="10802" name="Google Shape;10802;g3058ceffe9c_0_0"/>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0803" name="Google Shape;10803;g3058ceffe9c_0_0"/>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lang="en" sz="1400">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0804" name="Google Shape;10804;g3058ceffe9c_0_0"/>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805" name="Google Shape;10805;g3058ceffe9c_0_0"/>
          <p:cNvGrpSpPr/>
          <p:nvPr/>
        </p:nvGrpSpPr>
        <p:grpSpPr>
          <a:xfrm>
            <a:off x="1455395" y="2012350"/>
            <a:ext cx="955997" cy="733335"/>
            <a:chOff x="1198350" y="1044000"/>
            <a:chExt cx="116850" cy="95100"/>
          </a:xfrm>
        </p:grpSpPr>
        <p:sp>
          <p:nvSpPr>
            <p:cNvPr id="10806" name="Google Shape;10806;g3058ceffe9c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g3058ceffe9c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g3058ceffe9c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g3058ceffe9c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g3058ceffe9c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g3058ceffe9c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3058ceffe9c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3058ceffe9c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3058ceffe9c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15" name="Google Shape;10815;g3058ceffe9c_0_0"/>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0816" name="Google Shape;10816;g3058ceffe9c_0_0"/>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817" name="Google Shape;10817;g3058ceffe9c_0_0"/>
          <p:cNvGrpSpPr/>
          <p:nvPr/>
        </p:nvGrpSpPr>
        <p:grpSpPr>
          <a:xfrm>
            <a:off x="6911725" y="2038280"/>
            <a:ext cx="632930" cy="681331"/>
            <a:chOff x="259050" y="664600"/>
            <a:chExt cx="91725" cy="101375"/>
          </a:xfrm>
        </p:grpSpPr>
        <p:sp>
          <p:nvSpPr>
            <p:cNvPr id="10818" name="Google Shape;10818;g3058ceffe9c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3058ceffe9c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3058ceffe9c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3058ceffe9c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3058ceffe9c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3058ceffe9c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3058ceffe9c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5" name="Google Shape;10825;g3058ceffe9c_0_0"/>
          <p:cNvGrpSpPr/>
          <p:nvPr/>
        </p:nvGrpSpPr>
        <p:grpSpPr>
          <a:xfrm>
            <a:off x="4102828" y="2083869"/>
            <a:ext cx="956001" cy="674353"/>
            <a:chOff x="627575" y="1056975"/>
            <a:chExt cx="116425" cy="82125"/>
          </a:xfrm>
        </p:grpSpPr>
        <p:sp>
          <p:nvSpPr>
            <p:cNvPr id="10826" name="Google Shape;10826;g3058ceffe9c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3058ceffe9c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3058ceffe9c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g3058ceffe9c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g3058ceffe9c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4" name="Shape 1083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8" name="Shape 1083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5" name="Shape 10365"/>
        <p:cNvGrpSpPr/>
        <p:nvPr/>
      </p:nvGrpSpPr>
      <p:grpSpPr>
        <a:xfrm>
          <a:off x="0" y="0"/>
          <a:ext cx="0" cy="0"/>
          <a:chOff x="0" y="0"/>
          <a:chExt cx="0" cy="0"/>
        </a:xfrm>
      </p:grpSpPr>
      <p:sp>
        <p:nvSpPr>
          <p:cNvPr id="10366" name="Google Shape;10366;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379"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381" name="Google Shape;10381;g28bac9ff52b_0_36"/>
          <p:cNvSpPr txBox="1"/>
          <p:nvPr>
            <p:ph type="title"/>
          </p:nvPr>
        </p:nvSpPr>
        <p:spPr>
          <a:xfrm>
            <a:off x="845202" y="581318"/>
            <a:ext cx="4140300" cy="513300"/>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fmla="val 16667" name="adj"/>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rPr b="0" i="0" lang="en" sz="1000" u="none" cap="none" strike="noStrike">
                <a:solidFill>
                  <a:srgbClr val="7C868F"/>
                </a:solidFill>
                <a:latin typeface="Inter Medium"/>
                <a:ea typeface="Inter Medium"/>
                <a:cs typeface="Inter Medium"/>
                <a:sym typeface="Inter Medium"/>
              </a:rPr>
              <a:t>Eligible expenses include: </a:t>
            </a:r>
            <a:r>
              <a:rPr b="1" i="0" lang="en" sz="1000" u="none" cap="none" strike="noStrike">
                <a:solidFill>
                  <a:srgbClr val="D02030"/>
                </a:solidFill>
                <a:latin typeface="Inter Medium"/>
                <a:ea typeface="Inter Medium"/>
                <a:cs typeface="Inter Medium"/>
                <a:sym typeface="Inter Medium"/>
              </a:rPr>
              <a:t>medical, dental, vision, </a:t>
            </a:r>
            <a:r>
              <a:rPr b="0" i="0" lang="en" sz="1000" u="none" cap="none" strike="noStrike">
                <a:solidFill>
                  <a:srgbClr val="7C868F"/>
                </a:solidFill>
                <a:latin typeface="Inter Medium"/>
                <a:ea typeface="Inter Medium"/>
                <a:cs typeface="Inter Medium"/>
                <a:sym typeface="Inter Medium"/>
              </a:rPr>
              <a:t>and </a:t>
            </a:r>
            <a:r>
              <a:rPr b="1" i="0" lang="en" sz="1000" u="none" cap="none" strike="noStrike">
                <a:solidFill>
                  <a:srgbClr val="D02030"/>
                </a:solidFill>
                <a:latin typeface="Inter Medium"/>
                <a:ea typeface="Inter Medium"/>
                <a:cs typeface="Inter Medium"/>
                <a:sym typeface="Inter Medium"/>
              </a:rPr>
              <a:t>preventative</a:t>
            </a:r>
            <a:endParaRPr b="0" i="0" sz="1400" u="none" cap="none" strike="noStrik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rotWithShape="0" algn="bl" dir="5400000" dist="114300">
              <a:schemeClr val="lt2">
                <a:alpha val="48627"/>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11" name="Shape 10411"/>
        <p:cNvGrpSpPr/>
        <p:nvPr/>
      </p:nvGrpSpPr>
      <p:grpSpPr>
        <a:xfrm>
          <a:off x="0" y="0"/>
          <a:ext cx="0" cy="0"/>
          <a:chOff x="0" y="0"/>
          <a:chExt cx="0" cy="0"/>
        </a:xfrm>
      </p:grpSpPr>
      <p:pic>
        <p:nvPicPr>
          <p:cNvPr id="10412" name="Google Shape;10412;p5"/>
          <p:cNvPicPr preferRelativeResize="0"/>
          <p:nvPr/>
        </p:nvPicPr>
        <p:blipFill rotWithShape="1">
          <a:blip r:embed="rId4">
            <a:alphaModFix/>
          </a:blip>
          <a:srcRect b="0" l="31067" r="25950" t="0"/>
          <a:stretch/>
        </p:blipFill>
        <p:spPr>
          <a:xfrm>
            <a:off x="5860111" y="0"/>
            <a:ext cx="3316218" cy="5143500"/>
          </a:xfrm>
          <a:prstGeom prst="rect">
            <a:avLst/>
          </a:prstGeom>
          <a:noFill/>
          <a:ln>
            <a:noFill/>
          </a:ln>
        </p:spPr>
      </p:pic>
      <p:sp>
        <p:nvSpPr>
          <p:cNvPr id="10413" name="Google Shape;10413;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fmla="val 8026" name="adj"/>
            </a:avLst>
          </a:prstGeom>
          <a:solidFill>
            <a:srgbClr val="F2F8FC"/>
          </a:solidFill>
          <a:ln>
            <a:noFill/>
          </a:ln>
          <a:effectLst>
            <a:outerShdw blurRad="177800" sx="102000" rotWithShape="0" algn="ctr" sy="102000">
              <a:schemeClr val="dk1">
                <a:alpha val="17647"/>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2024 medical FSA maximum:</a:t>
            </a:r>
            <a:endParaRPr b="0" i="0" sz="1400" u="none" cap="none" strike="noStrike">
              <a:solidFill>
                <a:srgbClr val="000000"/>
              </a:solidFill>
              <a:latin typeface="Arial"/>
              <a:ea typeface="Arial"/>
              <a:cs typeface="Arial"/>
              <a:sym typeface="Arial"/>
            </a:endParaRPr>
          </a:p>
        </p:txBody>
      </p:sp>
      <p:sp>
        <p:nvSpPr>
          <p:cNvPr id="10416" name="Google Shape;10416;p5"/>
          <p:cNvSpPr txBox="1"/>
          <p:nvPr/>
        </p:nvSpPr>
        <p:spPr>
          <a:xfrm>
            <a:off x="1409983" y="1709774"/>
            <a:ext cx="2127300" cy="783900"/>
          </a:xfrm>
          <a:prstGeom prst="rect">
            <a:avLst/>
          </a:prstGeom>
          <a:noFill/>
          <a:ln>
            <a:noFill/>
          </a:ln>
        </p:spPr>
        <p:txBody>
          <a:bodyPr anchorCtr="0" anchor="t" bIns="34275" lIns="68550" spcFirstLastPara="1" rIns="68550" wrap="square" tIns="34275">
            <a:normAutofit fontScale="62500"/>
          </a:bodyPr>
          <a:lstStyle/>
          <a:p>
            <a:pPr indent="0" lvl="0" marL="0" marR="0" rtl="0" algn="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0"/>
                  </a:ext>
                </a:extLst>
              </a:rPr>
              <a:t>3,200</a:t>
            </a:r>
            <a:endParaRPr b="0" i="0" sz="1400" u="none" cap="none" strike="noStrike">
              <a:solidFill>
                <a:srgbClr val="000000"/>
              </a:solidFill>
              <a:latin typeface="Arial"/>
              <a:ea typeface="Arial"/>
              <a:cs typeface="Arial"/>
              <a:sym typeface="Arial"/>
            </a:endParaRPr>
          </a:p>
        </p:txBody>
      </p:sp>
      <p:sp>
        <p:nvSpPr>
          <p:cNvPr id="10417" name="Google Shape;10417;p5"/>
          <p:cNvSpPr/>
          <p:nvPr/>
        </p:nvSpPr>
        <p:spPr>
          <a:xfrm>
            <a:off x="1699248" y="2185146"/>
            <a:ext cx="1798500" cy="1878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Contribute and spend funds tax-free</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Pay for eligible out-of-pocket healthcare expenses</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t/>
            </a:r>
            <a:endParaRPr b="0" i="0" sz="1000" u="none" cap="none" strike="noStrik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22" name="Shape 10422"/>
        <p:cNvGrpSpPr/>
        <p:nvPr/>
      </p:nvGrpSpPr>
      <p:grpSpPr>
        <a:xfrm>
          <a:off x="0" y="0"/>
          <a:ext cx="0" cy="0"/>
          <a:chOff x="0" y="0"/>
          <a:chExt cx="0" cy="0"/>
        </a:xfrm>
      </p:grpSpPr>
      <p:sp>
        <p:nvSpPr>
          <p:cNvPr id="10423" name="Google Shape;10423;p6"/>
          <p:cNvSpPr txBox="1"/>
          <p:nvPr>
            <p:ph idx="4294967295" type="title"/>
          </p:nvPr>
        </p:nvSpPr>
        <p:spPr>
          <a:xfrm>
            <a:off x="303193" y="258965"/>
            <a:ext cx="5697109" cy="2235654"/>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Healthcare FSA.</a:t>
            </a:r>
            <a:endParaRPr b="1" i="0" sz="1400" u="none" cap="none" strike="noStrik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$549</a:t>
            </a:r>
            <a:endParaRPr b="0" i="0" sz="195" u="none" cap="none" strike="noStrike">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$46,150</a:t>
            </a:r>
            <a:endParaRPr b="0" i="0" sz="1400" u="none" cap="none" strike="noStrike">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FSA CONTRIBUTION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…….…....$56,950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-$10,251</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$46,699</a:t>
            </a:r>
            <a:endParaRPr b="0" i="0" sz="1400" u="none" cap="none" strike="noStrike">
              <a:solidFill>
                <a:srgbClr val="000000"/>
              </a:solidFill>
              <a:latin typeface="Arial"/>
              <a:ea typeface="Arial"/>
              <a:cs typeface="Arial"/>
              <a:sym typeface="Arial"/>
            </a:endParaRPr>
          </a:p>
        </p:txBody>
      </p:sp>
      <p:sp>
        <p:nvSpPr>
          <p:cNvPr id="10433" name="Google Shape;10433;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b="186" l="46574" r="27229" t="19681"/>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b="0" i="0" sz="900" u="none" cap="none" strike="noStrike">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Inter Medium"/>
                <a:ea typeface="Inter Medium"/>
                <a:cs typeface="Inter Medium"/>
                <a:sym typeface="Inter Medium"/>
              </a:rPr>
              <a:t>Ashley is a 33 year old college graduate working in Marketing.</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45" name="Shape 10445"/>
        <p:cNvGrpSpPr/>
        <p:nvPr/>
      </p:nvGrpSpPr>
      <p:grpSpPr>
        <a:xfrm>
          <a:off x="0" y="0"/>
          <a:ext cx="0" cy="0"/>
          <a:chOff x="0" y="0"/>
          <a:chExt cx="0" cy="0"/>
        </a:xfrm>
      </p:grpSpPr>
      <p:sp>
        <p:nvSpPr>
          <p:cNvPr id="10446" name="Google Shape;10446;p7"/>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600" cy="25278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extLst>
                  <a:ext uri="http://customooxmlschemas.google.com/">
                    <go:slidesCustomData xmlns:go="http://customooxmlschemas.google.com/" textRoundtripDataId="1"/>
                  </a:ext>
                </a:extLst>
              </a:rPr>
              <a:t>January 1, 2024 – December 31, 2024</a:t>
            </a:r>
            <a:endParaRPr b="0" i="0" sz="1600" u="none" cap="none" strike="noStrike">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fmla="val 4209" name="adj"/>
            </a:avLst>
          </a:prstGeom>
          <a:solidFill>
            <a:schemeClr val="accent6"/>
          </a:solidFill>
          <a:ln>
            <a:noFill/>
          </a:ln>
          <a:effectLst>
            <a:outerShdw blurRad="514350" rotWithShape="0" algn="bl" dir="5400000" dist="114300">
              <a:schemeClr val="dk1">
                <a:alpha val="23529"/>
              </a:schemeClr>
            </a:outerShdw>
          </a:effectLst>
        </p:spPr>
        <p:txBody>
          <a:bodyPr anchorCtr="0" anchor="t" bIns="91425" lIns="164575" spcFirstLastPara="1" rIns="164575" wrap="square" tIns="438900">
            <a:noAutofit/>
          </a:bodyPr>
          <a:lstStyle/>
          <a:p>
            <a:pPr indent="0" lvl="0" marL="0" marR="0" rtl="0" algn="ctr">
              <a:lnSpc>
                <a:spcPct val="100000"/>
              </a:lnSpc>
              <a:spcBef>
                <a:spcPts val="10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100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extLst>
                  <a:ext uri="http://customooxmlschemas.google.com/">
                    <go:slidesCustomData xmlns:go="http://customooxmlschemas.google.com/" textRoundtripDataId="2"/>
                  </a:ext>
                </a:extLst>
              </a:rPr>
              <a:t>March 15, 2025 </a:t>
            </a:r>
            <a:r>
              <a:rPr b="0" i="0" lang="en" sz="1400" u="none" cap="none" strike="noStrike">
                <a:solidFill>
                  <a:srgbClr val="253746"/>
                </a:solidFill>
                <a:latin typeface="Inter ExtraBold"/>
                <a:ea typeface="Inter ExtraBold"/>
                <a:cs typeface="Inter ExtraBold"/>
                <a:sym typeface="Inter ExtraBold"/>
              </a:rPr>
              <a:t>- </a:t>
            </a:r>
            <a:r>
              <a:rPr b="0" i="0" lang="en" sz="1400" u="none" cap="none" strike="noStrike">
                <a:solidFill>
                  <a:srgbClr val="253746"/>
                </a:solidFill>
                <a:latin typeface="Inter"/>
                <a:ea typeface="Inter"/>
                <a:cs typeface="Inter"/>
                <a:sym typeface="Inter"/>
              </a:rPr>
              <a:t>Deadline to incur claims.</a:t>
            </a:r>
            <a:endParaRPr b="0" i="0" sz="1400" u="none" cap="none" strike="noStrike">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extLst>
                  <a:ext uri="http://customooxmlschemas.google.com/">
                    <go:slidesCustomData xmlns:go="http://customooxmlschemas.google.com/" textRoundtripDataId="3"/>
                  </a:ext>
                </a:extLst>
              </a:rPr>
              <a:t>March 31, 2025</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rect b="b" l="l" r="r" t="t"/>
              <a:pathLst>
                <a:path extrusionOk="0" h="2463" w="171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rect b="b" l="l" r="r" t="t"/>
              <a:pathLst>
                <a:path extrusionOk="0" h="2363" w="202">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rect b="b" l="l" r="r" t="t"/>
              <a:pathLst>
                <a:path extrusionOk="0" h="2262" w="1424">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rect b="b" l="l" r="r" t="t"/>
              <a:pathLst>
                <a:path extrusionOk="0" h="2631" w="1207">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rect b="b" l="l" r="r" t="t"/>
              <a:pathLst>
                <a:path extrusionOk="0" h="1207" w="1207">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8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28bac9ff52b_0_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extLst>
                  <a:ext uri="http://customooxmlschemas.google.com/">
                    <go:slidesCustomData xmlns:go="http://customooxmlschemas.google.com/" textRoundtripDataId="4"/>
                  </a:ext>
                </a:extLst>
              </a:rPr>
              <a:t>January 1, 2024 – December 31, 2024</a:t>
            </a:r>
            <a:endParaRPr b="0" i="0" sz="1600" u="none" cap="none" strike="noStrike">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extLst>
                  <a:ext uri="http://customooxmlschemas.google.com/">
                    <go:slidesCustomData xmlns:go="http://customooxmlschemas.google.com/" textRoundtripDataId="5"/>
                  </a:ext>
                </a:extLst>
              </a:rPr>
              <a:t>March 31, 2025</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08" name="Shape 10508"/>
        <p:cNvGrpSpPr/>
        <p:nvPr/>
      </p:nvGrpSpPr>
      <p:grpSpPr>
        <a:xfrm>
          <a:off x="0" y="0"/>
          <a:ext cx="0" cy="0"/>
          <a:chOff x="0" y="0"/>
          <a:chExt cx="0" cy="0"/>
        </a:xfrm>
      </p:grpSpPr>
      <p:sp>
        <p:nvSpPr>
          <p:cNvPr id="10509" name="Google Shape;10509;g28bf203a7c3_0_88"/>
          <p:cNvSpPr txBox="1"/>
          <p:nvPr>
            <p:ph idx="4294967295"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p>
            <a:pPr indent="0" lvl="0" marL="0" marR="0" rtl="0" algn="l">
              <a:lnSpc>
                <a:spcPct val="90000"/>
              </a:lnSpc>
              <a:spcBef>
                <a:spcPts val="0"/>
              </a:spcBef>
              <a:spcAft>
                <a:spcPts val="0"/>
              </a:spcAft>
              <a:buClr>
                <a:schemeClr val="dk2"/>
              </a:buClr>
              <a:buSzPts val="3000"/>
              <a:buFont typeface="Inter Black"/>
              <a:buNone/>
            </a:pPr>
            <a:r>
              <a:rPr b="0" i="0" lang="en" sz="2400" u="none" cap="none" strike="noStrike">
                <a:solidFill>
                  <a:srgbClr val="253746"/>
                </a:solidFill>
                <a:latin typeface="Inter Black"/>
                <a:ea typeface="Inter Black"/>
                <a:cs typeface="Inter Black"/>
                <a:sym typeface="Inter Black"/>
              </a:rPr>
              <a:t>Medical FSA carryover</a:t>
            </a:r>
            <a:endParaRPr b="0" i="0" sz="2400" u="none" cap="none" strike="noStrike">
              <a:solidFill>
                <a:srgbClr val="253746"/>
              </a:solidFill>
              <a:latin typeface="Inter Black"/>
              <a:ea typeface="Inter Black"/>
              <a:cs typeface="Inter Black"/>
              <a:sym typeface="Inter Black"/>
            </a:endParaRPr>
          </a:p>
        </p:txBody>
      </p:sp>
      <p:sp>
        <p:nvSpPr>
          <p:cNvPr id="10510" name="Google Shape;10510;g28bf203a7c3_0_88"/>
          <p:cNvSpPr txBox="1"/>
          <p:nvPr>
            <p:ph idx="1" type="body"/>
          </p:nvPr>
        </p:nvSpPr>
        <p:spPr>
          <a:xfrm>
            <a:off x="2502568" y="1672390"/>
            <a:ext cx="6268500" cy="2006700"/>
          </a:xfrm>
          <a:prstGeom prst="rect">
            <a:avLst/>
          </a:prstGeom>
          <a:noFill/>
          <a:ln>
            <a:noFill/>
          </a:ln>
        </p:spPr>
        <p:txBody>
          <a:bodyPr anchorCtr="0" anchor="t" bIns="34275" lIns="68575" spcFirstLastPara="1" rIns="68575" wrap="square" tIns="34275">
            <a:normAutofit/>
          </a:bodyPr>
          <a:lstStyle/>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The carryover allows you to roll over </a:t>
            </a:r>
            <a:r>
              <a:rPr b="1" lang="en">
                <a:solidFill>
                  <a:srgbClr val="CF202F"/>
                </a:solidFill>
                <a:latin typeface="Inter"/>
                <a:ea typeface="Inter"/>
                <a:cs typeface="Inter"/>
                <a:sym typeface="Inter"/>
              </a:rPr>
              <a:t>up to </a:t>
            </a:r>
            <a:r>
              <a:rPr b="1" lang="en">
                <a:solidFill>
                  <a:srgbClr val="CF202F"/>
                </a:solidFill>
                <a:latin typeface="Inter"/>
                <a:ea typeface="Inter"/>
                <a:cs typeface="Inter"/>
                <a:sym typeface="Inter"/>
                <a:extLst>
                  <a:ext uri="http://customooxmlschemas.google.com/">
                    <go:slidesCustomData xmlns:go="http://customooxmlschemas.google.com/" textRoundtripDataId="9"/>
                  </a:ext>
                </a:extLst>
              </a:rPr>
              <a:t>$</a:t>
            </a:r>
            <a:r>
              <a:rPr b="1" lang="en">
                <a:solidFill>
                  <a:srgbClr val="CF202F"/>
                </a:solidFill>
                <a:latin typeface="Inter"/>
                <a:ea typeface="Inter"/>
                <a:cs typeface="Inter"/>
                <a:sym typeface="Inter"/>
                <a:extLst>
                  <a:ext uri="http://customooxmlschemas.google.com/">
                    <go:slidesCustomData xmlns:go="http://customooxmlschemas.google.com/" textRoundtripDataId="10"/>
                  </a:ext>
                </a:extLst>
              </a:rPr>
              <a:t>640</a:t>
            </a:r>
            <a:r>
              <a:rPr lang="en">
                <a:solidFill>
                  <a:srgbClr val="CF202F"/>
                </a:solidFill>
                <a:latin typeface="Inter"/>
                <a:ea typeface="Inter"/>
                <a:cs typeface="Inter"/>
                <a:sym typeface="Inter"/>
                <a:extLst>
                  <a:ext uri="http://customooxmlschemas.google.com/">
                    <go:slidesCustomData xmlns:go="http://customooxmlschemas.google.com/" textRoundtripDataId="11"/>
                  </a:ext>
                </a:extLst>
              </a:rPr>
              <a:t> </a:t>
            </a:r>
            <a:r>
              <a:rPr lang="en">
                <a:solidFill>
                  <a:srgbClr val="4D4D4F"/>
                </a:solidFill>
                <a:latin typeface="Inter"/>
                <a:ea typeface="Inter"/>
                <a:cs typeface="Inter"/>
                <a:sym typeface="Inter"/>
              </a:rPr>
              <a:t>to the next plan year</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Funds are available after the end of the run-out period – </a:t>
            </a:r>
            <a:r>
              <a:rPr b="1" lang="en">
                <a:solidFill>
                  <a:srgbClr val="CF202F"/>
                </a:solidFill>
                <a:latin typeface="Inter"/>
                <a:ea typeface="Inter"/>
                <a:cs typeface="Inter"/>
                <a:sym typeface="Inter"/>
                <a:extLst>
                  <a:ext uri="http://customooxmlschemas.google.com/">
                    <go:slidesCustomData xmlns:go="http://customooxmlschemas.google.com/" textRoundtripDataId="12"/>
                  </a:ext>
                </a:extLst>
              </a:rPr>
              <a:t>April 202</a:t>
            </a:r>
            <a:r>
              <a:rPr b="1" lang="en">
                <a:solidFill>
                  <a:srgbClr val="CF202F"/>
                </a:solidFill>
                <a:extLst>
                  <a:ext uri="http://customooxmlschemas.google.com/">
                    <go:slidesCustomData xmlns:go="http://customooxmlschemas.google.com/" textRoundtripDataId="13"/>
                  </a:ext>
                </a:extLst>
              </a:rPr>
              <a:t>5</a:t>
            </a:r>
            <a:endParaRPr b="1">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Allowed to elect full maximum regardless of carryover amount </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Only available for </a:t>
            </a:r>
            <a:r>
              <a:rPr lang="en">
                <a:solidFill>
                  <a:srgbClr val="4D4D4F"/>
                </a:solidFill>
                <a:latin typeface="Inter"/>
                <a:ea typeface="Inter"/>
                <a:cs typeface="Inter"/>
                <a:sym typeface="Inter"/>
                <a:extLst>
                  <a:ext uri="http://customooxmlschemas.google.com/">
                    <go:slidesCustomData xmlns:go="http://customooxmlschemas.google.com/" textRoundtripDataId="14"/>
                  </a:ext>
                </a:extLst>
              </a:rPr>
              <a:t>medical </a:t>
            </a:r>
            <a:r>
              <a:rPr lang="en">
                <a:solidFill>
                  <a:srgbClr val="4D4D4F"/>
                </a:solidFill>
                <a:latin typeface="Inter"/>
                <a:ea typeface="Inter"/>
                <a:cs typeface="Inter"/>
                <a:sym typeface="Inter"/>
              </a:rPr>
              <a:t>FSA funds</a:t>
            </a:r>
            <a:endParaRPr>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4">
            <a:alphaModFix/>
          </a:blip>
          <a:srcRect b="0" l="0" r="0" t="0"/>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