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9" r:id="rId6"/>
    <p:sldMasterId id="2147483690" r:id="rId7"/>
    <p:sldMasterId id="2147483711" r:id="rId8"/>
    <p:sldMasterId id="2147483759" r:id="rId9"/>
    <p:sldMasterId id="2147483791"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Lst>
  <p:sldSz cy="5143500" cx="9144000"/>
  <p:notesSz cx="6858000" cy="9144000"/>
  <p:embeddedFontLst>
    <p:embeddedFont>
      <p:font typeface="Inter"/>
      <p:regular r:id="rId26"/>
      <p:bold r:id="rId27"/>
      <p:italic r:id="rId28"/>
      <p:boldItalic r:id="rId29"/>
    </p:embeddedFont>
    <p:embeddedFont>
      <p:font typeface="Roboto Condensed"/>
      <p:regular r:id="rId30"/>
      <p:bold r:id="rId31"/>
      <p:italic r:id="rId32"/>
      <p:boldItalic r:id="rId33"/>
    </p:embeddedFont>
    <p:embeddedFont>
      <p:font typeface="Inter ExtraBold"/>
      <p:bold r:id="rId34"/>
      <p:boldItalic r:id="rId35"/>
    </p:embeddedFont>
    <p:embeddedFont>
      <p:font typeface="Inter Medium"/>
      <p:regular r:id="rId36"/>
      <p:bold r:id="rId37"/>
      <p:italic r:id="rId38"/>
      <p:boldItalic r:id="rId39"/>
    </p:embeddedFont>
    <p:embeddedFont>
      <p:font typeface="Inter Black"/>
      <p:bold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2" roundtripDataSignature="AMtx7mglobecNbaeR9mc5mMhGGDbbVsIb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Erin Web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Black-bold.fntdata"/><Relationship Id="rId42" Type="http://customschemas.google.com/relationships/presentationmetadata" Target="metadata"/><Relationship Id="rId41" Type="http://schemas.openxmlformats.org/officeDocument/2006/relationships/font" Target="fonts/InterBlack-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RobotoCondensed-bold.fntdata"/><Relationship Id="rId30" Type="http://schemas.openxmlformats.org/officeDocument/2006/relationships/font" Target="fonts/RobotoCondensed-regular.fntdata"/><Relationship Id="rId33" Type="http://schemas.openxmlformats.org/officeDocument/2006/relationships/font" Target="fonts/RobotoCondensed-boldItalic.fntdata"/><Relationship Id="rId32" Type="http://schemas.openxmlformats.org/officeDocument/2006/relationships/font" Target="fonts/RobotoCondensed-italic.fntdata"/><Relationship Id="rId35" Type="http://schemas.openxmlformats.org/officeDocument/2006/relationships/font" Target="fonts/InterExtraBold-boldItalic.fntdata"/><Relationship Id="rId34" Type="http://schemas.openxmlformats.org/officeDocument/2006/relationships/font" Target="fonts/InterExtraBold-bold.fntdata"/><Relationship Id="rId37" Type="http://schemas.openxmlformats.org/officeDocument/2006/relationships/font" Target="fonts/InterMedium-bold.fntdata"/><Relationship Id="rId36" Type="http://schemas.openxmlformats.org/officeDocument/2006/relationships/font" Target="fonts/InterMedium-regular.fntdata"/><Relationship Id="rId39" Type="http://schemas.openxmlformats.org/officeDocument/2006/relationships/font" Target="fonts/InterMedium-boldItalic.fntdata"/><Relationship Id="rId38" Type="http://schemas.openxmlformats.org/officeDocument/2006/relationships/font" Target="fonts/InterMedium-italic.fntdata"/><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font" Target="fonts/Inter-regular.fntdata"/><Relationship Id="rId25" Type="http://schemas.openxmlformats.org/officeDocument/2006/relationships/slide" Target="slides/slide14.xml"/><Relationship Id="rId28" Type="http://schemas.openxmlformats.org/officeDocument/2006/relationships/font" Target="fonts/Inter-italic.fntdata"/><Relationship Id="rId27" Type="http://schemas.openxmlformats.org/officeDocument/2006/relationships/font" Target="fonts/Inter-bold.fntdata"/><Relationship Id="rId29" Type="http://schemas.openxmlformats.org/officeDocument/2006/relationships/font" Target="fonts/Inter-boldItalic.fntdata"/><Relationship Id="rId11" Type="http://schemas.openxmlformats.org/officeDocument/2006/relationships/notesMaster" Target="notesMasters/notesMaster1.xml"/><Relationship Id="rId10" Type="http://schemas.openxmlformats.org/officeDocument/2006/relationships/slideMaster" Target="slideMasters/slideMaster6.xml"/><Relationship Id="rId13" Type="http://schemas.openxmlformats.org/officeDocument/2006/relationships/slide" Target="slides/slide2.xml"/><Relationship Id="rId12" Type="http://schemas.openxmlformats.org/officeDocument/2006/relationships/slide" Target="slides/slide1.xml"/><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1-21T15:48:42.832">
    <p:pos x="190" y="838"/>
    <p:text>Deductible amounts family:
example: $500</p:text>
    <p:extLst>
      <p:ext uri="{C676402C-5697-4E1C-873F-D02D1690AC5C}">
        <p15:threadingInfo timeZoneBias="0"/>
      </p:ext>
      <p:ext uri="http://customooxmlschemas.google.com/">
        <go:slidesCustomData xmlns:go="http://customooxmlschemas.google.com/" commentPostId="AAABBDk5MB0"/>
      </p:ext>
    </p:extLst>
  </p:cm>
  <p:cm authorId="0" idx="2" dt="2023-11-21T15:48:30.366">
    <p:pos x="190" y="938"/>
    <p:text>Deductible amounts employee:
example: $500</p:text>
    <p:extLst>
      <p:ext uri="{C676402C-5697-4E1C-873F-D02D1690AC5C}">
        <p15:threadingInfo timeZoneBias="0"/>
      </p:ext>
      <p:ext uri="http://customooxmlschemas.google.com/">
        <go:slidesCustomData xmlns:go="http://customooxmlschemas.google.com/" commentPostId="AAABBDk5MB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0" name="Shape 9060"/>
        <p:cNvGrpSpPr/>
        <p:nvPr/>
      </p:nvGrpSpPr>
      <p:grpSpPr>
        <a:xfrm>
          <a:off x="0" y="0"/>
          <a:ext cx="0" cy="0"/>
          <a:chOff x="0" y="0"/>
          <a:chExt cx="0" cy="0"/>
        </a:xfrm>
      </p:grpSpPr>
      <p:sp>
        <p:nvSpPr>
          <p:cNvPr id="9061" name="Google Shape;906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62" name="Google Shape;906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Health Reimbursement Arrangement.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5" name="Shape 9185"/>
        <p:cNvGrpSpPr/>
        <p:nvPr/>
      </p:nvGrpSpPr>
      <p:grpSpPr>
        <a:xfrm>
          <a:off x="0" y="0"/>
          <a:ext cx="0" cy="0"/>
          <a:chOff x="0" y="0"/>
          <a:chExt cx="0" cy="0"/>
        </a:xfrm>
      </p:grpSpPr>
      <p:sp>
        <p:nvSpPr>
          <p:cNvPr id="9186" name="Google Shape;9186;p1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87" name="Google Shape;9187;p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Now let’s end with a highlight of how you can access all of your accounts with us.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200">
              <a:solidFill>
                <a:schemeClr val="dk1"/>
              </a:solidFill>
            </a:endParaRPr>
          </a:p>
          <a:p>
            <a:pPr indent="0" lvl="0" marL="0" marR="0" rtl="0" algn="l">
              <a:lnSpc>
                <a:spcPct val="100000"/>
              </a:lnSpc>
              <a:spcBef>
                <a:spcPts val="0"/>
              </a:spcBef>
              <a:spcAft>
                <a:spcPts val="0"/>
              </a:spcAft>
              <a:buClr>
                <a:srgbClr val="000000"/>
              </a:buClr>
              <a:buSzPts val="1200"/>
              <a:buFont typeface="Calibri"/>
              <a:buNone/>
            </a:pPr>
            <a:r>
              <a:t/>
            </a:r>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8" name="Shape 9218"/>
        <p:cNvGrpSpPr/>
        <p:nvPr/>
      </p:nvGrpSpPr>
      <p:grpSpPr>
        <a:xfrm>
          <a:off x="0" y="0"/>
          <a:ext cx="0" cy="0"/>
          <a:chOff x="0" y="0"/>
          <a:chExt cx="0" cy="0"/>
        </a:xfrm>
      </p:grpSpPr>
      <p:sp>
        <p:nvSpPr>
          <p:cNvPr id="9219" name="Google Shape;9219;p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20" name="Google Shape;9220;p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chemeClr val="dk1"/>
                </a:solidFill>
              </a:rPr>
              <a:t>The WEX mobile app provides you with quick easy access to your online account. After logging in the first time, you can set up fingerprint access right from your phone. </a:t>
            </a:r>
            <a:endParaRPr sz="1200">
              <a:solidFill>
                <a:schemeClr val="dk1"/>
              </a:solidFill>
            </a:endParaRPr>
          </a:p>
          <a:p>
            <a:pPr indent="0" lvl="0" marL="0" rtl="0" algn="l">
              <a:lnSpc>
                <a:spcPct val="115000"/>
              </a:lnSpc>
              <a:spcBef>
                <a:spcPts val="0"/>
              </a:spcBef>
              <a:spcAft>
                <a:spcPts val="0"/>
              </a:spcAft>
              <a:buSzPts val="1100"/>
              <a:buNone/>
            </a:pPr>
            <a:r>
              <a:t/>
            </a:r>
            <a:endParaRPr sz="1200">
              <a:solidFill>
                <a:schemeClr val="dk1"/>
              </a:solidFill>
            </a:endParaRPr>
          </a:p>
          <a:p>
            <a:pPr indent="0" lvl="0" marL="0" rtl="0" algn="l">
              <a:lnSpc>
                <a:spcPct val="115000"/>
              </a:lnSpc>
              <a:spcBef>
                <a:spcPts val="0"/>
              </a:spcBef>
              <a:spcAft>
                <a:spcPts val="0"/>
              </a:spcAft>
              <a:buSzPts val="1100"/>
              <a:buNone/>
            </a:pPr>
            <a:r>
              <a:rPr lang="en" sz="1200">
                <a:solidFill>
                  <a:schemeClr val="dk1"/>
                </a:solidFill>
              </a:rPr>
              <a:t>Other great features include: </a:t>
            </a:r>
            <a:endParaRPr sz="1200">
              <a:solidFill>
                <a:schemeClr val="dk1"/>
              </a:solidFill>
            </a:endParaRPr>
          </a:p>
          <a:p>
            <a:pPr indent="-181240" lvl="0" marL="181240" rtl="0" algn="l">
              <a:lnSpc>
                <a:spcPct val="115000"/>
              </a:lnSpc>
              <a:spcBef>
                <a:spcPts val="0"/>
              </a:spcBef>
              <a:spcAft>
                <a:spcPts val="0"/>
              </a:spcAft>
              <a:buClr>
                <a:schemeClr val="dk1"/>
              </a:buClr>
              <a:buSzPts val="1200"/>
              <a:buChar char="•"/>
            </a:pPr>
            <a:r>
              <a:rPr lang="en" sz="1200">
                <a:solidFill>
                  <a:schemeClr val="dk1"/>
                </a:solidFill>
              </a:rPr>
              <a:t>Take a photo of your explanation of benefits or itemized receipt in order to submit documentation for any outstanding claims. This saves a ton of time since you don’t have to scan an email receipt and upload it manually. </a:t>
            </a:r>
            <a:endParaRPr sz="1200">
              <a:solidFill>
                <a:schemeClr val="dk1"/>
              </a:solidFill>
            </a:endParaRPr>
          </a:p>
          <a:p>
            <a:pPr indent="-181240" lvl="0" marL="181240" rtl="0" algn="l">
              <a:lnSpc>
                <a:spcPct val="115000"/>
              </a:lnSpc>
              <a:spcBef>
                <a:spcPts val="0"/>
              </a:spcBef>
              <a:spcAft>
                <a:spcPts val="0"/>
              </a:spcAft>
              <a:buClr>
                <a:schemeClr val="dk1"/>
              </a:buClr>
              <a:buSzPts val="1200"/>
              <a:buChar char="•"/>
            </a:pPr>
            <a:r>
              <a:rPr lang="en" sz="1200">
                <a:solidFill>
                  <a:schemeClr val="dk1"/>
                </a:solidFill>
              </a:rPr>
              <a:t>Easily check your account balance while standing in line at the store, making it easy to decide if you want to use your plan dollars to cover a purchase.</a:t>
            </a:r>
            <a:endParaRPr sz="1200">
              <a:latin typeface="Calibri"/>
              <a:ea typeface="Calibri"/>
              <a:cs typeface="Calibri"/>
              <a:sym typeface="Calibri"/>
            </a:endParaRPr>
          </a:p>
        </p:txBody>
      </p:sp>
      <p:sp>
        <p:nvSpPr>
          <p:cNvPr id="9221" name="Google Shape;9221;p18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9" name="Shape 9259"/>
        <p:cNvGrpSpPr/>
        <p:nvPr/>
      </p:nvGrpSpPr>
      <p:grpSpPr>
        <a:xfrm>
          <a:off x="0" y="0"/>
          <a:ext cx="0" cy="0"/>
          <a:chOff x="0" y="0"/>
          <a:chExt cx="0" cy="0"/>
        </a:xfrm>
      </p:grpSpPr>
      <p:sp>
        <p:nvSpPr>
          <p:cNvPr id="9260" name="Google Shape;9260;g3058eefa21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61" name="Google Shape;9261;g3058eefa21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6" name="Shape 9296"/>
        <p:cNvGrpSpPr/>
        <p:nvPr/>
      </p:nvGrpSpPr>
      <p:grpSpPr>
        <a:xfrm>
          <a:off x="0" y="0"/>
          <a:ext cx="0" cy="0"/>
          <a:chOff x="0" y="0"/>
          <a:chExt cx="0" cy="0"/>
        </a:xfrm>
      </p:grpSpPr>
      <p:sp>
        <p:nvSpPr>
          <p:cNvPr id="9297" name="Google Shape;929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98" name="Google Shape;929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0" name="Shape 9300"/>
        <p:cNvGrpSpPr/>
        <p:nvPr/>
      </p:nvGrpSpPr>
      <p:grpSpPr>
        <a:xfrm>
          <a:off x="0" y="0"/>
          <a:ext cx="0" cy="0"/>
          <a:chOff x="0" y="0"/>
          <a:chExt cx="0" cy="0"/>
        </a:xfrm>
      </p:grpSpPr>
      <p:sp>
        <p:nvSpPr>
          <p:cNvPr id="9301" name="Google Shape;930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02" name="Google Shape;930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5" name="Shape 9065"/>
        <p:cNvGrpSpPr/>
        <p:nvPr/>
      </p:nvGrpSpPr>
      <p:grpSpPr>
        <a:xfrm>
          <a:off x="0" y="0"/>
          <a:ext cx="0" cy="0"/>
          <a:chOff x="0" y="0"/>
          <a:chExt cx="0" cy="0"/>
        </a:xfrm>
      </p:grpSpPr>
      <p:sp>
        <p:nvSpPr>
          <p:cNvPr id="9066" name="Google Shape;906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67" name="Google Shape;906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During our presentation today, I will be reviewing what a health reimbursement arrangement, or HRA, is and why you should consider enrolling in an HRA.</a:t>
            </a:r>
            <a:endParaRPr sz="12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1" name="Shape 9071"/>
        <p:cNvGrpSpPr/>
        <p:nvPr/>
      </p:nvGrpSpPr>
      <p:grpSpPr>
        <a:xfrm>
          <a:off x="0" y="0"/>
          <a:ext cx="0" cy="0"/>
          <a:chOff x="0" y="0"/>
          <a:chExt cx="0" cy="0"/>
        </a:xfrm>
      </p:grpSpPr>
      <p:sp>
        <p:nvSpPr>
          <p:cNvPr id="9072" name="Google Shape;907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73" name="Google Shape;90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 health reimbursement arrangement (or HRA) is a benefits plan that reimburses you for eligible expenses to help offset costs not covered by your group health plan.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What makes an HRA different from a Health Savings Account or a Flexible Spending Account is that an HRA is entirely funded by your employer. Because of this, your involvement in an HRA does not count against your taxable income.</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After your employer contributes funds to your HRA, you can start spending those funds on eligible expenses, set by your employer’s plan design.</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Unused amounts cannot be cashed out. Your employer may have a rollover amount, where a portion of the funds can be carried over to the next year’s plan.</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2" name="Shape 9102"/>
        <p:cNvGrpSpPr/>
        <p:nvPr/>
      </p:nvGrpSpPr>
      <p:grpSpPr>
        <a:xfrm>
          <a:off x="0" y="0"/>
          <a:ext cx="0" cy="0"/>
          <a:chOff x="0" y="0"/>
          <a:chExt cx="0" cy="0"/>
        </a:xfrm>
      </p:grpSpPr>
      <p:sp>
        <p:nvSpPr>
          <p:cNvPr id="9103" name="Google Shape;9103;g280de3d4a38_0_19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04" name="Google Shape;9104;g280de3d4a38_0_19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chemeClr val="dk1"/>
                </a:solidFill>
              </a:rPr>
              <a:t>Because HRAs are so customizable, no two plans look the same! Here are some of the ways your employer could customize the design of an HRA. </a:t>
            </a:r>
            <a:endParaRPr sz="1200">
              <a:solidFill>
                <a:schemeClr val="dk1"/>
              </a:solidFill>
            </a:endParaRPr>
          </a:p>
          <a:p>
            <a:pPr indent="0" lvl="0" marL="45720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Your employer has control over how much they contribute to the plan and whether any funds carry over to the next plan year. </a:t>
            </a:r>
            <a:endParaRPr sz="1200">
              <a:solidFill>
                <a:schemeClr val="dk1"/>
              </a:solidFill>
            </a:endParaRPr>
          </a:p>
          <a:p>
            <a:pPr indent="0" lvl="0" marL="45720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Your employer also determines when contributions become available. This could be 100% at the beginning of the plan year, scheduled throughout the year, or after criteria has been met, like hitting a deductible. </a:t>
            </a:r>
            <a:endParaRPr sz="1200">
              <a:solidFill>
                <a:schemeClr val="dk1"/>
              </a:solidFill>
            </a:endParaRPr>
          </a:p>
          <a:p>
            <a:pPr indent="0" lvl="0" marL="45720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Your employer also determines the expenses eligible for reimbursement. Depending on the HRA’s eligible expenses, you may or may not be able to participate in a Health Savings Account (HSA). </a:t>
            </a:r>
            <a:endParaRPr sz="1200">
              <a:solidFill>
                <a:schemeClr val="dk1"/>
              </a:solidFill>
            </a:endParaRPr>
          </a:p>
          <a:p>
            <a:pPr indent="0" lvl="0" marL="45720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Be sure to ask a representative from your human resources team for the specifics of your HRA plan.</a:t>
            </a:r>
            <a:endParaRPr b="1"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1" name="Shape 9111"/>
        <p:cNvGrpSpPr/>
        <p:nvPr/>
      </p:nvGrpSpPr>
      <p:grpSpPr>
        <a:xfrm>
          <a:off x="0" y="0"/>
          <a:ext cx="0" cy="0"/>
          <a:chOff x="0" y="0"/>
          <a:chExt cx="0" cy="0"/>
        </a:xfrm>
      </p:grpSpPr>
      <p:sp>
        <p:nvSpPr>
          <p:cNvPr id="9112" name="Google Shape;9112;g280de3d4a38_0_56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3" name="Google Shape;9113;g280de3d4a38_0_56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b="1" lang="en" sz="1200">
                <a:solidFill>
                  <a:schemeClr val="dk1"/>
                </a:solidFill>
              </a:rPr>
              <a:t>***Insert eligible expenses for client’s specific HRA on both slide and script *** </a:t>
            </a:r>
            <a:endParaRPr b="1"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Your employer also determines what expenses are eligible for reimbursement. Check out the list on the screen to see some of the items eligible for reimbursement through your HRA. </a:t>
            </a:r>
            <a:endParaRPr b="1" sz="1200">
              <a:solidFill>
                <a:schemeClr val="dk1"/>
              </a:solidFill>
              <a:highlight>
                <a:schemeClr val="lt1"/>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9" name="Shape 9119"/>
        <p:cNvGrpSpPr/>
        <p:nvPr/>
      </p:nvGrpSpPr>
      <p:grpSpPr>
        <a:xfrm>
          <a:off x="0" y="0"/>
          <a:ext cx="0" cy="0"/>
          <a:chOff x="0" y="0"/>
          <a:chExt cx="0" cy="0"/>
        </a:xfrm>
      </p:grpSpPr>
      <p:sp>
        <p:nvSpPr>
          <p:cNvPr id="9120" name="Google Shape;9120;g280de3d4a38_0_75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21" name="Google Shape;9121;g280de3d4a38_0_75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****If the client has a threshold HRA can use this slide and modify to what your client has*** </a:t>
            </a:r>
            <a:endParaRPr b="1"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Your employer has designed your HRA with a threshold. It works like this: you pay the first portion of your healthcare expenses, up to an amount pre-determined by your employer. This is called the deductible. After the deductible has been paid, the HRA picks up the remainder. </a:t>
            </a:r>
            <a:endParaRPr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The deductible amounts for your HRA are </a:t>
            </a:r>
            <a:r>
              <a:rPr b="1" lang="en" sz="1200">
                <a:solidFill>
                  <a:schemeClr val="dk1"/>
                </a:solidFill>
              </a:rPr>
              <a:t>$xxx for an employee only, or $xxxx if your whole family</a:t>
            </a:r>
            <a:r>
              <a:rPr lang="en" sz="1200">
                <a:solidFill>
                  <a:schemeClr val="dk1"/>
                </a:solidFill>
              </a:rPr>
              <a:t> is covered by the HRA.</a:t>
            </a:r>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6" name="Shape 9126"/>
        <p:cNvGrpSpPr/>
        <p:nvPr/>
      </p:nvGrpSpPr>
      <p:grpSpPr>
        <a:xfrm>
          <a:off x="0" y="0"/>
          <a:ext cx="0" cy="0"/>
          <a:chOff x="0" y="0"/>
          <a:chExt cx="0" cy="0"/>
        </a:xfrm>
      </p:grpSpPr>
      <p:sp>
        <p:nvSpPr>
          <p:cNvPr id="9127" name="Google Shape;912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28" name="Google Shape;912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Font typeface="Arial"/>
              <a:buNone/>
            </a:pPr>
            <a:r>
              <a:rPr lang="en" sz="1200"/>
              <a:t>Your enrollment in any of our plans includes our free benefits debit card. This allows you to easily access your funds right from your wallet to help you minimize the amount of out of pocket spending.</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Regardless if you are enrolled in a FSA, DCA, or other WEX benefits you will use the same card. </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If your card is lost or stolen, you can order a new card free of charge from the benefits mobile app or by going through your online account. </a:t>
            </a:r>
            <a:endParaRPr sz="1200"/>
          </a:p>
          <a:p>
            <a:pPr indent="0" lvl="0" marL="0" marR="0" rtl="0" algn="l">
              <a:lnSpc>
                <a:spcPct val="100000"/>
              </a:lnSpc>
              <a:spcBef>
                <a:spcPts val="0"/>
              </a:spcBef>
              <a:spcAft>
                <a:spcPts val="0"/>
              </a:spcAft>
              <a:buClr>
                <a:srgbClr val="000000"/>
              </a:buClr>
              <a:buSzPts val="1100"/>
              <a:buFont typeface="Arial"/>
              <a:buNone/>
            </a:pPr>
            <a:r>
              <a:t/>
            </a:r>
            <a:endParaRPr sz="1200"/>
          </a:p>
          <a:p>
            <a:pPr indent="0" lvl="0" marL="0" marR="0" rtl="0" algn="l">
              <a:lnSpc>
                <a:spcPct val="100000"/>
              </a:lnSpc>
              <a:spcBef>
                <a:spcPts val="0"/>
              </a:spcBef>
              <a:spcAft>
                <a:spcPts val="0"/>
              </a:spcAft>
              <a:buClr>
                <a:srgbClr val="000000"/>
              </a:buClr>
              <a:buSzPts val="1100"/>
              <a:buFont typeface="Arial"/>
              <a:buNone/>
            </a:pPr>
            <a:r>
              <a:rPr lang="en" sz="1200"/>
              <a:t>The WEX Benefits Debit Card is the most common way that claims against your plan are filed.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8" name="Shape 9138"/>
        <p:cNvGrpSpPr/>
        <p:nvPr/>
      </p:nvGrpSpPr>
      <p:grpSpPr>
        <a:xfrm>
          <a:off x="0" y="0"/>
          <a:ext cx="0" cy="0"/>
          <a:chOff x="0" y="0"/>
          <a:chExt cx="0" cy="0"/>
        </a:xfrm>
      </p:grpSpPr>
      <p:sp>
        <p:nvSpPr>
          <p:cNvPr id="9139" name="Google Shape;913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40" name="Google Shape;914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chemeClr val="dk1"/>
                </a:solidFill>
              </a:rPr>
              <a:t>Let's talk a bit about documentation! </a:t>
            </a:r>
            <a:r>
              <a:rPr i="1" lang="en" sz="1200">
                <a:solidFill>
                  <a:schemeClr val="dk1"/>
                </a:solidFill>
              </a:rPr>
              <a:t>(say jokingly) </a:t>
            </a:r>
            <a:r>
              <a:rPr lang="en" sz="1200">
                <a:solidFill>
                  <a:schemeClr val="dk1"/>
                </a:solidFill>
              </a:rPr>
              <a:t>Everyone loves providing documentation, right? </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Now, there are instances where we will reach out to you requesting documentation for your debit card purchase. This is not because we want to keep bothering you, it is because it is an IRS regulation. </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Also, if you are submitting a claim via your mobile app, your online account or manually via the mail the best form of receipt or documentation is an Explanation of Benefits as it contains all of the necessary information for WEX to approve your claim. You receive your explanation of benefits (or EOB) from your medical, dental or vision carriers. </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Any documentation provided must contain the following information:</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171450" lvl="0" marL="171450" rtl="0" algn="l">
              <a:lnSpc>
                <a:spcPct val="100000"/>
              </a:lnSpc>
              <a:spcBef>
                <a:spcPts val="0"/>
              </a:spcBef>
              <a:spcAft>
                <a:spcPts val="0"/>
              </a:spcAft>
              <a:buClr>
                <a:schemeClr val="dk1"/>
              </a:buClr>
              <a:buSzPts val="1200"/>
              <a:buChar char="-"/>
            </a:pPr>
            <a:r>
              <a:rPr lang="en" sz="1200">
                <a:solidFill>
                  <a:schemeClr val="dk1"/>
                </a:solidFill>
              </a:rPr>
              <a:t>When the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Char char="-"/>
            </a:pPr>
            <a:r>
              <a:rPr lang="en" sz="1200">
                <a:solidFill>
                  <a:schemeClr val="dk1"/>
                </a:solidFill>
              </a:rPr>
              <a:t>Where the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Char char="-"/>
            </a:pPr>
            <a:r>
              <a:rPr lang="en" sz="1200">
                <a:solidFill>
                  <a:schemeClr val="dk1"/>
                </a:solidFill>
              </a:rPr>
              <a:t>What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Char char="-"/>
            </a:pPr>
            <a:r>
              <a:rPr lang="en" sz="1200">
                <a:solidFill>
                  <a:schemeClr val="dk1"/>
                </a:solidFill>
              </a:rPr>
              <a:t>The amount/cost of the service received</a:t>
            </a:r>
            <a:endParaRPr sz="1200">
              <a:solidFill>
                <a:schemeClr val="dk1"/>
              </a:solidFill>
            </a:endParaRPr>
          </a:p>
          <a:p>
            <a:pPr indent="-171450" lvl="0" marL="171450" rtl="0" algn="l">
              <a:lnSpc>
                <a:spcPct val="100000"/>
              </a:lnSpc>
              <a:spcBef>
                <a:spcPts val="0"/>
              </a:spcBef>
              <a:spcAft>
                <a:spcPts val="0"/>
              </a:spcAft>
              <a:buClr>
                <a:schemeClr val="dk1"/>
              </a:buClr>
              <a:buSzPts val="1200"/>
              <a:buChar char="-"/>
            </a:pPr>
            <a:r>
              <a:rPr lang="en" sz="1200">
                <a:solidFill>
                  <a:schemeClr val="dk1"/>
                </a:solidFill>
              </a:rPr>
              <a:t>Who received the service</a:t>
            </a:r>
            <a:endParaRPr i="0" sz="1200" u="none" cap="none" strike="noStrike">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7" name="Shape 9157"/>
        <p:cNvGrpSpPr/>
        <p:nvPr/>
      </p:nvGrpSpPr>
      <p:grpSpPr>
        <a:xfrm>
          <a:off x="0" y="0"/>
          <a:ext cx="0" cy="0"/>
          <a:chOff x="0" y="0"/>
          <a:chExt cx="0" cy="0"/>
        </a:xfrm>
      </p:grpSpPr>
      <p:sp>
        <p:nvSpPr>
          <p:cNvPr id="9158" name="Google Shape;9158;p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59" name="Google Shape;9159;p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i="0" lang="en" sz="1200" u="none" cap="none" strike="noStrike">
                <a:solidFill>
                  <a:srgbClr val="000000"/>
                </a:solidFill>
              </a:rPr>
              <a:t>For anything you’ve paid out of pocket, you can also submit claims to be reimbursed by using your mobile app – simply login, select File a Claim and use the easy to follow steps. You can even take a picture of your explanation of benefits or itemized receipt right from your mobile phone!</a:t>
            </a:r>
            <a:endParaRPr sz="1200"/>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endParaRPr>
          </a:p>
          <a:p>
            <a:pPr indent="0" lvl="0" marL="0" marR="0" rtl="0" algn="l">
              <a:lnSpc>
                <a:spcPct val="100000"/>
              </a:lnSpc>
              <a:spcBef>
                <a:spcPts val="0"/>
              </a:spcBef>
              <a:spcAft>
                <a:spcPts val="0"/>
              </a:spcAft>
              <a:buClr>
                <a:srgbClr val="000000"/>
              </a:buClr>
              <a:buSzPts val="1200"/>
              <a:buFont typeface="Calibri"/>
              <a:buNone/>
            </a:pPr>
            <a:r>
              <a:rPr i="0" lang="en" sz="1200" u="none" cap="none" strike="noStrike">
                <a:solidFill>
                  <a:srgbClr val="000000"/>
                </a:solidFill>
              </a:rPr>
              <a:t>And of course you can submit a claim thru you online account by following similar steps and uploading your documentation or by submitting the</a:t>
            </a:r>
            <a:r>
              <a:rPr lang="en" sz="1200"/>
              <a:t> Claim</a:t>
            </a:r>
            <a:r>
              <a:rPr i="0" lang="en" sz="1200" u="none" cap="none" strike="noStrike">
                <a:solidFill>
                  <a:srgbClr val="000000"/>
                </a:solidFill>
              </a:rPr>
              <a:t> form. </a:t>
            </a:r>
            <a:endParaRPr sz="1200"/>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endParaRPr>
          </a:p>
          <a:p>
            <a:pPr indent="0" lvl="0" marL="0" marR="0" rtl="0" algn="l">
              <a:lnSpc>
                <a:spcPct val="100000"/>
              </a:lnSpc>
              <a:spcBef>
                <a:spcPts val="0"/>
              </a:spcBef>
              <a:spcAft>
                <a:spcPts val="0"/>
              </a:spcAft>
              <a:buClr>
                <a:srgbClr val="000000"/>
              </a:buClr>
              <a:buSzPts val="1200"/>
              <a:buFont typeface="Calibri"/>
              <a:buNone/>
            </a:pPr>
            <a:r>
              <a:rPr i="0" lang="en" sz="1200" u="none" cap="none" strike="noStrike">
                <a:solidFill>
                  <a:srgbClr val="000000"/>
                </a:solidFill>
              </a:rPr>
              <a:t>All claims are processed within 2 business days. You can choose to be reimbursed thru direct deposit right to your bank account or have a check mailed to you. Direct deposit is provided free of charge and is a quick and easy way to get your reimbursement! </a:t>
            </a:r>
            <a:endParaRPr sz="1200"/>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jpg"/><Relationship Id="rId3" Type="http://schemas.openxmlformats.org/officeDocument/2006/relationships/image" Target="../media/image21.png"/><Relationship Id="rId4" Type="http://schemas.openxmlformats.org/officeDocument/2006/relationships/image" Target="../media/image18.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jpg"/><Relationship Id="rId3" Type="http://schemas.openxmlformats.org/officeDocument/2006/relationships/image" Target="../media/image28.png"/><Relationship Id="rId4" Type="http://schemas.openxmlformats.org/officeDocument/2006/relationships/image" Target="../media/image30.jp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9" name="Shape 9"/>
        <p:cNvGrpSpPr/>
        <p:nvPr/>
      </p:nvGrpSpPr>
      <p:grpSpPr>
        <a:xfrm>
          <a:off x="0" y="0"/>
          <a:ext cx="0" cy="0"/>
          <a:chOff x="0" y="0"/>
          <a:chExt cx="0" cy="0"/>
        </a:xfrm>
      </p:grpSpPr>
      <p:sp>
        <p:nvSpPr>
          <p:cNvPr id="10" name="Google Shape;10;p73"/>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12" name="Google Shape;12;p73"/>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3" name="Google Shape;13;p73"/>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4" name="Google Shape;14;p73"/>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73"/>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17" name="Google Shape;17;p73"/>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18" name="Google Shape;18;p73"/>
          <p:cNvGrpSpPr/>
          <p:nvPr/>
        </p:nvGrpSpPr>
        <p:grpSpPr>
          <a:xfrm>
            <a:off x="5714586" y="1714973"/>
            <a:ext cx="1714747" cy="1713968"/>
            <a:chOff x="1189450" y="238125"/>
            <a:chExt cx="5177375" cy="5175025"/>
          </a:xfrm>
        </p:grpSpPr>
        <p:sp>
          <p:nvSpPr>
            <p:cNvPr id="19" name="Google Shape;19;p7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001" name="Shape 1001"/>
        <p:cNvGrpSpPr/>
        <p:nvPr/>
      </p:nvGrpSpPr>
      <p:grpSpPr>
        <a:xfrm>
          <a:off x="0" y="0"/>
          <a:ext cx="0" cy="0"/>
          <a:chOff x="0" y="0"/>
          <a:chExt cx="0" cy="0"/>
        </a:xfrm>
      </p:grpSpPr>
      <p:sp>
        <p:nvSpPr>
          <p:cNvPr id="1002" name="Google Shape;1002;p101"/>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3" name="Google Shape;1003;p101"/>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1004" name="Google Shape;1004;p1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005" name="Google Shape;1005;p1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006" name="Google Shape;1006;p101"/>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101"/>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101"/>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9" name="Google Shape;1009;p101"/>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1010" name="Google Shape;1010;p101"/>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1011" name="Google Shape;1011;p101"/>
          <p:cNvGrpSpPr/>
          <p:nvPr/>
        </p:nvGrpSpPr>
        <p:grpSpPr>
          <a:xfrm>
            <a:off x="5825945" y="3085919"/>
            <a:ext cx="1376700" cy="330600"/>
            <a:chOff x="5457350" y="2701375"/>
            <a:chExt cx="1376700" cy="330600"/>
          </a:xfrm>
        </p:grpSpPr>
        <p:sp>
          <p:nvSpPr>
            <p:cNvPr id="1012" name="Google Shape;1012;p101"/>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1013" name="Google Shape;1013;p101"/>
            <p:cNvGrpSpPr/>
            <p:nvPr/>
          </p:nvGrpSpPr>
          <p:grpSpPr>
            <a:xfrm>
              <a:off x="5541202" y="2774463"/>
              <a:ext cx="183000" cy="183000"/>
              <a:chOff x="5541202" y="2774463"/>
              <a:chExt cx="183000" cy="183000"/>
            </a:xfrm>
          </p:grpSpPr>
          <p:sp>
            <p:nvSpPr>
              <p:cNvPr id="1014" name="Google Shape;1014;p101"/>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101"/>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016" name="Google Shape;1016;p101"/>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17" name="Google Shape;1017;p101"/>
          <p:cNvGrpSpPr/>
          <p:nvPr/>
        </p:nvGrpSpPr>
        <p:grpSpPr>
          <a:xfrm>
            <a:off x="2446251" y="4626183"/>
            <a:ext cx="845188" cy="162953"/>
            <a:chOff x="3701600" y="2570125"/>
            <a:chExt cx="1503625" cy="289900"/>
          </a:xfrm>
        </p:grpSpPr>
        <p:sp>
          <p:nvSpPr>
            <p:cNvPr id="1018" name="Google Shape;101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0" name="Google Shape;1030;p101"/>
          <p:cNvGrpSpPr/>
          <p:nvPr/>
        </p:nvGrpSpPr>
        <p:grpSpPr>
          <a:xfrm>
            <a:off x="5267232" y="4595310"/>
            <a:ext cx="908377" cy="201300"/>
            <a:chOff x="5577025" y="2564875"/>
            <a:chExt cx="1764525" cy="390950"/>
          </a:xfrm>
        </p:grpSpPr>
        <p:sp>
          <p:nvSpPr>
            <p:cNvPr id="1031" name="Google Shape;1031;p101"/>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101"/>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101"/>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101"/>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101"/>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101"/>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101"/>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101"/>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101"/>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101"/>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101"/>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101"/>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101"/>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101"/>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01"/>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101"/>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7" name="Google Shape;1047;p101"/>
          <p:cNvGrpSpPr/>
          <p:nvPr/>
        </p:nvGrpSpPr>
        <p:grpSpPr>
          <a:xfrm>
            <a:off x="3882459" y="4590170"/>
            <a:ext cx="682107" cy="266863"/>
            <a:chOff x="238125" y="2500825"/>
            <a:chExt cx="1678825" cy="656650"/>
          </a:xfrm>
        </p:grpSpPr>
        <p:sp>
          <p:nvSpPr>
            <p:cNvPr id="1048" name="Google Shape;1048;p101"/>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101"/>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101"/>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101"/>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101"/>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101"/>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101"/>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101"/>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01"/>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01"/>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01"/>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101"/>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01"/>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101"/>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101"/>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101"/>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101"/>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01"/>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01"/>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7" name="Google Shape;1067;p101"/>
          <p:cNvGrpSpPr/>
          <p:nvPr/>
        </p:nvGrpSpPr>
        <p:grpSpPr>
          <a:xfrm>
            <a:off x="6779579" y="4626183"/>
            <a:ext cx="845188" cy="162953"/>
            <a:chOff x="3701600" y="2570125"/>
            <a:chExt cx="1503625" cy="289900"/>
          </a:xfrm>
        </p:grpSpPr>
        <p:sp>
          <p:nvSpPr>
            <p:cNvPr id="1068" name="Google Shape;106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0" name="Google Shape;1080;p101"/>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01"/>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1082" name="Google Shape;1082;p101"/>
          <p:cNvGrpSpPr/>
          <p:nvPr/>
        </p:nvGrpSpPr>
        <p:grpSpPr>
          <a:xfrm>
            <a:off x="6292189" y="1426141"/>
            <a:ext cx="1425849" cy="1425202"/>
            <a:chOff x="1189450" y="238125"/>
            <a:chExt cx="5177375" cy="5175025"/>
          </a:xfrm>
        </p:grpSpPr>
        <p:sp>
          <p:nvSpPr>
            <p:cNvPr id="1083" name="Google Shape;1083;p1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1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1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1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1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1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1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1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1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1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1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1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1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1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1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1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1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1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1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1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1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1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1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1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1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1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1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1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1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1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1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1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1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1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1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1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1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1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1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1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1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1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1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1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1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1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1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1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1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1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1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1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1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1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1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1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1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1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1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1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1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1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1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1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1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1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1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1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1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1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1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1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1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1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1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1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1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1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1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1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1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1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1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1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1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1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1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1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1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1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1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1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1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1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1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1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1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1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1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1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1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1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1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1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1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1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1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1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1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1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1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1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1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1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1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1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1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1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1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1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1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1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1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1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1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1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1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1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1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1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1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1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1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1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1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1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1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1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1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1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1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1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1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1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1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1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1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1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1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1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1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1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1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1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1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1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1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1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1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1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1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1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1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1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1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1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1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1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1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1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1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1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1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1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1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1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1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1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1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1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1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1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1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1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1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1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1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1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1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1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1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1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1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1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1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1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1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1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1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1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1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1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1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1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1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1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1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1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1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1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1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1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1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1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1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1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1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1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1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1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1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1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1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1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1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1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1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1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1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1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1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1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1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1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1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1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1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1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1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1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1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1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1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1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1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1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1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1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1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1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1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1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1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1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1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1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1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1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1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1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1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1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1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1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1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1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1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1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1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1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1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1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1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1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1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1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1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1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1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1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1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1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1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1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1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1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1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1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1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1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1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1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1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1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1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1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1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1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1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1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1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1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1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1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1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1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1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1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1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1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1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1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1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1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1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1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1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1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1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1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1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1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1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1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1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1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1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1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1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1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1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1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1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1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1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1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1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1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1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1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1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1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1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1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1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1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1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1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1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1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1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1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1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1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1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1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1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51" name="Google Shape;1651;p101"/>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2" name="Google Shape;1652;p1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869" name="Shape 5869"/>
        <p:cNvGrpSpPr/>
        <p:nvPr/>
      </p:nvGrpSpPr>
      <p:grpSpPr>
        <a:xfrm>
          <a:off x="0" y="0"/>
          <a:ext cx="0" cy="0"/>
          <a:chOff x="0" y="0"/>
          <a:chExt cx="0" cy="0"/>
        </a:xfrm>
      </p:grpSpPr>
      <p:sp>
        <p:nvSpPr>
          <p:cNvPr id="5870" name="Google Shape;5870;p26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71" name="Google Shape;5871;p26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72" name="Google Shape;5872;p261"/>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White">
  <p:cSld name="Title Only_White">
    <p:bg>
      <p:bgPr>
        <a:solidFill>
          <a:srgbClr val="FFFFFF"/>
        </a:solidFill>
      </p:bgPr>
    </p:bg>
    <p:spTree>
      <p:nvGrpSpPr>
        <p:cNvPr id="5873" name="Shape 5873"/>
        <p:cNvGrpSpPr/>
        <p:nvPr/>
      </p:nvGrpSpPr>
      <p:grpSpPr>
        <a:xfrm>
          <a:off x="0" y="0"/>
          <a:ext cx="0" cy="0"/>
          <a:chOff x="0" y="0"/>
          <a:chExt cx="0" cy="0"/>
        </a:xfrm>
      </p:grpSpPr>
      <p:sp>
        <p:nvSpPr>
          <p:cNvPr id="5874" name="Google Shape;5874;p26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75" name="Google Shape;5875;p26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76" name="Google Shape;5876;p26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p:cSld name="Demo">
    <p:bg>
      <p:bgPr>
        <a:blipFill>
          <a:blip r:embed="rId2">
            <a:alphaModFix/>
          </a:blip>
          <a:stretch>
            <a:fillRect/>
          </a:stretch>
        </a:blipFill>
      </p:bgPr>
    </p:bg>
    <p:spTree>
      <p:nvGrpSpPr>
        <p:cNvPr id="5877" name="Shape 5877"/>
        <p:cNvGrpSpPr/>
        <p:nvPr/>
      </p:nvGrpSpPr>
      <p:grpSpPr>
        <a:xfrm>
          <a:off x="0" y="0"/>
          <a:ext cx="0" cy="0"/>
          <a:chOff x="0" y="0"/>
          <a:chExt cx="0" cy="0"/>
        </a:xfrm>
      </p:grpSpPr>
      <p:sp>
        <p:nvSpPr>
          <p:cNvPr id="5878" name="Google Shape;5878;p263"/>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79" name="Google Shape;5879;p26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80" name="Google Shape;5880;p263"/>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81" name="Google Shape;5881;p263"/>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DEMO</a:t>
            </a:r>
            <a:endParaRPr b="0" i="0" sz="1400" u="none" cap="none" strike="noStrike">
              <a:solidFill>
                <a:srgbClr val="000000"/>
              </a:solidFill>
              <a:latin typeface="Arial"/>
              <a:ea typeface="Arial"/>
              <a:cs typeface="Arial"/>
              <a:sym typeface="Arial"/>
            </a:endParaRPr>
          </a:p>
        </p:txBody>
      </p:sp>
      <p:grpSp>
        <p:nvGrpSpPr>
          <p:cNvPr id="5882" name="Google Shape;5882;p263"/>
          <p:cNvGrpSpPr/>
          <p:nvPr/>
        </p:nvGrpSpPr>
        <p:grpSpPr>
          <a:xfrm>
            <a:off x="4431688" y="1128144"/>
            <a:ext cx="280624" cy="244421"/>
            <a:chOff x="9439275" y="6796088"/>
            <a:chExt cx="639763" cy="557212"/>
          </a:xfrm>
        </p:grpSpPr>
        <p:sp>
          <p:nvSpPr>
            <p:cNvPr id="5883" name="Google Shape;5883;p263"/>
            <p:cNvSpPr/>
            <p:nvPr/>
          </p:nvSpPr>
          <p:spPr>
            <a:xfrm>
              <a:off x="9737725" y="7158038"/>
              <a:ext cx="150813" cy="195262"/>
            </a:xfrm>
            <a:custGeom>
              <a:rect b="b" l="l" r="r" t="t"/>
              <a:pathLst>
                <a:path extrusionOk="0" h="67" w="52">
                  <a:moveTo>
                    <a:pt x="46" y="67"/>
                  </a:moveTo>
                  <a:cubicBezTo>
                    <a:pt x="45" y="67"/>
                    <a:pt x="44" y="66"/>
                    <a:pt x="43" y="66"/>
                  </a:cubicBezTo>
                  <a:cubicBezTo>
                    <a:pt x="2" y="38"/>
                    <a:pt x="2" y="38"/>
                    <a:pt x="2" y="38"/>
                  </a:cubicBezTo>
                  <a:cubicBezTo>
                    <a:pt x="1" y="37"/>
                    <a:pt x="0" y="35"/>
                    <a:pt x="0" y="33"/>
                  </a:cubicBezTo>
                  <a:cubicBezTo>
                    <a:pt x="0" y="31"/>
                    <a:pt x="1" y="30"/>
                    <a:pt x="2" y="29"/>
                  </a:cubicBezTo>
                  <a:cubicBezTo>
                    <a:pt x="43" y="1"/>
                    <a:pt x="43" y="1"/>
                    <a:pt x="43" y="1"/>
                  </a:cubicBezTo>
                  <a:cubicBezTo>
                    <a:pt x="45" y="0"/>
                    <a:pt x="47" y="0"/>
                    <a:pt x="49" y="1"/>
                  </a:cubicBezTo>
                  <a:cubicBezTo>
                    <a:pt x="51" y="2"/>
                    <a:pt x="52" y="4"/>
                    <a:pt x="52" y="6"/>
                  </a:cubicBezTo>
                  <a:cubicBezTo>
                    <a:pt x="52" y="61"/>
                    <a:pt x="52" y="61"/>
                    <a:pt x="52" y="61"/>
                  </a:cubicBezTo>
                  <a:cubicBezTo>
                    <a:pt x="52" y="63"/>
                    <a:pt x="51" y="65"/>
                    <a:pt x="49" y="66"/>
                  </a:cubicBezTo>
                  <a:cubicBezTo>
                    <a:pt x="48" y="66"/>
                    <a:pt x="47" y="67"/>
                    <a:pt x="46" y="67"/>
                  </a:cubicBezTo>
                  <a:close/>
                  <a:moveTo>
                    <a:pt x="16" y="33"/>
                  </a:moveTo>
                  <a:cubicBezTo>
                    <a:pt x="41" y="50"/>
                    <a:pt x="41" y="50"/>
                    <a:pt x="41" y="50"/>
                  </a:cubicBezTo>
                  <a:cubicBezTo>
                    <a:pt x="41" y="17"/>
                    <a:pt x="41" y="17"/>
                    <a:pt x="41" y="17"/>
                  </a:cubicBezTo>
                  <a:lnTo>
                    <a:pt x="16" y="33"/>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5884" name="Google Shape;5884;p263"/>
            <p:cNvSpPr/>
            <p:nvPr/>
          </p:nvSpPr>
          <p:spPr>
            <a:xfrm>
              <a:off x="9439275" y="6796088"/>
              <a:ext cx="639763" cy="476250"/>
            </a:xfrm>
            <a:custGeom>
              <a:rect b="b" l="l" r="r" t="t"/>
              <a:pathLst>
                <a:path extrusionOk="0" h="164" w="221">
                  <a:moveTo>
                    <a:pt x="194" y="164"/>
                  </a:moveTo>
                  <a:cubicBezTo>
                    <a:pt x="150" y="164"/>
                    <a:pt x="150" y="164"/>
                    <a:pt x="150" y="164"/>
                  </a:cubicBezTo>
                  <a:cubicBezTo>
                    <a:pt x="147" y="164"/>
                    <a:pt x="145" y="161"/>
                    <a:pt x="145" y="158"/>
                  </a:cubicBezTo>
                  <a:cubicBezTo>
                    <a:pt x="145" y="155"/>
                    <a:pt x="147" y="153"/>
                    <a:pt x="150" y="153"/>
                  </a:cubicBezTo>
                  <a:cubicBezTo>
                    <a:pt x="194" y="153"/>
                    <a:pt x="194" y="153"/>
                    <a:pt x="194" y="153"/>
                  </a:cubicBezTo>
                  <a:cubicBezTo>
                    <a:pt x="203" y="153"/>
                    <a:pt x="210" y="145"/>
                    <a:pt x="210" y="137"/>
                  </a:cubicBezTo>
                  <a:cubicBezTo>
                    <a:pt x="210" y="27"/>
                    <a:pt x="210" y="27"/>
                    <a:pt x="210" y="27"/>
                  </a:cubicBezTo>
                  <a:cubicBezTo>
                    <a:pt x="210" y="18"/>
                    <a:pt x="203" y="11"/>
                    <a:pt x="194" y="11"/>
                  </a:cubicBezTo>
                  <a:cubicBezTo>
                    <a:pt x="27" y="11"/>
                    <a:pt x="27" y="11"/>
                    <a:pt x="27" y="11"/>
                  </a:cubicBezTo>
                  <a:cubicBezTo>
                    <a:pt x="18" y="11"/>
                    <a:pt x="11" y="18"/>
                    <a:pt x="11" y="27"/>
                  </a:cubicBezTo>
                  <a:cubicBezTo>
                    <a:pt x="11" y="137"/>
                    <a:pt x="11" y="137"/>
                    <a:pt x="11" y="137"/>
                  </a:cubicBezTo>
                  <a:cubicBezTo>
                    <a:pt x="11" y="145"/>
                    <a:pt x="18" y="153"/>
                    <a:pt x="27" y="153"/>
                  </a:cubicBezTo>
                  <a:cubicBezTo>
                    <a:pt x="71" y="153"/>
                    <a:pt x="71" y="153"/>
                    <a:pt x="71" y="153"/>
                  </a:cubicBezTo>
                  <a:cubicBezTo>
                    <a:pt x="74" y="153"/>
                    <a:pt x="77" y="155"/>
                    <a:pt x="77" y="158"/>
                  </a:cubicBezTo>
                  <a:cubicBezTo>
                    <a:pt x="77" y="161"/>
                    <a:pt x="74" y="164"/>
                    <a:pt x="71" y="164"/>
                  </a:cubicBezTo>
                  <a:cubicBezTo>
                    <a:pt x="27" y="164"/>
                    <a:pt x="27" y="164"/>
                    <a:pt x="27" y="164"/>
                  </a:cubicBezTo>
                  <a:cubicBezTo>
                    <a:pt x="12" y="164"/>
                    <a:pt x="0" y="152"/>
                    <a:pt x="0" y="137"/>
                  </a:cubicBezTo>
                  <a:cubicBezTo>
                    <a:pt x="0" y="27"/>
                    <a:pt x="0" y="27"/>
                    <a:pt x="0" y="27"/>
                  </a:cubicBezTo>
                  <a:cubicBezTo>
                    <a:pt x="0" y="12"/>
                    <a:pt x="12" y="0"/>
                    <a:pt x="27" y="0"/>
                  </a:cubicBezTo>
                  <a:cubicBezTo>
                    <a:pt x="194" y="0"/>
                    <a:pt x="194" y="0"/>
                    <a:pt x="194" y="0"/>
                  </a:cubicBezTo>
                  <a:cubicBezTo>
                    <a:pt x="209" y="0"/>
                    <a:pt x="221" y="12"/>
                    <a:pt x="221" y="27"/>
                  </a:cubicBezTo>
                  <a:cubicBezTo>
                    <a:pt x="221" y="137"/>
                    <a:pt x="221" y="137"/>
                    <a:pt x="221" y="137"/>
                  </a:cubicBezTo>
                  <a:cubicBezTo>
                    <a:pt x="221" y="152"/>
                    <a:pt x="209" y="164"/>
                    <a:pt x="194" y="16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5885" name="Google Shape;5885;p263"/>
          <p:cNvSpPr txBox="1"/>
          <p:nvPr/>
        </p:nvSpPr>
        <p:spPr>
          <a:xfrm>
            <a:off x="1824594" y="770029"/>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ouncing">
  <p:cSld name="Announcing">
    <p:bg>
      <p:bgPr>
        <a:blipFill>
          <a:blip r:embed="rId2">
            <a:alphaModFix/>
          </a:blip>
          <a:stretch>
            <a:fillRect/>
          </a:stretch>
        </a:blipFill>
      </p:bgPr>
    </p:bg>
    <p:spTree>
      <p:nvGrpSpPr>
        <p:cNvPr id="5886" name="Shape 5886"/>
        <p:cNvGrpSpPr/>
        <p:nvPr/>
      </p:nvGrpSpPr>
      <p:grpSpPr>
        <a:xfrm>
          <a:off x="0" y="0"/>
          <a:ext cx="0" cy="0"/>
          <a:chOff x="0" y="0"/>
          <a:chExt cx="0" cy="0"/>
        </a:xfrm>
      </p:grpSpPr>
      <p:sp>
        <p:nvSpPr>
          <p:cNvPr id="5887" name="Google Shape;5887;p264"/>
          <p:cNvSpPr txBox="1"/>
          <p:nvPr>
            <p:ph type="title"/>
          </p:nvPr>
        </p:nvSpPr>
        <p:spPr>
          <a:xfrm>
            <a:off x="413100" y="2189157"/>
            <a:ext cx="8317801"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88" name="Google Shape;5888;p26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grpSp>
        <p:nvGrpSpPr>
          <p:cNvPr id="5889" name="Google Shape;5889;p264"/>
          <p:cNvGrpSpPr/>
          <p:nvPr/>
        </p:nvGrpSpPr>
        <p:grpSpPr>
          <a:xfrm>
            <a:off x="4430992" y="1128143"/>
            <a:ext cx="282016" cy="205426"/>
            <a:chOff x="12003088" y="6784975"/>
            <a:chExt cx="642937" cy="468313"/>
          </a:xfrm>
        </p:grpSpPr>
        <p:sp>
          <p:nvSpPr>
            <p:cNvPr id="5890" name="Google Shape;5890;p264"/>
            <p:cNvSpPr/>
            <p:nvPr/>
          </p:nvSpPr>
          <p:spPr>
            <a:xfrm>
              <a:off x="12058650" y="6784975"/>
              <a:ext cx="587375" cy="442913"/>
            </a:xfrm>
            <a:custGeom>
              <a:rect b="b" l="l" r="r" t="t"/>
              <a:pathLst>
                <a:path extrusionOk="0" h="152" w="203">
                  <a:moveTo>
                    <a:pt x="197" y="152"/>
                  </a:moveTo>
                  <a:cubicBezTo>
                    <a:pt x="197" y="152"/>
                    <a:pt x="196" y="152"/>
                    <a:pt x="196" y="152"/>
                  </a:cubicBezTo>
                  <a:cubicBezTo>
                    <a:pt x="5" y="116"/>
                    <a:pt x="5" y="116"/>
                    <a:pt x="5" y="116"/>
                  </a:cubicBezTo>
                  <a:cubicBezTo>
                    <a:pt x="2" y="115"/>
                    <a:pt x="0" y="113"/>
                    <a:pt x="0" y="110"/>
                  </a:cubicBezTo>
                  <a:cubicBezTo>
                    <a:pt x="0" y="42"/>
                    <a:pt x="0" y="42"/>
                    <a:pt x="0" y="42"/>
                  </a:cubicBezTo>
                  <a:cubicBezTo>
                    <a:pt x="0" y="40"/>
                    <a:pt x="2" y="37"/>
                    <a:pt x="5" y="37"/>
                  </a:cubicBezTo>
                  <a:cubicBezTo>
                    <a:pt x="196" y="0"/>
                    <a:pt x="196" y="0"/>
                    <a:pt x="196" y="0"/>
                  </a:cubicBezTo>
                  <a:cubicBezTo>
                    <a:pt x="198" y="0"/>
                    <a:pt x="199" y="0"/>
                    <a:pt x="201" y="1"/>
                  </a:cubicBezTo>
                  <a:cubicBezTo>
                    <a:pt x="202" y="3"/>
                    <a:pt x="203" y="4"/>
                    <a:pt x="203" y="6"/>
                  </a:cubicBezTo>
                  <a:cubicBezTo>
                    <a:pt x="203" y="147"/>
                    <a:pt x="203" y="147"/>
                    <a:pt x="203" y="147"/>
                  </a:cubicBezTo>
                  <a:cubicBezTo>
                    <a:pt x="203" y="148"/>
                    <a:pt x="202" y="150"/>
                    <a:pt x="201" y="151"/>
                  </a:cubicBezTo>
                  <a:cubicBezTo>
                    <a:pt x="200" y="152"/>
                    <a:pt x="198" y="152"/>
                    <a:pt x="197" y="152"/>
                  </a:cubicBezTo>
                  <a:close/>
                  <a:moveTo>
                    <a:pt x="11" y="105"/>
                  </a:moveTo>
                  <a:cubicBezTo>
                    <a:pt x="191" y="140"/>
                    <a:pt x="191" y="140"/>
                    <a:pt x="191" y="140"/>
                  </a:cubicBezTo>
                  <a:cubicBezTo>
                    <a:pt x="191" y="13"/>
                    <a:pt x="191" y="13"/>
                    <a:pt x="191" y="13"/>
                  </a:cubicBezTo>
                  <a:cubicBezTo>
                    <a:pt x="11" y="47"/>
                    <a:pt x="11" y="47"/>
                    <a:pt x="11" y="47"/>
                  </a:cubicBezTo>
                  <a:lnTo>
                    <a:pt x="11" y="105"/>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5891" name="Google Shape;5891;p264"/>
            <p:cNvSpPr/>
            <p:nvPr/>
          </p:nvSpPr>
          <p:spPr>
            <a:xfrm>
              <a:off x="12003088" y="6869113"/>
              <a:ext cx="87312" cy="276225"/>
            </a:xfrm>
            <a:custGeom>
              <a:rect b="b" l="l" r="r" t="t"/>
              <a:pathLst>
                <a:path extrusionOk="0" h="95" w="30">
                  <a:moveTo>
                    <a:pt x="6" y="95"/>
                  </a:moveTo>
                  <a:cubicBezTo>
                    <a:pt x="5" y="95"/>
                    <a:pt x="3" y="94"/>
                    <a:pt x="2" y="94"/>
                  </a:cubicBezTo>
                  <a:cubicBezTo>
                    <a:pt x="1" y="93"/>
                    <a:pt x="0" y="91"/>
                    <a:pt x="0" y="89"/>
                  </a:cubicBezTo>
                  <a:cubicBezTo>
                    <a:pt x="0" y="6"/>
                    <a:pt x="0" y="6"/>
                    <a:pt x="0" y="6"/>
                  </a:cubicBezTo>
                  <a:cubicBezTo>
                    <a:pt x="0" y="4"/>
                    <a:pt x="1" y="2"/>
                    <a:pt x="2" y="1"/>
                  </a:cubicBezTo>
                  <a:cubicBezTo>
                    <a:pt x="4" y="0"/>
                    <a:pt x="6" y="0"/>
                    <a:pt x="8" y="0"/>
                  </a:cubicBezTo>
                  <a:cubicBezTo>
                    <a:pt x="27" y="8"/>
                    <a:pt x="27" y="8"/>
                    <a:pt x="27" y="8"/>
                  </a:cubicBezTo>
                  <a:cubicBezTo>
                    <a:pt x="29" y="9"/>
                    <a:pt x="30" y="11"/>
                    <a:pt x="30" y="13"/>
                  </a:cubicBezTo>
                  <a:cubicBezTo>
                    <a:pt x="30" y="81"/>
                    <a:pt x="30" y="81"/>
                    <a:pt x="30" y="81"/>
                  </a:cubicBezTo>
                  <a:cubicBezTo>
                    <a:pt x="30" y="84"/>
                    <a:pt x="29" y="86"/>
                    <a:pt x="27" y="87"/>
                  </a:cubicBezTo>
                  <a:cubicBezTo>
                    <a:pt x="8" y="94"/>
                    <a:pt x="8" y="94"/>
                    <a:pt x="8" y="94"/>
                  </a:cubicBezTo>
                  <a:cubicBezTo>
                    <a:pt x="7" y="95"/>
                    <a:pt x="6" y="95"/>
                    <a:pt x="6" y="95"/>
                  </a:cubicBezTo>
                  <a:close/>
                  <a:moveTo>
                    <a:pt x="11" y="14"/>
                  </a:moveTo>
                  <a:cubicBezTo>
                    <a:pt x="11" y="81"/>
                    <a:pt x="11" y="81"/>
                    <a:pt x="11" y="81"/>
                  </a:cubicBezTo>
                  <a:cubicBezTo>
                    <a:pt x="19" y="77"/>
                    <a:pt x="19" y="77"/>
                    <a:pt x="19" y="77"/>
                  </a:cubicBezTo>
                  <a:cubicBezTo>
                    <a:pt x="19" y="17"/>
                    <a:pt x="19" y="17"/>
                    <a:pt x="19" y="17"/>
                  </a:cubicBezTo>
                  <a:lnTo>
                    <a:pt x="11" y="1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5892" name="Google Shape;5892;p264"/>
            <p:cNvSpPr/>
            <p:nvPr/>
          </p:nvSpPr>
          <p:spPr>
            <a:xfrm>
              <a:off x="12084050" y="7096125"/>
              <a:ext cx="252412" cy="157163"/>
            </a:xfrm>
            <a:custGeom>
              <a:rect b="b" l="l" r="r" t="t"/>
              <a:pathLst>
                <a:path extrusionOk="0" h="54" w="87">
                  <a:moveTo>
                    <a:pt x="45" y="54"/>
                  </a:moveTo>
                  <a:cubicBezTo>
                    <a:pt x="42" y="54"/>
                    <a:pt x="40" y="54"/>
                    <a:pt x="37" y="54"/>
                  </a:cubicBezTo>
                  <a:cubicBezTo>
                    <a:pt x="15" y="50"/>
                    <a:pt x="0" y="28"/>
                    <a:pt x="4" y="5"/>
                  </a:cubicBezTo>
                  <a:cubicBezTo>
                    <a:pt x="4" y="2"/>
                    <a:pt x="7" y="0"/>
                    <a:pt x="11" y="0"/>
                  </a:cubicBezTo>
                  <a:cubicBezTo>
                    <a:pt x="14" y="1"/>
                    <a:pt x="16" y="4"/>
                    <a:pt x="15" y="7"/>
                  </a:cubicBezTo>
                  <a:cubicBezTo>
                    <a:pt x="12" y="24"/>
                    <a:pt x="23" y="39"/>
                    <a:pt x="39" y="43"/>
                  </a:cubicBezTo>
                  <a:cubicBezTo>
                    <a:pt x="56" y="46"/>
                    <a:pt x="72" y="35"/>
                    <a:pt x="75" y="18"/>
                  </a:cubicBezTo>
                  <a:cubicBezTo>
                    <a:pt x="75" y="15"/>
                    <a:pt x="78" y="13"/>
                    <a:pt x="81" y="14"/>
                  </a:cubicBezTo>
                  <a:cubicBezTo>
                    <a:pt x="85" y="14"/>
                    <a:pt x="87" y="17"/>
                    <a:pt x="86" y="20"/>
                  </a:cubicBezTo>
                  <a:cubicBezTo>
                    <a:pt x="82" y="40"/>
                    <a:pt x="65" y="54"/>
                    <a:pt x="45" y="5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5893" name="Google Shape;5893;p264"/>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ANNOUNCING</a:t>
            </a:r>
            <a:endParaRPr b="0" i="0" sz="1400" u="none" cap="none" strike="noStrike">
              <a:solidFill>
                <a:srgbClr val="000000"/>
              </a:solidFill>
              <a:latin typeface="Arial"/>
              <a:ea typeface="Arial"/>
              <a:cs typeface="Arial"/>
              <a:sym typeface="Arial"/>
            </a:endParaRPr>
          </a:p>
        </p:txBody>
      </p:sp>
      <p:sp>
        <p:nvSpPr>
          <p:cNvPr id="5894" name="Google Shape;5894;p264"/>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bg>
      <p:bgPr>
        <a:blipFill>
          <a:blip r:embed="rId2">
            <a:alphaModFix/>
          </a:blip>
          <a:stretch>
            <a:fillRect/>
          </a:stretch>
        </a:blipFill>
      </p:bgPr>
    </p:bg>
    <p:spTree>
      <p:nvGrpSpPr>
        <p:cNvPr id="5895" name="Shape 5895"/>
        <p:cNvGrpSpPr/>
        <p:nvPr/>
      </p:nvGrpSpPr>
      <p:grpSpPr>
        <a:xfrm>
          <a:off x="0" y="0"/>
          <a:ext cx="0" cy="0"/>
          <a:chOff x="0" y="0"/>
          <a:chExt cx="0" cy="0"/>
        </a:xfrm>
      </p:grpSpPr>
      <p:sp>
        <p:nvSpPr>
          <p:cNvPr id="5896" name="Google Shape;5896;p265"/>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97" name="Google Shape;5897;p26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98" name="Google Shape;5898;p265"/>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VIDEO</a:t>
            </a:r>
            <a:endParaRPr b="0" i="0" sz="1400" u="none" cap="none" strike="noStrike">
              <a:solidFill>
                <a:srgbClr val="000000"/>
              </a:solidFill>
              <a:latin typeface="Arial"/>
              <a:ea typeface="Arial"/>
              <a:cs typeface="Arial"/>
              <a:sym typeface="Arial"/>
            </a:endParaRPr>
          </a:p>
        </p:txBody>
      </p:sp>
      <p:grpSp>
        <p:nvGrpSpPr>
          <p:cNvPr id="5899" name="Google Shape;5899;p265"/>
          <p:cNvGrpSpPr/>
          <p:nvPr/>
        </p:nvGrpSpPr>
        <p:grpSpPr>
          <a:xfrm>
            <a:off x="4409714" y="1126654"/>
            <a:ext cx="324571" cy="198462"/>
            <a:chOff x="7391400" y="6900863"/>
            <a:chExt cx="804863" cy="492125"/>
          </a:xfrm>
        </p:grpSpPr>
        <p:sp>
          <p:nvSpPr>
            <p:cNvPr id="5900" name="Google Shape;5900;p265"/>
            <p:cNvSpPr/>
            <p:nvPr/>
          </p:nvSpPr>
          <p:spPr>
            <a:xfrm>
              <a:off x="7391400" y="6900863"/>
              <a:ext cx="617538" cy="492125"/>
            </a:xfrm>
            <a:custGeom>
              <a:rect b="b" l="l" r="r" t="t"/>
              <a:pathLst>
                <a:path extrusionOk="0" h="170" w="214">
                  <a:moveTo>
                    <a:pt x="198" y="170"/>
                  </a:moveTo>
                  <a:cubicBezTo>
                    <a:pt x="16" y="170"/>
                    <a:pt x="16" y="170"/>
                    <a:pt x="16" y="170"/>
                  </a:cubicBezTo>
                  <a:cubicBezTo>
                    <a:pt x="7" y="170"/>
                    <a:pt x="0" y="163"/>
                    <a:pt x="0" y="154"/>
                  </a:cubicBezTo>
                  <a:cubicBezTo>
                    <a:pt x="0" y="16"/>
                    <a:pt x="0" y="16"/>
                    <a:pt x="0" y="16"/>
                  </a:cubicBezTo>
                  <a:cubicBezTo>
                    <a:pt x="0" y="7"/>
                    <a:pt x="7" y="0"/>
                    <a:pt x="16" y="0"/>
                  </a:cubicBezTo>
                  <a:cubicBezTo>
                    <a:pt x="198" y="0"/>
                    <a:pt x="198" y="0"/>
                    <a:pt x="198" y="0"/>
                  </a:cubicBezTo>
                  <a:cubicBezTo>
                    <a:pt x="207" y="0"/>
                    <a:pt x="214" y="7"/>
                    <a:pt x="214" y="16"/>
                  </a:cubicBezTo>
                  <a:cubicBezTo>
                    <a:pt x="214" y="154"/>
                    <a:pt x="214" y="154"/>
                    <a:pt x="214" y="154"/>
                  </a:cubicBezTo>
                  <a:cubicBezTo>
                    <a:pt x="214" y="163"/>
                    <a:pt x="207" y="170"/>
                    <a:pt x="198" y="170"/>
                  </a:cubicBezTo>
                  <a:close/>
                  <a:moveTo>
                    <a:pt x="16" y="12"/>
                  </a:moveTo>
                  <a:cubicBezTo>
                    <a:pt x="14" y="12"/>
                    <a:pt x="12" y="13"/>
                    <a:pt x="12" y="16"/>
                  </a:cubicBezTo>
                  <a:cubicBezTo>
                    <a:pt x="12" y="154"/>
                    <a:pt x="12" y="154"/>
                    <a:pt x="12" y="154"/>
                  </a:cubicBezTo>
                  <a:cubicBezTo>
                    <a:pt x="12" y="156"/>
                    <a:pt x="14" y="158"/>
                    <a:pt x="16" y="158"/>
                  </a:cubicBezTo>
                  <a:cubicBezTo>
                    <a:pt x="198" y="158"/>
                    <a:pt x="198" y="158"/>
                    <a:pt x="198" y="158"/>
                  </a:cubicBezTo>
                  <a:cubicBezTo>
                    <a:pt x="200" y="158"/>
                    <a:pt x="202" y="156"/>
                    <a:pt x="202" y="154"/>
                  </a:cubicBezTo>
                  <a:cubicBezTo>
                    <a:pt x="202" y="16"/>
                    <a:pt x="202" y="16"/>
                    <a:pt x="202" y="16"/>
                  </a:cubicBezTo>
                  <a:cubicBezTo>
                    <a:pt x="202" y="13"/>
                    <a:pt x="200" y="12"/>
                    <a:pt x="198" y="12"/>
                  </a:cubicBezTo>
                  <a:lnTo>
                    <a:pt x="16"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5901" name="Google Shape;5901;p265"/>
            <p:cNvSpPr/>
            <p:nvPr/>
          </p:nvSpPr>
          <p:spPr>
            <a:xfrm>
              <a:off x="7977188" y="6943726"/>
              <a:ext cx="219075" cy="406400"/>
            </a:xfrm>
            <a:custGeom>
              <a:rect b="b" l="l" r="r" t="t"/>
              <a:pathLst>
                <a:path extrusionOk="0" h="140" w="76">
                  <a:moveTo>
                    <a:pt x="70" y="140"/>
                  </a:moveTo>
                  <a:cubicBezTo>
                    <a:pt x="69" y="140"/>
                    <a:pt x="68" y="140"/>
                    <a:pt x="67" y="139"/>
                  </a:cubicBezTo>
                  <a:cubicBezTo>
                    <a:pt x="3" y="100"/>
                    <a:pt x="3" y="100"/>
                    <a:pt x="3" y="100"/>
                  </a:cubicBezTo>
                  <a:cubicBezTo>
                    <a:pt x="0" y="98"/>
                    <a:pt x="0" y="95"/>
                    <a:pt x="1" y="92"/>
                  </a:cubicBezTo>
                  <a:cubicBezTo>
                    <a:pt x="3" y="89"/>
                    <a:pt x="7" y="88"/>
                    <a:pt x="9" y="90"/>
                  </a:cubicBezTo>
                  <a:cubicBezTo>
                    <a:pt x="64" y="123"/>
                    <a:pt x="64" y="123"/>
                    <a:pt x="64" y="123"/>
                  </a:cubicBezTo>
                  <a:cubicBezTo>
                    <a:pt x="64" y="17"/>
                    <a:pt x="64" y="17"/>
                    <a:pt x="64" y="17"/>
                  </a:cubicBezTo>
                  <a:cubicBezTo>
                    <a:pt x="9" y="50"/>
                    <a:pt x="9" y="50"/>
                    <a:pt x="9" y="50"/>
                  </a:cubicBezTo>
                  <a:cubicBezTo>
                    <a:pt x="7" y="52"/>
                    <a:pt x="3" y="51"/>
                    <a:pt x="1" y="48"/>
                  </a:cubicBezTo>
                  <a:cubicBezTo>
                    <a:pt x="0" y="45"/>
                    <a:pt x="0" y="41"/>
                    <a:pt x="3" y="40"/>
                  </a:cubicBezTo>
                  <a:cubicBezTo>
                    <a:pt x="67" y="1"/>
                    <a:pt x="67" y="1"/>
                    <a:pt x="67" y="1"/>
                  </a:cubicBezTo>
                  <a:cubicBezTo>
                    <a:pt x="69" y="0"/>
                    <a:pt x="71" y="0"/>
                    <a:pt x="73" y="1"/>
                  </a:cubicBezTo>
                  <a:cubicBezTo>
                    <a:pt x="75" y="2"/>
                    <a:pt x="76" y="4"/>
                    <a:pt x="76" y="6"/>
                  </a:cubicBezTo>
                  <a:cubicBezTo>
                    <a:pt x="76" y="134"/>
                    <a:pt x="76" y="134"/>
                    <a:pt x="76" y="134"/>
                  </a:cubicBezTo>
                  <a:cubicBezTo>
                    <a:pt x="76" y="136"/>
                    <a:pt x="75" y="138"/>
                    <a:pt x="73" y="139"/>
                  </a:cubicBezTo>
                  <a:cubicBezTo>
                    <a:pt x="72" y="140"/>
                    <a:pt x="71" y="140"/>
                    <a:pt x="70" y="14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5902" name="Google Shape;5902;p265"/>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blipFill>
          <a:blip r:embed="rId2">
            <a:alphaModFix/>
          </a:blip>
          <a:stretch>
            <a:fillRect/>
          </a:stretch>
        </a:blipFill>
      </p:bgPr>
    </p:bg>
    <p:spTree>
      <p:nvGrpSpPr>
        <p:cNvPr id="5903" name="Shape 5903"/>
        <p:cNvGrpSpPr/>
        <p:nvPr/>
      </p:nvGrpSpPr>
      <p:grpSpPr>
        <a:xfrm>
          <a:off x="0" y="0"/>
          <a:ext cx="0" cy="0"/>
          <a:chOff x="0" y="0"/>
          <a:chExt cx="0" cy="0"/>
        </a:xfrm>
      </p:grpSpPr>
      <p:sp>
        <p:nvSpPr>
          <p:cNvPr id="5904" name="Google Shape;5904;p266"/>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905" name="Google Shape;5905;p26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906" name="Google Shape;5906;p266"/>
          <p:cNvSpPr txBox="1"/>
          <p:nvPr/>
        </p:nvSpPr>
        <p:spPr>
          <a:xfrm>
            <a:off x="1015723" y="1356373"/>
            <a:ext cx="7112556" cy="313710"/>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687"/>
              <a:buFont typeface="Arial"/>
              <a:buNone/>
            </a:pPr>
            <a:r>
              <a:rPr b="0" i="0" lang="en" sz="1687" u="none" cap="none" strike="noStrike">
                <a:solidFill>
                  <a:schemeClr val="accent5"/>
                </a:solidFill>
                <a:latin typeface="Calibri"/>
                <a:ea typeface="Calibri"/>
                <a:cs typeface="Calibri"/>
                <a:sym typeface="Calibri"/>
              </a:rPr>
              <a:t>Q&amp;A</a:t>
            </a:r>
            <a:endParaRPr b="0" i="0" sz="1400" u="none" cap="none" strike="noStrike">
              <a:solidFill>
                <a:srgbClr val="000000"/>
              </a:solidFill>
              <a:latin typeface="Arial"/>
              <a:ea typeface="Arial"/>
              <a:cs typeface="Arial"/>
              <a:sym typeface="Arial"/>
            </a:endParaRPr>
          </a:p>
        </p:txBody>
      </p:sp>
      <p:grpSp>
        <p:nvGrpSpPr>
          <p:cNvPr id="5907" name="Google Shape;5907;p266"/>
          <p:cNvGrpSpPr/>
          <p:nvPr/>
        </p:nvGrpSpPr>
        <p:grpSpPr>
          <a:xfrm>
            <a:off x="4409714" y="1108134"/>
            <a:ext cx="324571" cy="261821"/>
            <a:chOff x="3017838" y="2587625"/>
            <a:chExt cx="812801" cy="655638"/>
          </a:xfrm>
        </p:grpSpPr>
        <p:sp>
          <p:nvSpPr>
            <p:cNvPr id="5908" name="Google Shape;5908;p266"/>
            <p:cNvSpPr/>
            <p:nvPr/>
          </p:nvSpPr>
          <p:spPr>
            <a:xfrm>
              <a:off x="3292476" y="2728913"/>
              <a:ext cx="538163" cy="514350"/>
            </a:xfrm>
            <a:custGeom>
              <a:rect b="b" l="l" r="r" t="t"/>
              <a:pathLst>
                <a:path extrusionOk="0" h="178" w="186">
                  <a:moveTo>
                    <a:pt x="150" y="178"/>
                  </a:moveTo>
                  <a:cubicBezTo>
                    <a:pt x="148" y="178"/>
                    <a:pt x="147" y="178"/>
                    <a:pt x="146" y="177"/>
                  </a:cubicBezTo>
                  <a:cubicBezTo>
                    <a:pt x="101" y="132"/>
                    <a:pt x="101" y="132"/>
                    <a:pt x="101" y="132"/>
                  </a:cubicBezTo>
                  <a:cubicBezTo>
                    <a:pt x="23" y="132"/>
                    <a:pt x="23" y="132"/>
                    <a:pt x="23" y="132"/>
                  </a:cubicBezTo>
                  <a:cubicBezTo>
                    <a:pt x="10" y="132"/>
                    <a:pt x="0" y="121"/>
                    <a:pt x="0" y="109"/>
                  </a:cubicBezTo>
                  <a:cubicBezTo>
                    <a:pt x="0" y="23"/>
                    <a:pt x="0" y="23"/>
                    <a:pt x="0" y="23"/>
                  </a:cubicBezTo>
                  <a:cubicBezTo>
                    <a:pt x="0" y="10"/>
                    <a:pt x="10" y="0"/>
                    <a:pt x="23" y="0"/>
                  </a:cubicBezTo>
                  <a:cubicBezTo>
                    <a:pt x="163" y="0"/>
                    <a:pt x="163" y="0"/>
                    <a:pt x="163" y="0"/>
                  </a:cubicBezTo>
                  <a:cubicBezTo>
                    <a:pt x="176" y="0"/>
                    <a:pt x="186" y="10"/>
                    <a:pt x="186" y="23"/>
                  </a:cubicBezTo>
                  <a:cubicBezTo>
                    <a:pt x="186" y="109"/>
                    <a:pt x="186" y="109"/>
                    <a:pt x="186" y="109"/>
                  </a:cubicBezTo>
                  <a:cubicBezTo>
                    <a:pt x="186" y="121"/>
                    <a:pt x="176" y="132"/>
                    <a:pt x="163" y="132"/>
                  </a:cubicBezTo>
                  <a:cubicBezTo>
                    <a:pt x="156" y="132"/>
                    <a:pt x="156" y="132"/>
                    <a:pt x="156" y="132"/>
                  </a:cubicBezTo>
                  <a:cubicBezTo>
                    <a:pt x="156" y="172"/>
                    <a:pt x="156" y="172"/>
                    <a:pt x="156" y="172"/>
                  </a:cubicBezTo>
                  <a:cubicBezTo>
                    <a:pt x="156" y="175"/>
                    <a:pt x="154" y="177"/>
                    <a:pt x="152" y="178"/>
                  </a:cubicBezTo>
                  <a:cubicBezTo>
                    <a:pt x="151" y="178"/>
                    <a:pt x="151" y="178"/>
                    <a:pt x="150" y="178"/>
                  </a:cubicBezTo>
                  <a:close/>
                  <a:moveTo>
                    <a:pt x="23" y="12"/>
                  </a:moveTo>
                  <a:cubicBezTo>
                    <a:pt x="17" y="12"/>
                    <a:pt x="12" y="17"/>
                    <a:pt x="12" y="23"/>
                  </a:cubicBezTo>
                  <a:cubicBezTo>
                    <a:pt x="12" y="109"/>
                    <a:pt x="12" y="109"/>
                    <a:pt x="12" y="109"/>
                  </a:cubicBezTo>
                  <a:cubicBezTo>
                    <a:pt x="12" y="115"/>
                    <a:pt x="17" y="120"/>
                    <a:pt x="23" y="120"/>
                  </a:cubicBezTo>
                  <a:cubicBezTo>
                    <a:pt x="103" y="120"/>
                    <a:pt x="103" y="120"/>
                    <a:pt x="103" y="120"/>
                  </a:cubicBezTo>
                  <a:cubicBezTo>
                    <a:pt x="105" y="120"/>
                    <a:pt x="106" y="120"/>
                    <a:pt x="107" y="121"/>
                  </a:cubicBezTo>
                  <a:cubicBezTo>
                    <a:pt x="144" y="158"/>
                    <a:pt x="144" y="158"/>
                    <a:pt x="144" y="158"/>
                  </a:cubicBezTo>
                  <a:cubicBezTo>
                    <a:pt x="144" y="126"/>
                    <a:pt x="144" y="126"/>
                    <a:pt x="144" y="126"/>
                  </a:cubicBezTo>
                  <a:cubicBezTo>
                    <a:pt x="144" y="122"/>
                    <a:pt x="147" y="120"/>
                    <a:pt x="150" y="120"/>
                  </a:cubicBezTo>
                  <a:cubicBezTo>
                    <a:pt x="163" y="120"/>
                    <a:pt x="163" y="120"/>
                    <a:pt x="163" y="120"/>
                  </a:cubicBezTo>
                  <a:cubicBezTo>
                    <a:pt x="169" y="120"/>
                    <a:pt x="174" y="115"/>
                    <a:pt x="174" y="109"/>
                  </a:cubicBezTo>
                  <a:cubicBezTo>
                    <a:pt x="174" y="23"/>
                    <a:pt x="174" y="23"/>
                    <a:pt x="174" y="23"/>
                  </a:cubicBezTo>
                  <a:cubicBezTo>
                    <a:pt x="174" y="17"/>
                    <a:pt x="169" y="12"/>
                    <a:pt x="163" y="12"/>
                  </a:cubicBezTo>
                  <a:lnTo>
                    <a:pt x="23"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5909" name="Google Shape;5909;p266"/>
            <p:cNvSpPr/>
            <p:nvPr/>
          </p:nvSpPr>
          <p:spPr>
            <a:xfrm>
              <a:off x="3017838" y="2587625"/>
              <a:ext cx="450850" cy="433388"/>
            </a:xfrm>
            <a:custGeom>
              <a:rect b="b" l="l" r="r" t="t"/>
              <a:pathLst>
                <a:path extrusionOk="0" h="150" w="156">
                  <a:moveTo>
                    <a:pt x="31" y="150"/>
                  </a:moveTo>
                  <a:cubicBezTo>
                    <a:pt x="30" y="150"/>
                    <a:pt x="29" y="150"/>
                    <a:pt x="29" y="150"/>
                  </a:cubicBezTo>
                  <a:cubicBezTo>
                    <a:pt x="26" y="149"/>
                    <a:pt x="25" y="147"/>
                    <a:pt x="25" y="144"/>
                  </a:cubicBezTo>
                  <a:cubicBezTo>
                    <a:pt x="25" y="112"/>
                    <a:pt x="25" y="112"/>
                    <a:pt x="25" y="112"/>
                  </a:cubicBezTo>
                  <a:cubicBezTo>
                    <a:pt x="20" y="112"/>
                    <a:pt x="20" y="112"/>
                    <a:pt x="20" y="112"/>
                  </a:cubicBezTo>
                  <a:cubicBezTo>
                    <a:pt x="9" y="112"/>
                    <a:pt x="0" y="103"/>
                    <a:pt x="0" y="91"/>
                  </a:cubicBezTo>
                  <a:cubicBezTo>
                    <a:pt x="0" y="20"/>
                    <a:pt x="0" y="20"/>
                    <a:pt x="0" y="20"/>
                  </a:cubicBezTo>
                  <a:cubicBezTo>
                    <a:pt x="0" y="9"/>
                    <a:pt x="9" y="0"/>
                    <a:pt x="20" y="0"/>
                  </a:cubicBezTo>
                  <a:cubicBezTo>
                    <a:pt x="136" y="0"/>
                    <a:pt x="136" y="0"/>
                    <a:pt x="136" y="0"/>
                  </a:cubicBezTo>
                  <a:cubicBezTo>
                    <a:pt x="147" y="0"/>
                    <a:pt x="156" y="9"/>
                    <a:pt x="156" y="20"/>
                  </a:cubicBezTo>
                  <a:cubicBezTo>
                    <a:pt x="156" y="33"/>
                    <a:pt x="156" y="33"/>
                    <a:pt x="156" y="33"/>
                  </a:cubicBezTo>
                  <a:cubicBezTo>
                    <a:pt x="156" y="36"/>
                    <a:pt x="153" y="39"/>
                    <a:pt x="150" y="39"/>
                  </a:cubicBezTo>
                  <a:cubicBezTo>
                    <a:pt x="147" y="39"/>
                    <a:pt x="144" y="36"/>
                    <a:pt x="144" y="33"/>
                  </a:cubicBezTo>
                  <a:cubicBezTo>
                    <a:pt x="144" y="20"/>
                    <a:pt x="144" y="20"/>
                    <a:pt x="144" y="20"/>
                  </a:cubicBezTo>
                  <a:cubicBezTo>
                    <a:pt x="144" y="16"/>
                    <a:pt x="140" y="12"/>
                    <a:pt x="136" y="12"/>
                  </a:cubicBezTo>
                  <a:cubicBezTo>
                    <a:pt x="20" y="12"/>
                    <a:pt x="20" y="12"/>
                    <a:pt x="20" y="12"/>
                  </a:cubicBezTo>
                  <a:cubicBezTo>
                    <a:pt x="15" y="12"/>
                    <a:pt x="12" y="16"/>
                    <a:pt x="12" y="20"/>
                  </a:cubicBezTo>
                  <a:cubicBezTo>
                    <a:pt x="12" y="91"/>
                    <a:pt x="12" y="91"/>
                    <a:pt x="12" y="91"/>
                  </a:cubicBezTo>
                  <a:cubicBezTo>
                    <a:pt x="12" y="96"/>
                    <a:pt x="15" y="100"/>
                    <a:pt x="20" y="100"/>
                  </a:cubicBezTo>
                  <a:cubicBezTo>
                    <a:pt x="31" y="100"/>
                    <a:pt x="31" y="100"/>
                    <a:pt x="31" y="100"/>
                  </a:cubicBezTo>
                  <a:cubicBezTo>
                    <a:pt x="34" y="100"/>
                    <a:pt x="37" y="102"/>
                    <a:pt x="37" y="106"/>
                  </a:cubicBezTo>
                  <a:cubicBezTo>
                    <a:pt x="37" y="130"/>
                    <a:pt x="37" y="130"/>
                    <a:pt x="37" y="130"/>
                  </a:cubicBezTo>
                  <a:cubicBezTo>
                    <a:pt x="65" y="101"/>
                    <a:pt x="65" y="101"/>
                    <a:pt x="65" y="101"/>
                  </a:cubicBezTo>
                  <a:cubicBezTo>
                    <a:pt x="67" y="100"/>
                    <a:pt x="68" y="100"/>
                    <a:pt x="70" y="100"/>
                  </a:cubicBezTo>
                  <a:cubicBezTo>
                    <a:pt x="79" y="100"/>
                    <a:pt x="79" y="100"/>
                    <a:pt x="79" y="100"/>
                  </a:cubicBezTo>
                  <a:cubicBezTo>
                    <a:pt x="83" y="100"/>
                    <a:pt x="85" y="102"/>
                    <a:pt x="85" y="106"/>
                  </a:cubicBezTo>
                  <a:cubicBezTo>
                    <a:pt x="85" y="109"/>
                    <a:pt x="83" y="112"/>
                    <a:pt x="79" y="112"/>
                  </a:cubicBezTo>
                  <a:cubicBezTo>
                    <a:pt x="72" y="112"/>
                    <a:pt x="72" y="112"/>
                    <a:pt x="72" y="112"/>
                  </a:cubicBezTo>
                  <a:cubicBezTo>
                    <a:pt x="35" y="149"/>
                    <a:pt x="35" y="149"/>
                    <a:pt x="35" y="149"/>
                  </a:cubicBezTo>
                  <a:cubicBezTo>
                    <a:pt x="34" y="150"/>
                    <a:pt x="32" y="150"/>
                    <a:pt x="31" y="15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chemeClr val="accent5"/>
                </a:solidFill>
                <a:latin typeface="Arial"/>
                <a:ea typeface="Arial"/>
                <a:cs typeface="Arial"/>
                <a:sym typeface="Arial"/>
              </a:endParaRPr>
            </a:p>
          </p:txBody>
        </p:sp>
      </p:grpSp>
      <p:sp>
        <p:nvSpPr>
          <p:cNvPr id="5910" name="Google Shape;5910;p266"/>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cial Custom">
  <p:cSld name="Special Custom">
    <p:bg>
      <p:bgPr>
        <a:blipFill>
          <a:blip r:embed="rId2">
            <a:alphaModFix/>
          </a:blip>
          <a:stretch>
            <a:fillRect/>
          </a:stretch>
        </a:blipFill>
      </p:bgPr>
    </p:bg>
    <p:spTree>
      <p:nvGrpSpPr>
        <p:cNvPr id="5911" name="Shape 5911"/>
        <p:cNvGrpSpPr/>
        <p:nvPr/>
      </p:nvGrpSpPr>
      <p:grpSpPr>
        <a:xfrm>
          <a:off x="0" y="0"/>
          <a:ext cx="0" cy="0"/>
          <a:chOff x="0" y="0"/>
          <a:chExt cx="0" cy="0"/>
        </a:xfrm>
      </p:grpSpPr>
      <p:sp>
        <p:nvSpPr>
          <p:cNvPr id="5912" name="Google Shape;5912;p267"/>
          <p:cNvSpPr txBox="1"/>
          <p:nvPr>
            <p:ph type="title"/>
          </p:nvPr>
        </p:nvSpPr>
        <p:spPr>
          <a:xfrm>
            <a:off x="413099" y="2189157"/>
            <a:ext cx="8317802" cy="503052"/>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913" name="Google Shape;5913;p26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914" name="Google Shape;5914;p267"/>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915" name="Google Shape;5915;p267"/>
          <p:cNvSpPr txBox="1"/>
          <p:nvPr>
            <p:ph idx="2" type="body"/>
          </p:nvPr>
        </p:nvSpPr>
        <p:spPr>
          <a:xfrm>
            <a:off x="413099" y="1366243"/>
            <a:ext cx="8317802" cy="275917"/>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accent5"/>
              </a:buClr>
              <a:buSzPts val="1406"/>
              <a:buFont typeface="Inter"/>
              <a:buNone/>
              <a:defRPr b="0" sz="1406" cap="none">
                <a:solidFill>
                  <a:schemeClr val="accent5"/>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916" name="Google Shape;5916;p267"/>
          <p:cNvSpPr/>
          <p:nvPr>
            <p:ph idx="3" type="pic"/>
          </p:nvPr>
        </p:nvSpPr>
        <p:spPr>
          <a:xfrm>
            <a:off x="4365998" y="1090325"/>
            <a:ext cx="404428" cy="275917"/>
          </a:xfrm>
          <a:prstGeom prst="rect">
            <a:avLst/>
          </a:prstGeom>
          <a:noFill/>
          <a:ln>
            <a:noFill/>
          </a:ln>
        </p:spPr>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blipFill>
          <a:blip r:embed="rId2">
            <a:alphaModFix/>
          </a:blip>
          <a:stretch>
            <a:fillRect/>
          </a:stretch>
        </a:blipFill>
      </p:bgPr>
    </p:bg>
    <p:spTree>
      <p:nvGrpSpPr>
        <p:cNvPr id="5917" name="Shape 5917"/>
        <p:cNvGrpSpPr/>
        <p:nvPr/>
      </p:nvGrpSpPr>
      <p:grpSpPr>
        <a:xfrm>
          <a:off x="0" y="0"/>
          <a:ext cx="0" cy="0"/>
          <a:chOff x="0" y="0"/>
          <a:chExt cx="0" cy="0"/>
        </a:xfrm>
      </p:grpSpPr>
      <p:sp>
        <p:nvSpPr>
          <p:cNvPr id="5918" name="Google Shape;5918;p26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919" name="Google Shape;5919;p268"/>
          <p:cNvSpPr/>
          <p:nvPr/>
        </p:nvSpPr>
        <p:spPr>
          <a:xfrm>
            <a:off x="294410" y="4856522"/>
            <a:ext cx="1013419" cy="211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73"/>
              <a:buFont typeface="Arial"/>
              <a:buNone/>
            </a:pPr>
            <a:r>
              <a:rPr b="0" i="0" lang="en" sz="773" u="none" cap="none" strike="noStrike">
                <a:solidFill>
                  <a:schemeClr val="lt1"/>
                </a:solidFill>
                <a:latin typeface="Inter Black"/>
                <a:ea typeface="Inter Black"/>
                <a:cs typeface="Inter Black"/>
                <a:sym typeface="Inter Black"/>
              </a:rPr>
              <a:t>© 2021 WEX Inc.</a:t>
            </a:r>
            <a:endParaRPr b="0" i="0" sz="773" u="none" cap="none" strike="noStrike">
              <a:solidFill>
                <a:schemeClr val="lt1"/>
              </a:solidFill>
              <a:latin typeface="Arial"/>
              <a:ea typeface="Arial"/>
              <a:cs typeface="Arial"/>
              <a:sym typeface="Arial"/>
            </a:endParaRPr>
          </a:p>
        </p:txBody>
      </p:sp>
      <p:sp>
        <p:nvSpPr>
          <p:cNvPr id="5920" name="Google Shape;5920;p268"/>
          <p:cNvSpPr txBox="1"/>
          <p:nvPr>
            <p:ph type="ctrTitle"/>
          </p:nvPr>
        </p:nvSpPr>
        <p:spPr>
          <a:xfrm>
            <a:off x="2493386" y="1166259"/>
            <a:ext cx="4157228" cy="195871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25" name="Shape 5925"/>
        <p:cNvGrpSpPr/>
        <p:nvPr/>
      </p:nvGrpSpPr>
      <p:grpSpPr>
        <a:xfrm>
          <a:off x="0" y="0"/>
          <a:ext cx="0" cy="0"/>
          <a:chOff x="0" y="0"/>
          <a:chExt cx="0" cy="0"/>
        </a:xfrm>
      </p:grpSpPr>
      <p:sp>
        <p:nvSpPr>
          <p:cNvPr id="5926" name="Google Shape;5926;p19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27" name="Google Shape;5927;p19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928" name="Google Shape;5928;p193"/>
          <p:cNvGrpSpPr/>
          <p:nvPr/>
        </p:nvGrpSpPr>
        <p:grpSpPr>
          <a:xfrm>
            <a:off x="8041173" y="4778596"/>
            <a:ext cx="598277" cy="170409"/>
            <a:chOff x="238125" y="1822850"/>
            <a:chExt cx="7080200" cy="2016675"/>
          </a:xfrm>
        </p:grpSpPr>
        <p:sp>
          <p:nvSpPr>
            <p:cNvPr id="5929" name="Google Shape;5929;p1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0" name="Google Shape;5930;p1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1" name="Google Shape;5931;p1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2" name="Google Shape;5932;p1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3" name="Google Shape;5933;p1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4" name="Google Shape;5934;p1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5" name="Google Shape;5935;p1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36" name="Google Shape;5936;p1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937" name="Shape 5937"/>
        <p:cNvGrpSpPr/>
        <p:nvPr/>
      </p:nvGrpSpPr>
      <p:grpSpPr>
        <a:xfrm>
          <a:off x="0" y="0"/>
          <a:ext cx="0" cy="0"/>
          <a:chOff x="0" y="0"/>
          <a:chExt cx="0" cy="0"/>
        </a:xfrm>
      </p:grpSpPr>
      <p:sp>
        <p:nvSpPr>
          <p:cNvPr id="5938" name="Google Shape;5938;p19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53" name="Shape 1653"/>
        <p:cNvGrpSpPr/>
        <p:nvPr/>
      </p:nvGrpSpPr>
      <p:grpSpPr>
        <a:xfrm>
          <a:off x="0" y="0"/>
          <a:ext cx="0" cy="0"/>
          <a:chOff x="0" y="0"/>
          <a:chExt cx="0" cy="0"/>
        </a:xfrm>
      </p:grpSpPr>
      <p:sp>
        <p:nvSpPr>
          <p:cNvPr id="1654" name="Google Shape;1654;p1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55" name="Google Shape;1655;p102"/>
          <p:cNvGrpSpPr/>
          <p:nvPr/>
        </p:nvGrpSpPr>
        <p:grpSpPr>
          <a:xfrm>
            <a:off x="8041173" y="4778596"/>
            <a:ext cx="598277" cy="170409"/>
            <a:chOff x="238125" y="1822850"/>
            <a:chExt cx="7080200" cy="2016675"/>
          </a:xfrm>
        </p:grpSpPr>
        <p:sp>
          <p:nvSpPr>
            <p:cNvPr id="1656" name="Google Shape;1656;p10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10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10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10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10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10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10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3" name="Google Shape;1663;p102"/>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64" name="Google Shape;1664;p102"/>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665" name="Google Shape;1665;p102"/>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102"/>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667" name="Google Shape;1667;p1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 and body, left justified">
    <p:spTree>
      <p:nvGrpSpPr>
        <p:cNvPr id="5939" name="Shape 5939"/>
        <p:cNvGrpSpPr/>
        <p:nvPr/>
      </p:nvGrpSpPr>
      <p:grpSpPr>
        <a:xfrm>
          <a:off x="0" y="0"/>
          <a:ext cx="0" cy="0"/>
          <a:chOff x="0" y="0"/>
          <a:chExt cx="0" cy="0"/>
        </a:xfrm>
      </p:grpSpPr>
      <p:sp>
        <p:nvSpPr>
          <p:cNvPr id="5940" name="Google Shape;5940;p190"/>
          <p:cNvSpPr txBox="1"/>
          <p:nvPr>
            <p:ph type="title"/>
          </p:nvPr>
        </p:nvSpPr>
        <p:spPr>
          <a:xfrm>
            <a:off x="39984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41" name="Google Shape;5941;p190"/>
          <p:cNvSpPr txBox="1"/>
          <p:nvPr>
            <p:ph idx="1" type="body"/>
          </p:nvPr>
        </p:nvSpPr>
        <p:spPr>
          <a:xfrm>
            <a:off x="399846"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5942" name="Google Shape;5942;p19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943" name="Google Shape;5943;p190"/>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4" name="Google Shape;5944;p190"/>
          <p:cNvSpPr txBox="1"/>
          <p:nvPr>
            <p:ph idx="2" type="subTitle"/>
          </p:nvPr>
        </p:nvSpPr>
        <p:spPr>
          <a:xfrm>
            <a:off x="642621"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5945" name="Google Shape;5945;p1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946" name="Shape 5946"/>
        <p:cNvGrpSpPr/>
        <p:nvPr/>
      </p:nvGrpSpPr>
      <p:grpSpPr>
        <a:xfrm>
          <a:off x="0" y="0"/>
          <a:ext cx="0" cy="0"/>
          <a:chOff x="0" y="0"/>
          <a:chExt cx="0" cy="0"/>
        </a:xfrm>
      </p:grpSpPr>
      <p:sp>
        <p:nvSpPr>
          <p:cNvPr id="5947" name="Google Shape;5947;p195"/>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5948" name="Google Shape;5948;p195"/>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5949" name="Google Shape;5949;p195"/>
          <p:cNvGrpSpPr/>
          <p:nvPr/>
        </p:nvGrpSpPr>
        <p:grpSpPr>
          <a:xfrm>
            <a:off x="7833119" y="4564515"/>
            <a:ext cx="1026629" cy="292418"/>
            <a:chOff x="238125" y="1822850"/>
            <a:chExt cx="7080200" cy="2016675"/>
          </a:xfrm>
        </p:grpSpPr>
        <p:sp>
          <p:nvSpPr>
            <p:cNvPr id="5950" name="Google Shape;5950;p19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1" name="Google Shape;5951;p19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2" name="Google Shape;5952;p19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3" name="Google Shape;5953;p19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4" name="Google Shape;5954;p19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5" name="Google Shape;5955;p19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6" name="Google Shape;5956;p19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5957" name="Shape 5957"/>
        <p:cNvGrpSpPr/>
        <p:nvPr/>
      </p:nvGrpSpPr>
      <p:grpSpPr>
        <a:xfrm>
          <a:off x="0" y="0"/>
          <a:ext cx="0" cy="0"/>
          <a:chOff x="0" y="0"/>
          <a:chExt cx="0" cy="0"/>
        </a:xfrm>
      </p:grpSpPr>
      <p:sp>
        <p:nvSpPr>
          <p:cNvPr id="5958" name="Google Shape;5958;p196"/>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9" name="Google Shape;5959;p196"/>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5960" name="Google Shape;5960;p196"/>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5961" name="Google Shape;5961;p196"/>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5962" name="Shape 5962"/>
        <p:cNvGrpSpPr/>
        <p:nvPr/>
      </p:nvGrpSpPr>
      <p:grpSpPr>
        <a:xfrm>
          <a:off x="0" y="0"/>
          <a:ext cx="0" cy="0"/>
          <a:chOff x="0" y="0"/>
          <a:chExt cx="0" cy="0"/>
        </a:xfrm>
      </p:grpSpPr>
      <p:sp>
        <p:nvSpPr>
          <p:cNvPr id="5963" name="Google Shape;5963;p197"/>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5964" name="Google Shape;5964;p197"/>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5965" name="Google Shape;5965;p197"/>
          <p:cNvGrpSpPr/>
          <p:nvPr/>
        </p:nvGrpSpPr>
        <p:grpSpPr>
          <a:xfrm>
            <a:off x="455001" y="401909"/>
            <a:ext cx="908390" cy="258739"/>
            <a:chOff x="238125" y="1822850"/>
            <a:chExt cx="7080200" cy="2016675"/>
          </a:xfrm>
        </p:grpSpPr>
        <p:sp>
          <p:nvSpPr>
            <p:cNvPr id="5966" name="Google Shape;5966;p19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7" name="Google Shape;5967;p19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8" name="Google Shape;5968;p19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9" name="Google Shape;5969;p19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0" name="Google Shape;5970;p19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1" name="Google Shape;5971;p19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2" name="Google Shape;5972;p19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5973" name="Google Shape;5973;p197"/>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5974" name="Shape 5974"/>
        <p:cNvGrpSpPr/>
        <p:nvPr/>
      </p:nvGrpSpPr>
      <p:grpSpPr>
        <a:xfrm>
          <a:off x="0" y="0"/>
          <a:ext cx="0" cy="0"/>
          <a:chOff x="0" y="0"/>
          <a:chExt cx="0" cy="0"/>
        </a:xfrm>
      </p:grpSpPr>
      <p:sp>
        <p:nvSpPr>
          <p:cNvPr id="5975" name="Google Shape;5975;p198"/>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5976" name="Google Shape;5976;p198"/>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5977" name="Google Shape;5977;p198"/>
          <p:cNvGrpSpPr/>
          <p:nvPr/>
        </p:nvGrpSpPr>
        <p:grpSpPr>
          <a:xfrm>
            <a:off x="455001" y="401909"/>
            <a:ext cx="908390" cy="258739"/>
            <a:chOff x="238125" y="1822850"/>
            <a:chExt cx="7080200" cy="2016675"/>
          </a:xfrm>
        </p:grpSpPr>
        <p:sp>
          <p:nvSpPr>
            <p:cNvPr id="5978" name="Google Shape;5978;p19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9" name="Google Shape;5979;p19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0" name="Google Shape;5980;p19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1" name="Google Shape;5981;p19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2" name="Google Shape;5982;p19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3" name="Google Shape;5983;p19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4" name="Google Shape;5984;p19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5985" name="Google Shape;5985;p198"/>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chemeClr val="accent6"/>
        </a:solidFill>
      </p:bgPr>
    </p:bg>
    <p:spTree>
      <p:nvGrpSpPr>
        <p:cNvPr id="5986" name="Shape 5986"/>
        <p:cNvGrpSpPr/>
        <p:nvPr/>
      </p:nvGrpSpPr>
      <p:grpSpPr>
        <a:xfrm>
          <a:off x="0" y="0"/>
          <a:ext cx="0" cy="0"/>
          <a:chOff x="0" y="0"/>
          <a:chExt cx="0" cy="0"/>
        </a:xfrm>
      </p:grpSpPr>
      <p:sp>
        <p:nvSpPr>
          <p:cNvPr id="5987" name="Google Shape;5987;p199"/>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88" name="Google Shape;5988;p199"/>
          <p:cNvGrpSpPr/>
          <p:nvPr/>
        </p:nvGrpSpPr>
        <p:grpSpPr>
          <a:xfrm>
            <a:off x="2622652" y="3587454"/>
            <a:ext cx="2377550" cy="653782"/>
            <a:chOff x="2159414" y="3486447"/>
            <a:chExt cx="2606105" cy="720500"/>
          </a:xfrm>
        </p:grpSpPr>
        <p:grpSp>
          <p:nvGrpSpPr>
            <p:cNvPr id="5989" name="Google Shape;5989;p199"/>
            <p:cNvGrpSpPr/>
            <p:nvPr/>
          </p:nvGrpSpPr>
          <p:grpSpPr>
            <a:xfrm>
              <a:off x="2159414" y="3486447"/>
              <a:ext cx="2606105" cy="49200"/>
              <a:chOff x="2159414" y="3486447"/>
              <a:chExt cx="2606105" cy="49200"/>
            </a:xfrm>
          </p:grpSpPr>
          <p:sp>
            <p:nvSpPr>
              <p:cNvPr id="5990" name="Google Shape;5990;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1" name="Google Shape;5991;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2" name="Google Shape;5992;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3" name="Google Shape;5993;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4" name="Google Shape;5994;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5" name="Google Shape;5995;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6" name="Google Shape;5996;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7" name="Google Shape;5997;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8" name="Google Shape;5998;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9" name="Google Shape;5999;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0" name="Google Shape;6000;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1" name="Google Shape;6001;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2" name="Google Shape;6002;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3" name="Google Shape;6003;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4" name="Google Shape;6004;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5" name="Google Shape;6005;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06" name="Google Shape;6006;p199"/>
            <p:cNvGrpSpPr/>
            <p:nvPr/>
          </p:nvGrpSpPr>
          <p:grpSpPr>
            <a:xfrm>
              <a:off x="2159414" y="3652838"/>
              <a:ext cx="2606105" cy="49200"/>
              <a:chOff x="2159414" y="3486447"/>
              <a:chExt cx="2606105" cy="49200"/>
            </a:xfrm>
          </p:grpSpPr>
          <p:sp>
            <p:nvSpPr>
              <p:cNvPr id="6007" name="Google Shape;6007;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8" name="Google Shape;6008;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9" name="Google Shape;6009;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0" name="Google Shape;6010;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1" name="Google Shape;6011;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2" name="Google Shape;6012;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3" name="Google Shape;6013;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4" name="Google Shape;6014;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5" name="Google Shape;6015;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6" name="Google Shape;6016;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7" name="Google Shape;6017;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8" name="Google Shape;6018;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9" name="Google Shape;6019;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0" name="Google Shape;6020;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1" name="Google Shape;6021;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2" name="Google Shape;6022;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23" name="Google Shape;6023;p199"/>
            <p:cNvGrpSpPr/>
            <p:nvPr/>
          </p:nvGrpSpPr>
          <p:grpSpPr>
            <a:xfrm>
              <a:off x="2159414" y="3819188"/>
              <a:ext cx="2606105" cy="49200"/>
              <a:chOff x="2159414" y="3486447"/>
              <a:chExt cx="2606105" cy="49200"/>
            </a:xfrm>
          </p:grpSpPr>
          <p:sp>
            <p:nvSpPr>
              <p:cNvPr id="6024" name="Google Shape;6024;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5" name="Google Shape;6025;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6" name="Google Shape;6026;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7" name="Google Shape;6027;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8" name="Google Shape;6028;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9" name="Google Shape;6029;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0" name="Google Shape;6030;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1" name="Google Shape;6031;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2" name="Google Shape;6032;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3" name="Google Shape;6033;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4" name="Google Shape;6034;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5" name="Google Shape;6035;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6" name="Google Shape;6036;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7" name="Google Shape;6037;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8" name="Google Shape;6038;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9" name="Google Shape;6039;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40" name="Google Shape;6040;p199"/>
            <p:cNvGrpSpPr/>
            <p:nvPr/>
          </p:nvGrpSpPr>
          <p:grpSpPr>
            <a:xfrm>
              <a:off x="2159414" y="3983540"/>
              <a:ext cx="2606105" cy="49200"/>
              <a:chOff x="2159414" y="3486447"/>
              <a:chExt cx="2606105" cy="49200"/>
            </a:xfrm>
          </p:grpSpPr>
          <p:sp>
            <p:nvSpPr>
              <p:cNvPr id="6041" name="Google Shape;6041;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2" name="Google Shape;6042;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3" name="Google Shape;6043;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4" name="Google Shape;6044;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5" name="Google Shape;6045;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6" name="Google Shape;6046;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7" name="Google Shape;6047;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8" name="Google Shape;6048;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9" name="Google Shape;6049;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0" name="Google Shape;6050;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1" name="Google Shape;6051;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2" name="Google Shape;6052;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3" name="Google Shape;6053;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4" name="Google Shape;6054;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5" name="Google Shape;6055;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6" name="Google Shape;6056;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57" name="Google Shape;6057;p199"/>
            <p:cNvGrpSpPr/>
            <p:nvPr/>
          </p:nvGrpSpPr>
          <p:grpSpPr>
            <a:xfrm>
              <a:off x="2159414" y="4157747"/>
              <a:ext cx="2606105" cy="49200"/>
              <a:chOff x="2159414" y="3486447"/>
              <a:chExt cx="2606105" cy="49200"/>
            </a:xfrm>
          </p:grpSpPr>
          <p:sp>
            <p:nvSpPr>
              <p:cNvPr id="6058" name="Google Shape;6058;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9" name="Google Shape;6059;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0" name="Google Shape;6060;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1" name="Google Shape;6061;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2" name="Google Shape;6062;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3" name="Google Shape;6063;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4" name="Google Shape;6064;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5" name="Google Shape;6065;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6" name="Google Shape;6066;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7" name="Google Shape;6067;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8" name="Google Shape;6068;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9" name="Google Shape;6069;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0" name="Google Shape;6070;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1" name="Google Shape;6071;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2" name="Google Shape;6072;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3" name="Google Shape;6073;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074" name="Google Shape;6074;p199"/>
          <p:cNvSpPr txBox="1"/>
          <p:nvPr>
            <p:ph type="ctrTitle"/>
          </p:nvPr>
        </p:nvSpPr>
        <p:spPr>
          <a:xfrm>
            <a:off x="311700" y="1979275"/>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6075" name="Google Shape;6075;p199"/>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6076" name="Google Shape;6076;p199"/>
          <p:cNvGrpSpPr/>
          <p:nvPr/>
        </p:nvGrpSpPr>
        <p:grpSpPr>
          <a:xfrm>
            <a:off x="455001" y="401909"/>
            <a:ext cx="908390" cy="258739"/>
            <a:chOff x="238125" y="1822850"/>
            <a:chExt cx="7080200" cy="2016675"/>
          </a:xfrm>
        </p:grpSpPr>
        <p:sp>
          <p:nvSpPr>
            <p:cNvPr id="6077" name="Google Shape;6077;p19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8" name="Google Shape;6078;p19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9" name="Google Shape;6079;p19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0" name="Google Shape;6080;p19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1" name="Google Shape;6081;p19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2" name="Google Shape;6082;p19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3" name="Google Shape;6083;p19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6084" name="Google Shape;6084;p199"/>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6085" name="Google Shape;6085;p199"/>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Alt title w/shapes &amp; imgs">
    <p:bg>
      <p:bgPr>
        <a:solidFill>
          <a:schemeClr val="dk1"/>
        </a:solidFill>
      </p:bgPr>
    </p:bg>
    <p:spTree>
      <p:nvGrpSpPr>
        <p:cNvPr id="6086" name="Shape 6086"/>
        <p:cNvGrpSpPr/>
        <p:nvPr/>
      </p:nvGrpSpPr>
      <p:grpSpPr>
        <a:xfrm>
          <a:off x="0" y="0"/>
          <a:ext cx="0" cy="0"/>
          <a:chOff x="0" y="0"/>
          <a:chExt cx="0" cy="0"/>
        </a:xfrm>
      </p:grpSpPr>
      <p:sp>
        <p:nvSpPr>
          <p:cNvPr id="6087" name="Google Shape;6087;p200"/>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88" name="Google Shape;6088;p200"/>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6089" name="Google Shape;6089;p200"/>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6090" name="Google Shape;6090;p200"/>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6091" name="Google Shape;6091;p200"/>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2" name="Google Shape;6092;p200"/>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3" name="Google Shape;6093;p200"/>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94" name="Google Shape;6094;p200"/>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6095" name="Google Shape;6095;p200"/>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6096" name="Google Shape;6096;p200"/>
          <p:cNvGrpSpPr/>
          <p:nvPr/>
        </p:nvGrpSpPr>
        <p:grpSpPr>
          <a:xfrm>
            <a:off x="5825945" y="3085919"/>
            <a:ext cx="1376700" cy="330600"/>
            <a:chOff x="5457350" y="2701375"/>
            <a:chExt cx="1376700" cy="330600"/>
          </a:xfrm>
        </p:grpSpPr>
        <p:sp>
          <p:nvSpPr>
            <p:cNvPr id="6097" name="Google Shape;6097;p200"/>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6098" name="Google Shape;6098;p200"/>
            <p:cNvGrpSpPr/>
            <p:nvPr/>
          </p:nvGrpSpPr>
          <p:grpSpPr>
            <a:xfrm>
              <a:off x="5541202" y="2774463"/>
              <a:ext cx="183000" cy="183000"/>
              <a:chOff x="5541202" y="2774463"/>
              <a:chExt cx="183000" cy="183000"/>
            </a:xfrm>
          </p:grpSpPr>
          <p:sp>
            <p:nvSpPr>
              <p:cNvPr id="6099" name="Google Shape;6099;p200"/>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0" name="Google Shape;6100;p200"/>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101" name="Google Shape;6101;p200"/>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02" name="Google Shape;6102;p200"/>
          <p:cNvGrpSpPr/>
          <p:nvPr/>
        </p:nvGrpSpPr>
        <p:grpSpPr>
          <a:xfrm>
            <a:off x="2446251" y="4626183"/>
            <a:ext cx="845188" cy="162953"/>
            <a:chOff x="3701600" y="2570125"/>
            <a:chExt cx="1503625" cy="289900"/>
          </a:xfrm>
        </p:grpSpPr>
        <p:sp>
          <p:nvSpPr>
            <p:cNvPr id="6103" name="Google Shape;6103;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4" name="Google Shape;6104;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5" name="Google Shape;6105;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6" name="Google Shape;6106;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7" name="Google Shape;6107;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8" name="Google Shape;6108;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9" name="Google Shape;6109;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0" name="Google Shape;6110;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1" name="Google Shape;6111;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2" name="Google Shape;6112;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3" name="Google Shape;6113;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4" name="Google Shape;6114;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15" name="Google Shape;6115;p200"/>
          <p:cNvGrpSpPr/>
          <p:nvPr/>
        </p:nvGrpSpPr>
        <p:grpSpPr>
          <a:xfrm>
            <a:off x="5267232" y="4595310"/>
            <a:ext cx="908377" cy="201300"/>
            <a:chOff x="5577025" y="2564875"/>
            <a:chExt cx="1764525" cy="390950"/>
          </a:xfrm>
        </p:grpSpPr>
        <p:sp>
          <p:nvSpPr>
            <p:cNvPr id="6116" name="Google Shape;6116;p200"/>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7" name="Google Shape;6117;p200"/>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8" name="Google Shape;6118;p200"/>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9" name="Google Shape;6119;p200"/>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0" name="Google Shape;6120;p200"/>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1" name="Google Shape;6121;p200"/>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2" name="Google Shape;6122;p200"/>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3" name="Google Shape;6123;p200"/>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4" name="Google Shape;6124;p200"/>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5" name="Google Shape;6125;p200"/>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6" name="Google Shape;6126;p200"/>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7" name="Google Shape;6127;p200"/>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8" name="Google Shape;6128;p200"/>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9" name="Google Shape;6129;p200"/>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0" name="Google Shape;6130;p200"/>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1" name="Google Shape;6131;p200"/>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32" name="Google Shape;6132;p200"/>
          <p:cNvGrpSpPr/>
          <p:nvPr/>
        </p:nvGrpSpPr>
        <p:grpSpPr>
          <a:xfrm>
            <a:off x="3882459" y="4590170"/>
            <a:ext cx="682107" cy="266863"/>
            <a:chOff x="238125" y="2500825"/>
            <a:chExt cx="1678825" cy="656650"/>
          </a:xfrm>
        </p:grpSpPr>
        <p:sp>
          <p:nvSpPr>
            <p:cNvPr id="6133" name="Google Shape;6133;p200"/>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4" name="Google Shape;6134;p200"/>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5" name="Google Shape;6135;p200"/>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6" name="Google Shape;6136;p200"/>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7" name="Google Shape;6137;p200"/>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8" name="Google Shape;6138;p200"/>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9" name="Google Shape;6139;p200"/>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0" name="Google Shape;6140;p200"/>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1" name="Google Shape;6141;p200"/>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2" name="Google Shape;6142;p200"/>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3" name="Google Shape;6143;p200"/>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4" name="Google Shape;6144;p200"/>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5" name="Google Shape;6145;p200"/>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6" name="Google Shape;6146;p200"/>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7" name="Google Shape;6147;p200"/>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8" name="Google Shape;6148;p200"/>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9" name="Google Shape;6149;p200"/>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0" name="Google Shape;6150;p200"/>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1" name="Google Shape;6151;p200"/>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52" name="Google Shape;6152;p200"/>
          <p:cNvGrpSpPr/>
          <p:nvPr/>
        </p:nvGrpSpPr>
        <p:grpSpPr>
          <a:xfrm>
            <a:off x="6779579" y="4626183"/>
            <a:ext cx="845188" cy="162953"/>
            <a:chOff x="3701600" y="2570125"/>
            <a:chExt cx="1503625" cy="289900"/>
          </a:xfrm>
        </p:grpSpPr>
        <p:sp>
          <p:nvSpPr>
            <p:cNvPr id="6153" name="Google Shape;6153;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4" name="Google Shape;6154;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5" name="Google Shape;6155;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6" name="Google Shape;6156;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7" name="Google Shape;6157;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8" name="Google Shape;6158;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9" name="Google Shape;6159;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0" name="Google Shape;6160;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1" name="Google Shape;6161;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2" name="Google Shape;6162;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3" name="Google Shape;6163;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4" name="Google Shape;6164;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65" name="Google Shape;6165;p200"/>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6" name="Google Shape;6166;p200"/>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6167" name="Google Shape;6167;p200"/>
          <p:cNvGrpSpPr/>
          <p:nvPr/>
        </p:nvGrpSpPr>
        <p:grpSpPr>
          <a:xfrm>
            <a:off x="6292189" y="1426141"/>
            <a:ext cx="1425849" cy="1425202"/>
            <a:chOff x="1189450" y="238125"/>
            <a:chExt cx="5177375" cy="5175025"/>
          </a:xfrm>
        </p:grpSpPr>
        <p:sp>
          <p:nvSpPr>
            <p:cNvPr id="6168" name="Google Shape;6168;p20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9" name="Google Shape;6169;p20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0" name="Google Shape;6170;p20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1" name="Google Shape;6171;p20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2" name="Google Shape;6172;p20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3" name="Google Shape;6173;p20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4" name="Google Shape;6174;p20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5" name="Google Shape;6175;p20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6" name="Google Shape;6176;p20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7" name="Google Shape;6177;p20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8" name="Google Shape;6178;p20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9" name="Google Shape;6179;p20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0" name="Google Shape;6180;p20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1" name="Google Shape;6181;p20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2" name="Google Shape;6182;p20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3" name="Google Shape;6183;p20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4" name="Google Shape;6184;p20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5" name="Google Shape;6185;p20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6" name="Google Shape;6186;p20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7" name="Google Shape;6187;p20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8" name="Google Shape;6188;p20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9" name="Google Shape;6189;p20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0" name="Google Shape;6190;p20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1" name="Google Shape;6191;p20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2" name="Google Shape;6192;p20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3" name="Google Shape;6193;p20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4" name="Google Shape;6194;p20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5" name="Google Shape;6195;p20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6" name="Google Shape;6196;p20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7" name="Google Shape;6197;p20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8" name="Google Shape;6198;p20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9" name="Google Shape;6199;p20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0" name="Google Shape;6200;p20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1" name="Google Shape;6201;p20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2" name="Google Shape;6202;p20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3" name="Google Shape;6203;p20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4" name="Google Shape;6204;p20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5" name="Google Shape;6205;p20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6" name="Google Shape;6206;p20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7" name="Google Shape;6207;p20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8" name="Google Shape;6208;p20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9" name="Google Shape;6209;p20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0" name="Google Shape;6210;p20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1" name="Google Shape;6211;p20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2" name="Google Shape;6212;p20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3" name="Google Shape;6213;p20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4" name="Google Shape;6214;p20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5" name="Google Shape;6215;p20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6" name="Google Shape;6216;p20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7" name="Google Shape;6217;p20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8" name="Google Shape;6218;p20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9" name="Google Shape;6219;p20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0" name="Google Shape;6220;p20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1" name="Google Shape;6221;p20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2" name="Google Shape;6222;p20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3" name="Google Shape;6223;p20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4" name="Google Shape;6224;p20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5" name="Google Shape;6225;p20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6" name="Google Shape;6226;p20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7" name="Google Shape;6227;p20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8" name="Google Shape;6228;p20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9" name="Google Shape;6229;p20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0" name="Google Shape;6230;p20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1" name="Google Shape;6231;p20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2" name="Google Shape;6232;p20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3" name="Google Shape;6233;p20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4" name="Google Shape;6234;p20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5" name="Google Shape;6235;p20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6" name="Google Shape;6236;p20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7" name="Google Shape;6237;p20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8" name="Google Shape;6238;p20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9" name="Google Shape;6239;p20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0" name="Google Shape;6240;p20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1" name="Google Shape;6241;p20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2" name="Google Shape;6242;p20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3" name="Google Shape;6243;p20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4" name="Google Shape;6244;p20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5" name="Google Shape;6245;p20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6" name="Google Shape;6246;p20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7" name="Google Shape;6247;p20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8" name="Google Shape;6248;p20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9" name="Google Shape;6249;p20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0" name="Google Shape;6250;p20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1" name="Google Shape;6251;p20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2" name="Google Shape;6252;p20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3" name="Google Shape;6253;p20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4" name="Google Shape;6254;p20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5" name="Google Shape;6255;p20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6" name="Google Shape;6256;p20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7" name="Google Shape;6257;p20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8" name="Google Shape;6258;p20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9" name="Google Shape;6259;p20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0" name="Google Shape;6260;p20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1" name="Google Shape;6261;p20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2" name="Google Shape;6262;p20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3" name="Google Shape;6263;p20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4" name="Google Shape;6264;p20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5" name="Google Shape;6265;p20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6" name="Google Shape;6266;p20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7" name="Google Shape;6267;p20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8" name="Google Shape;6268;p20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9" name="Google Shape;6269;p20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0" name="Google Shape;6270;p20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1" name="Google Shape;6271;p20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2" name="Google Shape;6272;p20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3" name="Google Shape;6273;p20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4" name="Google Shape;6274;p20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5" name="Google Shape;6275;p20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6" name="Google Shape;6276;p20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7" name="Google Shape;6277;p20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8" name="Google Shape;6278;p20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9" name="Google Shape;6279;p20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0" name="Google Shape;6280;p20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1" name="Google Shape;6281;p20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2" name="Google Shape;6282;p20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3" name="Google Shape;6283;p20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4" name="Google Shape;6284;p20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5" name="Google Shape;6285;p20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6" name="Google Shape;6286;p20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7" name="Google Shape;6287;p20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8" name="Google Shape;6288;p20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9" name="Google Shape;6289;p20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0" name="Google Shape;6290;p20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1" name="Google Shape;6291;p20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2" name="Google Shape;6292;p20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3" name="Google Shape;6293;p20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4" name="Google Shape;6294;p20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5" name="Google Shape;6295;p20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6" name="Google Shape;6296;p20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7" name="Google Shape;6297;p20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8" name="Google Shape;6298;p20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9" name="Google Shape;6299;p20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0" name="Google Shape;6300;p20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1" name="Google Shape;6301;p20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2" name="Google Shape;6302;p20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3" name="Google Shape;6303;p20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4" name="Google Shape;6304;p20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5" name="Google Shape;6305;p20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6" name="Google Shape;6306;p20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7" name="Google Shape;6307;p20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8" name="Google Shape;6308;p20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9" name="Google Shape;6309;p20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0" name="Google Shape;6310;p20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1" name="Google Shape;6311;p20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2" name="Google Shape;6312;p20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3" name="Google Shape;6313;p20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4" name="Google Shape;6314;p20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5" name="Google Shape;6315;p20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6" name="Google Shape;6316;p20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7" name="Google Shape;6317;p20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8" name="Google Shape;6318;p20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9" name="Google Shape;6319;p20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0" name="Google Shape;6320;p20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1" name="Google Shape;6321;p20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2" name="Google Shape;6322;p20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3" name="Google Shape;6323;p20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4" name="Google Shape;6324;p20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5" name="Google Shape;6325;p20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6" name="Google Shape;6326;p20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7" name="Google Shape;6327;p20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8" name="Google Shape;6328;p20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9" name="Google Shape;6329;p20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0" name="Google Shape;6330;p20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1" name="Google Shape;6331;p20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2" name="Google Shape;6332;p20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3" name="Google Shape;6333;p20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4" name="Google Shape;6334;p20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5" name="Google Shape;6335;p20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6" name="Google Shape;6336;p20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7" name="Google Shape;6337;p20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8" name="Google Shape;6338;p20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9" name="Google Shape;6339;p20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0" name="Google Shape;6340;p20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1" name="Google Shape;6341;p20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2" name="Google Shape;6342;p20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3" name="Google Shape;6343;p20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4" name="Google Shape;6344;p20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5" name="Google Shape;6345;p20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6" name="Google Shape;6346;p20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7" name="Google Shape;6347;p20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8" name="Google Shape;6348;p20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9" name="Google Shape;6349;p20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0" name="Google Shape;6350;p20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1" name="Google Shape;6351;p20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2" name="Google Shape;6352;p20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3" name="Google Shape;6353;p20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4" name="Google Shape;6354;p20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5" name="Google Shape;6355;p20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6" name="Google Shape;6356;p20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7" name="Google Shape;6357;p20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8" name="Google Shape;6358;p20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9" name="Google Shape;6359;p20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0" name="Google Shape;6360;p20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1" name="Google Shape;6361;p20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2" name="Google Shape;6362;p20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3" name="Google Shape;6363;p20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4" name="Google Shape;6364;p20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5" name="Google Shape;6365;p20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6" name="Google Shape;6366;p20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7" name="Google Shape;6367;p20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8" name="Google Shape;6368;p20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9" name="Google Shape;6369;p20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0" name="Google Shape;6370;p20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1" name="Google Shape;6371;p20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2" name="Google Shape;6372;p20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3" name="Google Shape;6373;p20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4" name="Google Shape;6374;p20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5" name="Google Shape;6375;p20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6" name="Google Shape;6376;p20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7" name="Google Shape;6377;p20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8" name="Google Shape;6378;p20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9" name="Google Shape;6379;p20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0" name="Google Shape;6380;p20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1" name="Google Shape;6381;p20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2" name="Google Shape;6382;p20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3" name="Google Shape;6383;p20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4" name="Google Shape;6384;p20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5" name="Google Shape;6385;p20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6" name="Google Shape;6386;p20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7" name="Google Shape;6387;p20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8" name="Google Shape;6388;p20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9" name="Google Shape;6389;p20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0" name="Google Shape;6390;p20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1" name="Google Shape;6391;p20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2" name="Google Shape;6392;p20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3" name="Google Shape;6393;p20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4" name="Google Shape;6394;p20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5" name="Google Shape;6395;p20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6" name="Google Shape;6396;p20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7" name="Google Shape;6397;p20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8" name="Google Shape;6398;p20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9" name="Google Shape;6399;p20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0" name="Google Shape;6400;p20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1" name="Google Shape;6401;p20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2" name="Google Shape;6402;p20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3" name="Google Shape;6403;p20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4" name="Google Shape;6404;p20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5" name="Google Shape;6405;p20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6" name="Google Shape;6406;p20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7" name="Google Shape;6407;p20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8" name="Google Shape;6408;p20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9" name="Google Shape;6409;p20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0" name="Google Shape;6410;p20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1" name="Google Shape;6411;p20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2" name="Google Shape;6412;p20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3" name="Google Shape;6413;p20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4" name="Google Shape;6414;p20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5" name="Google Shape;6415;p20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6" name="Google Shape;6416;p20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7" name="Google Shape;6417;p20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8" name="Google Shape;6418;p20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9" name="Google Shape;6419;p20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0" name="Google Shape;6420;p20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1" name="Google Shape;6421;p20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2" name="Google Shape;6422;p20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3" name="Google Shape;6423;p20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4" name="Google Shape;6424;p20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5" name="Google Shape;6425;p20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6" name="Google Shape;6426;p20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7" name="Google Shape;6427;p20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8" name="Google Shape;6428;p20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9" name="Google Shape;6429;p20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0" name="Google Shape;6430;p20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1" name="Google Shape;6431;p20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2" name="Google Shape;6432;p20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3" name="Google Shape;6433;p20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4" name="Google Shape;6434;p20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5" name="Google Shape;6435;p20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6" name="Google Shape;6436;p20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7" name="Google Shape;6437;p20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8" name="Google Shape;6438;p20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9" name="Google Shape;6439;p20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0" name="Google Shape;6440;p20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1" name="Google Shape;6441;p20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2" name="Google Shape;6442;p20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3" name="Google Shape;6443;p20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4" name="Google Shape;6444;p20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5" name="Google Shape;6445;p20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6" name="Google Shape;6446;p20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7" name="Google Shape;6447;p20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8" name="Google Shape;6448;p20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9" name="Google Shape;6449;p20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0" name="Google Shape;6450;p20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1" name="Google Shape;6451;p20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2" name="Google Shape;6452;p20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3" name="Google Shape;6453;p20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4" name="Google Shape;6454;p20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5" name="Google Shape;6455;p20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6" name="Google Shape;6456;p20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7" name="Google Shape;6457;p20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8" name="Google Shape;6458;p20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9" name="Google Shape;6459;p20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0" name="Google Shape;6460;p20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1" name="Google Shape;6461;p20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2" name="Google Shape;6462;p20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3" name="Google Shape;6463;p20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4" name="Google Shape;6464;p20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5" name="Google Shape;6465;p20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6" name="Google Shape;6466;p20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7" name="Google Shape;6467;p20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8" name="Google Shape;6468;p20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9" name="Google Shape;6469;p20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0" name="Google Shape;6470;p20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1" name="Google Shape;6471;p20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2" name="Google Shape;6472;p20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3" name="Google Shape;6473;p20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4" name="Google Shape;6474;p20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5" name="Google Shape;6475;p20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6" name="Google Shape;6476;p20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7" name="Google Shape;6477;p20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8" name="Google Shape;6478;p20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9" name="Google Shape;6479;p20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0" name="Google Shape;6480;p20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1" name="Google Shape;6481;p20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2" name="Google Shape;6482;p20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3" name="Google Shape;6483;p20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4" name="Google Shape;6484;p20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5" name="Google Shape;6485;p20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6" name="Google Shape;6486;p20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7" name="Google Shape;6487;p20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8" name="Google Shape;6488;p20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9" name="Google Shape;6489;p20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0" name="Google Shape;6490;p20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1" name="Google Shape;6491;p20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2" name="Google Shape;6492;p20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3" name="Google Shape;6493;p20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4" name="Google Shape;6494;p20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5" name="Google Shape;6495;p20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6" name="Google Shape;6496;p20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7" name="Google Shape;6497;p20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8" name="Google Shape;6498;p20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9" name="Google Shape;6499;p20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0" name="Google Shape;6500;p20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1" name="Google Shape;6501;p20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2" name="Google Shape;6502;p20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3" name="Google Shape;6503;p20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4" name="Google Shape;6504;p20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5" name="Google Shape;6505;p20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6" name="Google Shape;6506;p20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7" name="Google Shape;6507;p20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8" name="Google Shape;6508;p20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9" name="Google Shape;6509;p20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0" name="Google Shape;6510;p20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1" name="Google Shape;6511;p20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2" name="Google Shape;6512;p20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3" name="Google Shape;6513;p20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4" name="Google Shape;6514;p20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5" name="Google Shape;6515;p20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6" name="Google Shape;6516;p20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7" name="Google Shape;6517;p20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8" name="Google Shape;6518;p20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9" name="Google Shape;6519;p20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0" name="Google Shape;6520;p20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1" name="Google Shape;6521;p20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2" name="Google Shape;6522;p20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3" name="Google Shape;6523;p20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4" name="Google Shape;6524;p20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5" name="Google Shape;6525;p20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6" name="Google Shape;6526;p20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7" name="Google Shape;6527;p20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8" name="Google Shape;6528;p20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9" name="Google Shape;6529;p20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0" name="Google Shape;6530;p20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1" name="Google Shape;6531;p20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2" name="Google Shape;6532;p20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3" name="Google Shape;6533;p20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4" name="Google Shape;6534;p20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5" name="Google Shape;6535;p20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6" name="Google Shape;6536;p20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7" name="Google Shape;6537;p20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8" name="Google Shape;6538;p20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9" name="Google Shape;6539;p20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0" name="Google Shape;6540;p20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1" name="Google Shape;6541;p20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2" name="Google Shape;6542;p20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3" name="Google Shape;6543;p20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4" name="Google Shape;6544;p20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5" name="Google Shape;6545;p20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6" name="Google Shape;6546;p20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7" name="Google Shape;6547;p20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8" name="Google Shape;6548;p20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9" name="Google Shape;6549;p20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0" name="Google Shape;6550;p20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1" name="Google Shape;6551;p20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2" name="Google Shape;6552;p20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3" name="Google Shape;6553;p20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4" name="Google Shape;6554;p20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5" name="Google Shape;6555;p20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6" name="Google Shape;6556;p20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7" name="Google Shape;6557;p20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8" name="Google Shape;6558;p20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9" name="Google Shape;6559;p20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0" name="Google Shape;6560;p20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1" name="Google Shape;6561;p20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2" name="Google Shape;6562;p20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3" name="Google Shape;6563;p20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4" name="Google Shape;6564;p20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5" name="Google Shape;6565;p20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6" name="Google Shape;6566;p20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7" name="Google Shape;6567;p20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8" name="Google Shape;6568;p20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9" name="Google Shape;6569;p20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0" name="Google Shape;6570;p20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1" name="Google Shape;6571;p20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2" name="Google Shape;6572;p20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3" name="Google Shape;6573;p20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4" name="Google Shape;6574;p20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5" name="Google Shape;6575;p20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6" name="Google Shape;6576;p20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7" name="Google Shape;6577;p20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8" name="Google Shape;6578;p20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9" name="Google Shape;6579;p20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0" name="Google Shape;6580;p20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1" name="Google Shape;6581;p20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2" name="Google Shape;6582;p20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3" name="Google Shape;6583;p20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4" name="Google Shape;6584;p20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5" name="Google Shape;6585;p20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6" name="Google Shape;6586;p20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7" name="Google Shape;6587;p20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8" name="Google Shape;6588;p20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9" name="Google Shape;6589;p20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0" name="Google Shape;6590;p20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1" name="Google Shape;6591;p20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2" name="Google Shape;6592;p20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3" name="Google Shape;6593;p20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4" name="Google Shape;6594;p20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5" name="Google Shape;6595;p20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6" name="Google Shape;6596;p20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7" name="Google Shape;6597;p20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8" name="Google Shape;6598;p20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9" name="Google Shape;6599;p20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0" name="Google Shape;6600;p20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1" name="Google Shape;6601;p20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2" name="Google Shape;6602;p20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3" name="Google Shape;6603;p20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4" name="Google Shape;6604;p20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5" name="Google Shape;6605;p20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6" name="Google Shape;6606;p20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7" name="Google Shape;6607;p20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8" name="Google Shape;6608;p20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9" name="Google Shape;6609;p20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0" name="Google Shape;6610;p20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1" name="Google Shape;6611;p20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2" name="Google Shape;6612;p20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3" name="Google Shape;6613;p20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4" name="Google Shape;6614;p20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5" name="Google Shape;6615;p20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6" name="Google Shape;6616;p20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7" name="Google Shape;6617;p20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8" name="Google Shape;6618;p20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9" name="Google Shape;6619;p20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0" name="Google Shape;6620;p20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1" name="Google Shape;6621;p20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2" name="Google Shape;6622;p20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3" name="Google Shape;6623;p20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4" name="Google Shape;6624;p20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5" name="Google Shape;6625;p20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6" name="Google Shape;6626;p20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7" name="Google Shape;6627;p20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8" name="Google Shape;6628;p20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9" name="Google Shape;6629;p20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0" name="Google Shape;6630;p20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1" name="Google Shape;6631;p20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2" name="Google Shape;6632;p20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3" name="Google Shape;6633;p20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4" name="Google Shape;6634;p20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5" name="Google Shape;6635;p20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6" name="Google Shape;6636;p20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7" name="Google Shape;6637;p20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8" name="Google Shape;6638;p20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9" name="Google Shape;6639;p20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0" name="Google Shape;6640;p20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1" name="Google Shape;6641;p20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2" name="Google Shape;6642;p20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3" name="Google Shape;6643;p20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4" name="Google Shape;6644;p20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5" name="Google Shape;6645;p20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6" name="Google Shape;6646;p20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7" name="Google Shape;6647;p20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8" name="Google Shape;6648;p20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9" name="Google Shape;6649;p20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0" name="Google Shape;6650;p20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1" name="Google Shape;6651;p20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2" name="Google Shape;6652;p20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3" name="Google Shape;6653;p20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4" name="Google Shape;6654;p20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5" name="Google Shape;6655;p20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6" name="Google Shape;6656;p20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7" name="Google Shape;6657;p20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8" name="Google Shape;6658;p20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9" name="Google Shape;6659;p20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0" name="Google Shape;6660;p20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1" name="Google Shape;6661;p20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2" name="Google Shape;6662;p20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3" name="Google Shape;6663;p20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4" name="Google Shape;6664;p20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5" name="Google Shape;6665;p20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6" name="Google Shape;6666;p20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7" name="Google Shape;6667;p20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8" name="Google Shape;6668;p20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9" name="Google Shape;6669;p20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0" name="Google Shape;6670;p20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1" name="Google Shape;6671;p20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2" name="Google Shape;6672;p20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3" name="Google Shape;6673;p20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4" name="Google Shape;6674;p20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5" name="Google Shape;6675;p20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6" name="Google Shape;6676;p20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7" name="Google Shape;6677;p20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8" name="Google Shape;6678;p20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9" name="Google Shape;6679;p20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0" name="Google Shape;6680;p20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1" name="Google Shape;6681;p20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2" name="Google Shape;6682;p20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3" name="Google Shape;6683;p20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4" name="Google Shape;6684;p20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5" name="Google Shape;6685;p20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6" name="Google Shape;6686;p20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7" name="Google Shape;6687;p20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8" name="Google Shape;6688;p20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9" name="Google Shape;6689;p20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0" name="Google Shape;6690;p20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1" name="Google Shape;6691;p20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2" name="Google Shape;6692;p20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3" name="Google Shape;6693;p20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4" name="Google Shape;6694;p20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5" name="Google Shape;6695;p20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6" name="Google Shape;6696;p20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7" name="Google Shape;6697;p20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8" name="Google Shape;6698;p20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9" name="Google Shape;6699;p20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0" name="Google Shape;6700;p20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1" name="Google Shape;6701;p20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2" name="Google Shape;6702;p20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3" name="Google Shape;6703;p20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4" name="Google Shape;6704;p20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5" name="Google Shape;6705;p20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6" name="Google Shape;6706;p20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7" name="Google Shape;6707;p20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8" name="Google Shape;6708;p20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9" name="Google Shape;6709;p20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0" name="Google Shape;6710;p20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1" name="Google Shape;6711;p20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2" name="Google Shape;6712;p20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3" name="Google Shape;6713;p20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4" name="Google Shape;6714;p20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5" name="Google Shape;6715;p20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6" name="Google Shape;6716;p20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7" name="Google Shape;6717;p20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8" name="Google Shape;6718;p20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9" name="Google Shape;6719;p20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0" name="Google Shape;6720;p20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1" name="Google Shape;6721;p20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2" name="Google Shape;6722;p20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3" name="Google Shape;6723;p20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4" name="Google Shape;6724;p20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5" name="Google Shape;6725;p20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6" name="Google Shape;6726;p20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7" name="Google Shape;6727;p20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8" name="Google Shape;6728;p20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9" name="Google Shape;6729;p20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0" name="Google Shape;6730;p20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1" name="Google Shape;6731;p20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2" name="Google Shape;6732;p20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3" name="Google Shape;6733;p20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4" name="Google Shape;6734;p20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5" name="Google Shape;6735;p20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36" name="Google Shape;6736;p200"/>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37" name="Google Shape;6737;p200"/>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Alt title w/shapes &amp; imgs 1">
    <p:bg>
      <p:bgPr>
        <a:solidFill>
          <a:schemeClr val="dk1"/>
        </a:solidFill>
      </p:bgPr>
    </p:bg>
    <p:spTree>
      <p:nvGrpSpPr>
        <p:cNvPr id="6738" name="Shape 6738"/>
        <p:cNvGrpSpPr/>
        <p:nvPr/>
      </p:nvGrpSpPr>
      <p:grpSpPr>
        <a:xfrm>
          <a:off x="0" y="0"/>
          <a:ext cx="0" cy="0"/>
          <a:chOff x="0" y="0"/>
          <a:chExt cx="0" cy="0"/>
        </a:xfrm>
      </p:grpSpPr>
      <p:sp>
        <p:nvSpPr>
          <p:cNvPr id="6739" name="Google Shape;6739;p201"/>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40" name="Google Shape;6740;p201"/>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6741" name="Google Shape;6741;p2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6742" name="Google Shape;6742;p2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6743" name="Google Shape;6743;p201"/>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4" name="Google Shape;6744;p201"/>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45" name="Google Shape;6745;p201"/>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6746" name="Google Shape;6746;p201"/>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6747" name="Google Shape;6747;p201"/>
          <p:cNvGrpSpPr/>
          <p:nvPr/>
        </p:nvGrpSpPr>
        <p:grpSpPr>
          <a:xfrm>
            <a:off x="5714586" y="1714973"/>
            <a:ext cx="1714747" cy="1713968"/>
            <a:chOff x="1189450" y="238125"/>
            <a:chExt cx="5177375" cy="5175025"/>
          </a:xfrm>
        </p:grpSpPr>
        <p:sp>
          <p:nvSpPr>
            <p:cNvPr id="6748" name="Google Shape;6748;p2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9" name="Google Shape;6749;p2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0" name="Google Shape;6750;p2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1" name="Google Shape;6751;p2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2" name="Google Shape;6752;p2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3" name="Google Shape;6753;p2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4" name="Google Shape;6754;p2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5" name="Google Shape;6755;p2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6" name="Google Shape;6756;p2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7" name="Google Shape;6757;p2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8" name="Google Shape;6758;p2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9" name="Google Shape;6759;p2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0" name="Google Shape;6760;p2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1" name="Google Shape;6761;p2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2" name="Google Shape;6762;p2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3" name="Google Shape;6763;p2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4" name="Google Shape;6764;p2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5" name="Google Shape;6765;p2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6" name="Google Shape;6766;p2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7" name="Google Shape;6767;p2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8" name="Google Shape;6768;p2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9" name="Google Shape;6769;p2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0" name="Google Shape;6770;p2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1" name="Google Shape;6771;p2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2" name="Google Shape;6772;p2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3" name="Google Shape;6773;p2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4" name="Google Shape;6774;p2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5" name="Google Shape;6775;p2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6" name="Google Shape;6776;p2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7" name="Google Shape;6777;p2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8" name="Google Shape;6778;p2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9" name="Google Shape;6779;p2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0" name="Google Shape;6780;p2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1" name="Google Shape;6781;p2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2" name="Google Shape;6782;p2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3" name="Google Shape;6783;p2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4" name="Google Shape;6784;p2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5" name="Google Shape;6785;p2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6" name="Google Shape;6786;p2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7" name="Google Shape;6787;p2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8" name="Google Shape;6788;p2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9" name="Google Shape;6789;p2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0" name="Google Shape;6790;p2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1" name="Google Shape;6791;p2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2" name="Google Shape;6792;p2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3" name="Google Shape;6793;p2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4" name="Google Shape;6794;p2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5" name="Google Shape;6795;p2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6" name="Google Shape;6796;p2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7" name="Google Shape;6797;p2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8" name="Google Shape;6798;p2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9" name="Google Shape;6799;p2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0" name="Google Shape;6800;p2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1" name="Google Shape;6801;p2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2" name="Google Shape;6802;p2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3" name="Google Shape;6803;p2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4" name="Google Shape;6804;p2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5" name="Google Shape;6805;p2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6" name="Google Shape;6806;p2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7" name="Google Shape;6807;p2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8" name="Google Shape;6808;p2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9" name="Google Shape;6809;p2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0" name="Google Shape;6810;p2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1" name="Google Shape;6811;p2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2" name="Google Shape;6812;p2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3" name="Google Shape;6813;p2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4" name="Google Shape;6814;p2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5" name="Google Shape;6815;p2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6" name="Google Shape;6816;p2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7" name="Google Shape;6817;p2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8" name="Google Shape;6818;p2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9" name="Google Shape;6819;p2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0" name="Google Shape;6820;p2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1" name="Google Shape;6821;p2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2" name="Google Shape;6822;p2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3" name="Google Shape;6823;p2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4" name="Google Shape;6824;p2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5" name="Google Shape;6825;p2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6" name="Google Shape;6826;p2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7" name="Google Shape;6827;p2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8" name="Google Shape;6828;p2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9" name="Google Shape;6829;p2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0" name="Google Shape;6830;p2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1" name="Google Shape;6831;p2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2" name="Google Shape;6832;p2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3" name="Google Shape;6833;p2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4" name="Google Shape;6834;p2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5" name="Google Shape;6835;p2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6" name="Google Shape;6836;p2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7" name="Google Shape;6837;p2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8" name="Google Shape;6838;p2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9" name="Google Shape;6839;p2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0" name="Google Shape;6840;p2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1" name="Google Shape;6841;p2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2" name="Google Shape;6842;p2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3" name="Google Shape;6843;p2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4" name="Google Shape;6844;p2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5" name="Google Shape;6845;p2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6" name="Google Shape;6846;p2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7" name="Google Shape;6847;p2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8" name="Google Shape;6848;p2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9" name="Google Shape;6849;p2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0" name="Google Shape;6850;p2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1" name="Google Shape;6851;p2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2" name="Google Shape;6852;p2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3" name="Google Shape;6853;p2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4" name="Google Shape;6854;p2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5" name="Google Shape;6855;p2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6" name="Google Shape;6856;p2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7" name="Google Shape;6857;p2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8" name="Google Shape;6858;p2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9" name="Google Shape;6859;p2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0" name="Google Shape;6860;p2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1" name="Google Shape;6861;p2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2" name="Google Shape;6862;p2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3" name="Google Shape;6863;p2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4" name="Google Shape;6864;p2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5" name="Google Shape;6865;p2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6" name="Google Shape;6866;p2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7" name="Google Shape;6867;p2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8" name="Google Shape;6868;p2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9" name="Google Shape;6869;p2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0" name="Google Shape;6870;p2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1" name="Google Shape;6871;p2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2" name="Google Shape;6872;p2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3" name="Google Shape;6873;p2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4" name="Google Shape;6874;p2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5" name="Google Shape;6875;p2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6" name="Google Shape;6876;p2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7" name="Google Shape;6877;p2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8" name="Google Shape;6878;p2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9" name="Google Shape;6879;p2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0" name="Google Shape;6880;p2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1" name="Google Shape;6881;p2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2" name="Google Shape;6882;p2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3" name="Google Shape;6883;p2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4" name="Google Shape;6884;p2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5" name="Google Shape;6885;p2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6" name="Google Shape;6886;p2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7" name="Google Shape;6887;p2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8" name="Google Shape;6888;p2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9" name="Google Shape;6889;p2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0" name="Google Shape;6890;p2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1" name="Google Shape;6891;p2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2" name="Google Shape;6892;p2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3" name="Google Shape;6893;p2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4" name="Google Shape;6894;p2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5" name="Google Shape;6895;p2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6" name="Google Shape;6896;p2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7" name="Google Shape;6897;p2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8" name="Google Shape;6898;p2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9" name="Google Shape;6899;p2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0" name="Google Shape;6900;p2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1" name="Google Shape;6901;p2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2" name="Google Shape;6902;p2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3" name="Google Shape;6903;p2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4" name="Google Shape;6904;p2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5" name="Google Shape;6905;p2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6" name="Google Shape;6906;p2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7" name="Google Shape;6907;p2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8" name="Google Shape;6908;p2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9" name="Google Shape;6909;p2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0" name="Google Shape;6910;p2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1" name="Google Shape;6911;p2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2" name="Google Shape;6912;p2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3" name="Google Shape;6913;p2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4" name="Google Shape;6914;p2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5" name="Google Shape;6915;p2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6" name="Google Shape;6916;p2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7" name="Google Shape;6917;p2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8" name="Google Shape;6918;p2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9" name="Google Shape;6919;p2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0" name="Google Shape;6920;p2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1" name="Google Shape;6921;p2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2" name="Google Shape;6922;p2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3" name="Google Shape;6923;p2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4" name="Google Shape;6924;p2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5" name="Google Shape;6925;p2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6" name="Google Shape;6926;p2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7" name="Google Shape;6927;p2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8" name="Google Shape;6928;p2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9" name="Google Shape;6929;p2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0" name="Google Shape;6930;p2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1" name="Google Shape;6931;p2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2" name="Google Shape;6932;p2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3" name="Google Shape;6933;p2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4" name="Google Shape;6934;p2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5" name="Google Shape;6935;p2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6" name="Google Shape;6936;p2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7" name="Google Shape;6937;p2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8" name="Google Shape;6938;p2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9" name="Google Shape;6939;p2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0" name="Google Shape;6940;p2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1" name="Google Shape;6941;p2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2" name="Google Shape;6942;p2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3" name="Google Shape;6943;p2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4" name="Google Shape;6944;p2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5" name="Google Shape;6945;p2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6" name="Google Shape;6946;p2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7" name="Google Shape;6947;p2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8" name="Google Shape;6948;p2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9" name="Google Shape;6949;p2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0" name="Google Shape;6950;p2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1" name="Google Shape;6951;p2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2" name="Google Shape;6952;p2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3" name="Google Shape;6953;p2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4" name="Google Shape;6954;p2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5" name="Google Shape;6955;p2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6" name="Google Shape;6956;p2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7" name="Google Shape;6957;p2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8" name="Google Shape;6958;p2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9" name="Google Shape;6959;p2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0" name="Google Shape;6960;p2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1" name="Google Shape;6961;p2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2" name="Google Shape;6962;p2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3" name="Google Shape;6963;p2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4" name="Google Shape;6964;p2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5" name="Google Shape;6965;p2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6" name="Google Shape;6966;p2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7" name="Google Shape;6967;p2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8" name="Google Shape;6968;p2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9" name="Google Shape;6969;p2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0" name="Google Shape;6970;p2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1" name="Google Shape;6971;p2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2" name="Google Shape;6972;p2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3" name="Google Shape;6973;p2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4" name="Google Shape;6974;p2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5" name="Google Shape;6975;p2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6" name="Google Shape;6976;p2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7" name="Google Shape;6977;p2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8" name="Google Shape;6978;p2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9" name="Google Shape;6979;p2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0" name="Google Shape;6980;p2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1" name="Google Shape;6981;p2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2" name="Google Shape;6982;p2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3" name="Google Shape;6983;p2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4" name="Google Shape;6984;p2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5" name="Google Shape;6985;p2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6" name="Google Shape;6986;p2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7" name="Google Shape;6987;p2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8" name="Google Shape;6988;p2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9" name="Google Shape;6989;p2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0" name="Google Shape;6990;p2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1" name="Google Shape;6991;p2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2" name="Google Shape;6992;p2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3" name="Google Shape;6993;p2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4" name="Google Shape;6994;p2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5" name="Google Shape;6995;p2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6" name="Google Shape;6996;p2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7" name="Google Shape;6997;p2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8" name="Google Shape;6998;p2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9" name="Google Shape;6999;p2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0" name="Google Shape;7000;p2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1" name="Google Shape;7001;p2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2" name="Google Shape;7002;p2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3" name="Google Shape;7003;p2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4" name="Google Shape;7004;p2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5" name="Google Shape;7005;p2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6" name="Google Shape;7006;p2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7" name="Google Shape;7007;p2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8" name="Google Shape;7008;p2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9" name="Google Shape;7009;p2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0" name="Google Shape;7010;p2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1" name="Google Shape;7011;p2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2" name="Google Shape;7012;p2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3" name="Google Shape;7013;p2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4" name="Google Shape;7014;p2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5" name="Google Shape;7015;p2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6" name="Google Shape;7016;p2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7" name="Google Shape;7017;p2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8" name="Google Shape;7018;p2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9" name="Google Shape;7019;p2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0" name="Google Shape;7020;p2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1" name="Google Shape;7021;p2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2" name="Google Shape;7022;p2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3" name="Google Shape;7023;p2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4" name="Google Shape;7024;p2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5" name="Google Shape;7025;p2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6" name="Google Shape;7026;p2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7" name="Google Shape;7027;p2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8" name="Google Shape;7028;p2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9" name="Google Shape;7029;p2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0" name="Google Shape;7030;p2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1" name="Google Shape;7031;p2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2" name="Google Shape;7032;p2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3" name="Google Shape;7033;p2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4" name="Google Shape;7034;p2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5" name="Google Shape;7035;p2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6" name="Google Shape;7036;p2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7" name="Google Shape;7037;p2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8" name="Google Shape;7038;p2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9" name="Google Shape;7039;p2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0" name="Google Shape;7040;p2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1" name="Google Shape;7041;p2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2" name="Google Shape;7042;p2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3" name="Google Shape;7043;p2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4" name="Google Shape;7044;p2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5" name="Google Shape;7045;p2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6" name="Google Shape;7046;p2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7" name="Google Shape;7047;p2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8" name="Google Shape;7048;p2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9" name="Google Shape;7049;p2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0" name="Google Shape;7050;p2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1" name="Google Shape;7051;p2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2" name="Google Shape;7052;p2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3" name="Google Shape;7053;p2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4" name="Google Shape;7054;p2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5" name="Google Shape;7055;p2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6" name="Google Shape;7056;p2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7" name="Google Shape;7057;p2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8" name="Google Shape;7058;p2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9" name="Google Shape;7059;p2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0" name="Google Shape;7060;p2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1" name="Google Shape;7061;p2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2" name="Google Shape;7062;p2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3" name="Google Shape;7063;p2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4" name="Google Shape;7064;p2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5" name="Google Shape;7065;p2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6" name="Google Shape;7066;p2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7" name="Google Shape;7067;p2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8" name="Google Shape;7068;p2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9" name="Google Shape;7069;p2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0" name="Google Shape;7070;p2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1" name="Google Shape;7071;p2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2" name="Google Shape;7072;p2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3" name="Google Shape;7073;p2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4" name="Google Shape;7074;p2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5" name="Google Shape;7075;p2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6" name="Google Shape;7076;p2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7" name="Google Shape;7077;p2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8" name="Google Shape;7078;p2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9" name="Google Shape;7079;p2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0" name="Google Shape;7080;p2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1" name="Google Shape;7081;p2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2" name="Google Shape;7082;p2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3" name="Google Shape;7083;p2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4" name="Google Shape;7084;p2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5" name="Google Shape;7085;p2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6" name="Google Shape;7086;p2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7" name="Google Shape;7087;p2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8" name="Google Shape;7088;p2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9" name="Google Shape;7089;p2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0" name="Google Shape;7090;p2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1" name="Google Shape;7091;p2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2" name="Google Shape;7092;p2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3" name="Google Shape;7093;p2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4" name="Google Shape;7094;p2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5" name="Google Shape;7095;p2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6" name="Google Shape;7096;p2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7" name="Google Shape;7097;p2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8" name="Google Shape;7098;p2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9" name="Google Shape;7099;p2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0" name="Google Shape;7100;p2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1" name="Google Shape;7101;p2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2" name="Google Shape;7102;p2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3" name="Google Shape;7103;p2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4" name="Google Shape;7104;p2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5" name="Google Shape;7105;p2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6" name="Google Shape;7106;p2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7" name="Google Shape;7107;p2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8" name="Google Shape;7108;p2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9" name="Google Shape;7109;p2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0" name="Google Shape;7110;p2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1" name="Google Shape;7111;p2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2" name="Google Shape;7112;p2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3" name="Google Shape;7113;p2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4" name="Google Shape;7114;p2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5" name="Google Shape;7115;p2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6" name="Google Shape;7116;p2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7" name="Google Shape;7117;p2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8" name="Google Shape;7118;p2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9" name="Google Shape;7119;p2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0" name="Google Shape;7120;p2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1" name="Google Shape;7121;p2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2" name="Google Shape;7122;p2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3" name="Google Shape;7123;p2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4" name="Google Shape;7124;p2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5" name="Google Shape;7125;p2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6" name="Google Shape;7126;p2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7" name="Google Shape;7127;p2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8" name="Google Shape;7128;p2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9" name="Google Shape;7129;p2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0" name="Google Shape;7130;p2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1" name="Google Shape;7131;p2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2" name="Google Shape;7132;p2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3" name="Google Shape;7133;p2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4" name="Google Shape;7134;p2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5" name="Google Shape;7135;p2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6" name="Google Shape;7136;p2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7" name="Google Shape;7137;p2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8" name="Google Shape;7138;p2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9" name="Google Shape;7139;p2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0" name="Google Shape;7140;p2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1" name="Google Shape;7141;p2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2" name="Google Shape;7142;p2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3" name="Google Shape;7143;p2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4" name="Google Shape;7144;p2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5" name="Google Shape;7145;p2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6" name="Google Shape;7146;p2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7" name="Google Shape;7147;p2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8" name="Google Shape;7148;p2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9" name="Google Shape;7149;p2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0" name="Google Shape;7150;p2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1" name="Google Shape;7151;p2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2" name="Google Shape;7152;p2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3" name="Google Shape;7153;p2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4" name="Google Shape;7154;p2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5" name="Google Shape;7155;p2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6" name="Google Shape;7156;p2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7" name="Google Shape;7157;p2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8" name="Google Shape;7158;p2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9" name="Google Shape;7159;p2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0" name="Google Shape;7160;p2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1" name="Google Shape;7161;p2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2" name="Google Shape;7162;p2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3" name="Google Shape;7163;p2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4" name="Google Shape;7164;p2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5" name="Google Shape;7165;p2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6" name="Google Shape;7166;p2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7" name="Google Shape;7167;p2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8" name="Google Shape;7168;p2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9" name="Google Shape;7169;p2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0" name="Google Shape;7170;p2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1" name="Google Shape;7171;p2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2" name="Google Shape;7172;p2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3" name="Google Shape;7173;p2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4" name="Google Shape;7174;p2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5" name="Google Shape;7175;p2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6" name="Google Shape;7176;p2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7" name="Google Shape;7177;p2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8" name="Google Shape;7178;p2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9" name="Google Shape;7179;p2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0" name="Google Shape;7180;p2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1" name="Google Shape;7181;p2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2" name="Google Shape;7182;p2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3" name="Google Shape;7183;p2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4" name="Google Shape;7184;p2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5" name="Google Shape;7185;p2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6" name="Google Shape;7186;p2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7" name="Google Shape;7187;p2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8" name="Google Shape;7188;p2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9" name="Google Shape;7189;p2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0" name="Google Shape;7190;p2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1" name="Google Shape;7191;p2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2" name="Google Shape;7192;p2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3" name="Google Shape;7193;p2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4" name="Google Shape;7194;p2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5" name="Google Shape;7195;p2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6" name="Google Shape;7196;p2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7" name="Google Shape;7197;p2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8" name="Google Shape;7198;p2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9" name="Google Shape;7199;p2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0" name="Google Shape;7200;p2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1" name="Google Shape;7201;p2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2" name="Google Shape;7202;p2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3" name="Google Shape;7203;p2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4" name="Google Shape;7204;p2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5" name="Google Shape;7205;p2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6" name="Google Shape;7206;p2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7" name="Google Shape;7207;p2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8" name="Google Shape;7208;p2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9" name="Google Shape;7209;p2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0" name="Google Shape;7210;p2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1" name="Google Shape;7211;p2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2" name="Google Shape;7212;p2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3" name="Google Shape;7213;p2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4" name="Google Shape;7214;p2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5" name="Google Shape;7215;p2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6" name="Google Shape;7216;p2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7" name="Google Shape;7217;p2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8" name="Google Shape;7218;p2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9" name="Google Shape;7219;p2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0" name="Google Shape;7220;p2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1" name="Google Shape;7221;p2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2" name="Google Shape;7222;p2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3" name="Google Shape;7223;p2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4" name="Google Shape;7224;p2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5" name="Google Shape;7225;p2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6" name="Google Shape;7226;p2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7" name="Google Shape;7227;p2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8" name="Google Shape;7228;p2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9" name="Google Shape;7229;p2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0" name="Google Shape;7230;p2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1" name="Google Shape;7231;p2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2" name="Google Shape;7232;p2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3" name="Google Shape;7233;p2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4" name="Google Shape;7234;p2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5" name="Google Shape;7235;p2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6" name="Google Shape;7236;p2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7" name="Google Shape;7237;p2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8" name="Google Shape;7238;p2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9" name="Google Shape;7239;p2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0" name="Google Shape;7240;p2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1" name="Google Shape;7241;p2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2" name="Google Shape;7242;p2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3" name="Google Shape;7243;p2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4" name="Google Shape;7244;p2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5" name="Google Shape;7245;p2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6" name="Google Shape;7246;p2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7" name="Google Shape;7247;p2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8" name="Google Shape;7248;p2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9" name="Google Shape;7249;p2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0" name="Google Shape;7250;p2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1" name="Google Shape;7251;p2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2" name="Google Shape;7252;p2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3" name="Google Shape;7253;p2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4" name="Google Shape;7254;p2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5" name="Google Shape;7255;p2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6" name="Google Shape;7256;p2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7" name="Google Shape;7257;p2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8" name="Google Shape;7258;p2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9" name="Google Shape;7259;p2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0" name="Google Shape;7260;p2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1" name="Google Shape;7261;p2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2" name="Google Shape;7262;p2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3" name="Google Shape;7263;p2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4" name="Google Shape;7264;p2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5" name="Google Shape;7265;p2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6" name="Google Shape;7266;p2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7" name="Google Shape;7267;p2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8" name="Google Shape;7268;p2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9" name="Google Shape;7269;p2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0" name="Google Shape;7270;p2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1" name="Google Shape;7271;p2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2" name="Google Shape;7272;p2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3" name="Google Shape;7273;p2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4" name="Google Shape;7274;p2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5" name="Google Shape;7275;p2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6" name="Google Shape;7276;p2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7" name="Google Shape;7277;p2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8" name="Google Shape;7278;p2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9" name="Google Shape;7279;p2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0" name="Google Shape;7280;p2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1" name="Google Shape;7281;p2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2" name="Google Shape;7282;p2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3" name="Google Shape;7283;p2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4" name="Google Shape;7284;p2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5" name="Google Shape;7285;p2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6" name="Google Shape;7286;p2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7" name="Google Shape;7287;p2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8" name="Google Shape;7288;p2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9" name="Google Shape;7289;p2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0" name="Google Shape;7290;p2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1" name="Google Shape;7291;p2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2" name="Google Shape;7292;p2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3" name="Google Shape;7293;p2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4" name="Google Shape;7294;p2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5" name="Google Shape;7295;p2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6" name="Google Shape;7296;p2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7" name="Google Shape;7297;p2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8" name="Google Shape;7298;p2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9" name="Google Shape;7299;p2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0" name="Google Shape;7300;p2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1" name="Google Shape;7301;p2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2" name="Google Shape;7302;p2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3" name="Google Shape;7303;p2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4" name="Google Shape;7304;p2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5" name="Google Shape;7305;p2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6" name="Google Shape;7306;p2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7" name="Google Shape;7307;p2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8" name="Google Shape;7308;p2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9" name="Google Shape;7309;p2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0" name="Google Shape;7310;p2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1" name="Google Shape;7311;p2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2" name="Google Shape;7312;p2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3" name="Google Shape;7313;p2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4" name="Google Shape;7314;p2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5" name="Google Shape;7315;p2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316" name="Google Shape;7316;p2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17" name="Shape 7317"/>
        <p:cNvGrpSpPr/>
        <p:nvPr/>
      </p:nvGrpSpPr>
      <p:grpSpPr>
        <a:xfrm>
          <a:off x="0" y="0"/>
          <a:ext cx="0" cy="0"/>
          <a:chOff x="0" y="0"/>
          <a:chExt cx="0" cy="0"/>
        </a:xfrm>
      </p:grpSpPr>
      <p:sp>
        <p:nvSpPr>
          <p:cNvPr id="7318" name="Google Shape;7318;p202"/>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319" name="Google Shape;7319;p2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320" name="Google Shape;7320;p2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7321" name="Shape 7321"/>
        <p:cNvGrpSpPr/>
        <p:nvPr/>
      </p:nvGrpSpPr>
      <p:grpSpPr>
        <a:xfrm>
          <a:off x="0" y="0"/>
          <a:ext cx="0" cy="0"/>
          <a:chOff x="0" y="0"/>
          <a:chExt cx="0" cy="0"/>
        </a:xfrm>
      </p:grpSpPr>
      <p:grpSp>
        <p:nvGrpSpPr>
          <p:cNvPr id="7322" name="Google Shape;7322;p203"/>
          <p:cNvGrpSpPr/>
          <p:nvPr/>
        </p:nvGrpSpPr>
        <p:grpSpPr>
          <a:xfrm>
            <a:off x="2693441" y="10"/>
            <a:ext cx="3757132" cy="5143716"/>
            <a:chOff x="1895100" y="238125"/>
            <a:chExt cx="3826000" cy="5238000"/>
          </a:xfrm>
        </p:grpSpPr>
        <p:sp>
          <p:nvSpPr>
            <p:cNvPr id="7323" name="Google Shape;7323;p203"/>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4" name="Google Shape;7324;p203"/>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25" name="Google Shape;7325;p203"/>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326" name="Google Shape;7326;p2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327" name="Google Shape;7327;p2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1668" name="Shape 1668"/>
        <p:cNvGrpSpPr/>
        <p:nvPr/>
      </p:nvGrpSpPr>
      <p:grpSpPr>
        <a:xfrm>
          <a:off x="0" y="0"/>
          <a:ext cx="0" cy="0"/>
          <a:chOff x="0" y="0"/>
          <a:chExt cx="0" cy="0"/>
        </a:xfrm>
      </p:grpSpPr>
      <p:grpSp>
        <p:nvGrpSpPr>
          <p:cNvPr id="1669" name="Google Shape;1669;p103"/>
          <p:cNvGrpSpPr/>
          <p:nvPr/>
        </p:nvGrpSpPr>
        <p:grpSpPr>
          <a:xfrm>
            <a:off x="2726703" y="6"/>
            <a:ext cx="3697033" cy="5143642"/>
            <a:chOff x="1926275" y="238125"/>
            <a:chExt cx="3765950" cy="5239525"/>
          </a:xfrm>
        </p:grpSpPr>
        <p:sp>
          <p:nvSpPr>
            <p:cNvPr id="1670" name="Google Shape;1670;p10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10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10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10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10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10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10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10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10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10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10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10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10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10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10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10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10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10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10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10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10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10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10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10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10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0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10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10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10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10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10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10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0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10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0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0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10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10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10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10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10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10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10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10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10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10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10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10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10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10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10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10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10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10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10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10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10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10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10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10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0" name="Google Shape;1730;p103"/>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1" name="Google Shape;1731;p103"/>
          <p:cNvGrpSpPr/>
          <p:nvPr/>
        </p:nvGrpSpPr>
        <p:grpSpPr>
          <a:xfrm>
            <a:off x="2686261" y="2"/>
            <a:ext cx="2103910" cy="5143716"/>
            <a:chOff x="2726150" y="238125"/>
            <a:chExt cx="2142475" cy="5238000"/>
          </a:xfrm>
        </p:grpSpPr>
        <p:sp>
          <p:nvSpPr>
            <p:cNvPr id="1732" name="Google Shape;1732;p103"/>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103"/>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103"/>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5" name="Google Shape;1735;p103"/>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36" name="Google Shape;1736;p103"/>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37" name="Google Shape;1737;p1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38" name="Google Shape;1738;p103"/>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103"/>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740" name="Google Shape;1740;p1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741" name="Google Shape;1741;p10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28" name="Shape 7328"/>
        <p:cNvGrpSpPr/>
        <p:nvPr/>
      </p:nvGrpSpPr>
      <p:grpSpPr>
        <a:xfrm>
          <a:off x="0" y="0"/>
          <a:ext cx="0" cy="0"/>
          <a:chOff x="0" y="0"/>
          <a:chExt cx="0" cy="0"/>
        </a:xfrm>
      </p:grpSpPr>
      <p:sp>
        <p:nvSpPr>
          <p:cNvPr id="7329" name="Google Shape;7329;p2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7330" name="Google Shape;7330;p204"/>
          <p:cNvGrpSpPr/>
          <p:nvPr/>
        </p:nvGrpSpPr>
        <p:grpSpPr>
          <a:xfrm>
            <a:off x="8041173" y="4778596"/>
            <a:ext cx="598277" cy="170409"/>
            <a:chOff x="238125" y="1822850"/>
            <a:chExt cx="7080200" cy="2016675"/>
          </a:xfrm>
        </p:grpSpPr>
        <p:sp>
          <p:nvSpPr>
            <p:cNvPr id="7331" name="Google Shape;7331;p20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2" name="Google Shape;7332;p20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3" name="Google Shape;7333;p20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4" name="Google Shape;7334;p20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5" name="Google Shape;7335;p20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6" name="Google Shape;7336;p20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7" name="Google Shape;7337;p20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38" name="Google Shape;7338;p20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39" name="Google Shape;7339;p204"/>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7340" name="Google Shape;7340;p20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1" name="Google Shape;7341;p204"/>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7342" name="Google Shape;7342;p20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7343" name="Shape 7343"/>
        <p:cNvGrpSpPr/>
        <p:nvPr/>
      </p:nvGrpSpPr>
      <p:grpSpPr>
        <a:xfrm>
          <a:off x="0" y="0"/>
          <a:ext cx="0" cy="0"/>
          <a:chOff x="0" y="0"/>
          <a:chExt cx="0" cy="0"/>
        </a:xfrm>
      </p:grpSpPr>
      <p:grpSp>
        <p:nvGrpSpPr>
          <p:cNvPr id="7344" name="Google Shape;7344;p205"/>
          <p:cNvGrpSpPr/>
          <p:nvPr/>
        </p:nvGrpSpPr>
        <p:grpSpPr>
          <a:xfrm>
            <a:off x="1936602" y="6"/>
            <a:ext cx="3697033" cy="5143642"/>
            <a:chOff x="1926275" y="238125"/>
            <a:chExt cx="3765950" cy="5239525"/>
          </a:xfrm>
        </p:grpSpPr>
        <p:sp>
          <p:nvSpPr>
            <p:cNvPr id="7345" name="Google Shape;7345;p20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6" name="Google Shape;7346;p20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7" name="Google Shape;7347;p20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8" name="Google Shape;7348;p20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9" name="Google Shape;7349;p20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0" name="Google Shape;7350;p20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1" name="Google Shape;7351;p20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2" name="Google Shape;7352;p20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3" name="Google Shape;7353;p20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4" name="Google Shape;7354;p20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5" name="Google Shape;7355;p20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6" name="Google Shape;7356;p20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7" name="Google Shape;7357;p20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8" name="Google Shape;7358;p20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9" name="Google Shape;7359;p20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0" name="Google Shape;7360;p20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1" name="Google Shape;7361;p20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2" name="Google Shape;7362;p20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3" name="Google Shape;7363;p20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4" name="Google Shape;7364;p20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5" name="Google Shape;7365;p20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6" name="Google Shape;7366;p20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7" name="Google Shape;7367;p20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8" name="Google Shape;7368;p20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9" name="Google Shape;7369;p20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0" name="Google Shape;7370;p20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1" name="Google Shape;7371;p20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2" name="Google Shape;7372;p20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3" name="Google Shape;7373;p20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4" name="Google Shape;7374;p20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5" name="Google Shape;7375;p20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6" name="Google Shape;7376;p20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7" name="Google Shape;7377;p20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8" name="Google Shape;7378;p20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9" name="Google Shape;7379;p20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0" name="Google Shape;7380;p20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1" name="Google Shape;7381;p20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2" name="Google Shape;7382;p20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3" name="Google Shape;7383;p20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4" name="Google Shape;7384;p20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5" name="Google Shape;7385;p20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6" name="Google Shape;7386;p20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7" name="Google Shape;7387;p20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8" name="Google Shape;7388;p20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9" name="Google Shape;7389;p20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0" name="Google Shape;7390;p20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1" name="Google Shape;7391;p20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2" name="Google Shape;7392;p20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3" name="Google Shape;7393;p20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4" name="Google Shape;7394;p20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5" name="Google Shape;7395;p20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6" name="Google Shape;7396;p20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7" name="Google Shape;7397;p20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8" name="Google Shape;7398;p20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9" name="Google Shape;7399;p20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0" name="Google Shape;7400;p20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1" name="Google Shape;7401;p20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2" name="Google Shape;7402;p20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3" name="Google Shape;7403;p20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4" name="Google Shape;7404;p20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05" name="Google Shape;7405;p205"/>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7406" name="Google Shape;7406;p2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407" name="Google Shape;7407;p205"/>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7408" name="Google Shape;7408;p20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09" name="Google Shape;7409;p205"/>
          <p:cNvGrpSpPr/>
          <p:nvPr/>
        </p:nvGrpSpPr>
        <p:grpSpPr>
          <a:xfrm>
            <a:off x="8041173" y="4778596"/>
            <a:ext cx="598277" cy="170409"/>
            <a:chOff x="238125" y="1822850"/>
            <a:chExt cx="7080200" cy="2016675"/>
          </a:xfrm>
        </p:grpSpPr>
        <p:sp>
          <p:nvSpPr>
            <p:cNvPr id="7410" name="Google Shape;7410;p2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1" name="Google Shape;7411;p2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2" name="Google Shape;7412;p2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3" name="Google Shape;7413;p2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4" name="Google Shape;7414;p2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5" name="Google Shape;7415;p2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6" name="Google Shape;7416;p2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17" name="Google Shape;7417;p205"/>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7418" name="Google Shape;7418;p2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7419" name="Shape 7419"/>
        <p:cNvGrpSpPr/>
        <p:nvPr/>
      </p:nvGrpSpPr>
      <p:grpSpPr>
        <a:xfrm>
          <a:off x="0" y="0"/>
          <a:ext cx="0" cy="0"/>
          <a:chOff x="0" y="0"/>
          <a:chExt cx="0" cy="0"/>
        </a:xfrm>
      </p:grpSpPr>
      <p:sp>
        <p:nvSpPr>
          <p:cNvPr id="7420" name="Google Shape;7420;p206"/>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7421" name="Google Shape;7421;p2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422" name="Google Shape;7422;p206"/>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7423" name="Google Shape;7423;p206"/>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24" name="Google Shape;7424;p206"/>
          <p:cNvGrpSpPr/>
          <p:nvPr/>
        </p:nvGrpSpPr>
        <p:grpSpPr>
          <a:xfrm>
            <a:off x="8041173" y="4778596"/>
            <a:ext cx="598277" cy="170409"/>
            <a:chOff x="238125" y="1822850"/>
            <a:chExt cx="7080200" cy="2016675"/>
          </a:xfrm>
        </p:grpSpPr>
        <p:sp>
          <p:nvSpPr>
            <p:cNvPr id="7425" name="Google Shape;7425;p20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6" name="Google Shape;7426;p20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7" name="Google Shape;7427;p20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8" name="Google Shape;7428;p20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9" name="Google Shape;7429;p20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0" name="Google Shape;7430;p20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1" name="Google Shape;7431;p20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32" name="Google Shape;7432;p206"/>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7433" name="Google Shape;7433;p2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7434" name="Shape 7434"/>
        <p:cNvGrpSpPr/>
        <p:nvPr/>
      </p:nvGrpSpPr>
      <p:grpSpPr>
        <a:xfrm>
          <a:off x="0" y="0"/>
          <a:ext cx="0" cy="0"/>
          <a:chOff x="0" y="0"/>
          <a:chExt cx="0" cy="0"/>
        </a:xfrm>
      </p:grpSpPr>
      <p:sp>
        <p:nvSpPr>
          <p:cNvPr id="7435" name="Google Shape;7435;p207"/>
          <p:cNvSpPr txBox="1"/>
          <p:nvPr>
            <p:ph type="title"/>
          </p:nvPr>
        </p:nvSpPr>
        <p:spPr>
          <a:xfrm>
            <a:off x="4564775"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36" name="Google Shape;7436;p207"/>
          <p:cNvSpPr txBox="1"/>
          <p:nvPr>
            <p:ph idx="1" type="body"/>
          </p:nvPr>
        </p:nvSpPr>
        <p:spPr>
          <a:xfrm>
            <a:off x="4564775"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7437" name="Google Shape;7437;p2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438" name="Google Shape;7438;p207"/>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9" name="Google Shape;7439;p207"/>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7440" name="Google Shape;7440;p207"/>
          <p:cNvGrpSpPr/>
          <p:nvPr/>
        </p:nvGrpSpPr>
        <p:grpSpPr>
          <a:xfrm>
            <a:off x="8041173" y="4778596"/>
            <a:ext cx="598277" cy="170409"/>
            <a:chOff x="238125" y="1822850"/>
            <a:chExt cx="7080200" cy="2016675"/>
          </a:xfrm>
        </p:grpSpPr>
        <p:sp>
          <p:nvSpPr>
            <p:cNvPr id="7441" name="Google Shape;7441;p2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2" name="Google Shape;7442;p2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3" name="Google Shape;7443;p2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4" name="Google Shape;7444;p2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5" name="Google Shape;7445;p2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6" name="Google Shape;7446;p2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7" name="Google Shape;7447;p2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7448" name="Shape 7448"/>
        <p:cNvGrpSpPr/>
        <p:nvPr/>
      </p:nvGrpSpPr>
      <p:grpSpPr>
        <a:xfrm>
          <a:off x="0" y="0"/>
          <a:ext cx="0" cy="0"/>
          <a:chOff x="0" y="0"/>
          <a:chExt cx="0" cy="0"/>
        </a:xfrm>
      </p:grpSpPr>
      <p:sp>
        <p:nvSpPr>
          <p:cNvPr id="7449" name="Google Shape;7449;p208"/>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50" name="Google Shape;7450;p20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7451" name="Google Shape;7451;p208"/>
          <p:cNvGrpSpPr/>
          <p:nvPr/>
        </p:nvGrpSpPr>
        <p:grpSpPr>
          <a:xfrm>
            <a:off x="8041173" y="4778596"/>
            <a:ext cx="598277" cy="170409"/>
            <a:chOff x="238125" y="1822850"/>
            <a:chExt cx="7080200" cy="2016675"/>
          </a:xfrm>
        </p:grpSpPr>
        <p:sp>
          <p:nvSpPr>
            <p:cNvPr id="7452" name="Google Shape;7452;p20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3" name="Google Shape;7453;p20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4" name="Google Shape;7454;p20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5" name="Google Shape;7455;p20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6" name="Google Shape;7456;p20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7" name="Google Shape;7457;p20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8" name="Google Shape;7458;p20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59" name="Google Shape;7459;p20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0" name="Google Shape;7460;p20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1" name="Google Shape;7461;p20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462" name="Google Shape;7462;p20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7463" name="Google Shape;7463;p208"/>
          <p:cNvPicPr preferRelativeResize="0"/>
          <p:nvPr/>
        </p:nvPicPr>
        <p:blipFill rotWithShape="1">
          <a:blip r:embed="rId3">
            <a:alphaModFix/>
          </a:blip>
          <a:srcRect b="0" l="0" r="0" t="0"/>
          <a:stretch/>
        </p:blipFill>
        <p:spPr>
          <a:xfrm>
            <a:off x="1714496" y="1707185"/>
            <a:ext cx="1714499" cy="3436315"/>
          </a:xfrm>
          <a:prstGeom prst="rect">
            <a:avLst/>
          </a:prstGeom>
          <a:noFill/>
          <a:ln>
            <a:noFill/>
          </a:ln>
        </p:spPr>
      </p:pic>
      <p:sp>
        <p:nvSpPr>
          <p:cNvPr id="7464" name="Google Shape;7464;p208"/>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7465" name="Google Shape;7465;p20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7466" name="Google Shape;7466;p208"/>
          <p:cNvGrpSpPr/>
          <p:nvPr/>
        </p:nvGrpSpPr>
        <p:grpSpPr>
          <a:xfrm>
            <a:off x="-118" y="1714760"/>
            <a:ext cx="1714747" cy="1713968"/>
            <a:chOff x="1189450" y="238125"/>
            <a:chExt cx="5177375" cy="5175025"/>
          </a:xfrm>
        </p:grpSpPr>
        <p:sp>
          <p:nvSpPr>
            <p:cNvPr id="7467" name="Google Shape;7467;p20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8" name="Google Shape;7468;p20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9" name="Google Shape;7469;p20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0" name="Google Shape;7470;p20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1" name="Google Shape;7471;p20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2" name="Google Shape;7472;p20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3" name="Google Shape;7473;p20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4" name="Google Shape;7474;p20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5" name="Google Shape;7475;p20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6" name="Google Shape;7476;p20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7" name="Google Shape;7477;p20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8" name="Google Shape;7478;p20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9" name="Google Shape;7479;p20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0" name="Google Shape;7480;p20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1" name="Google Shape;7481;p20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2" name="Google Shape;7482;p20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3" name="Google Shape;7483;p20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4" name="Google Shape;7484;p20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5" name="Google Shape;7485;p20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6" name="Google Shape;7486;p20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7" name="Google Shape;7487;p20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8" name="Google Shape;7488;p20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9" name="Google Shape;7489;p20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0" name="Google Shape;7490;p20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1" name="Google Shape;7491;p20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2" name="Google Shape;7492;p20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3" name="Google Shape;7493;p20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4" name="Google Shape;7494;p20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5" name="Google Shape;7495;p20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6" name="Google Shape;7496;p20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7" name="Google Shape;7497;p20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8" name="Google Shape;7498;p20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9" name="Google Shape;7499;p20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0" name="Google Shape;7500;p20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1" name="Google Shape;7501;p20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2" name="Google Shape;7502;p20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3" name="Google Shape;7503;p20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4" name="Google Shape;7504;p20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5" name="Google Shape;7505;p20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6" name="Google Shape;7506;p20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7" name="Google Shape;7507;p20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8" name="Google Shape;7508;p20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9" name="Google Shape;7509;p20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0" name="Google Shape;7510;p20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1" name="Google Shape;7511;p20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2" name="Google Shape;7512;p20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3" name="Google Shape;7513;p20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4" name="Google Shape;7514;p20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5" name="Google Shape;7515;p20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6" name="Google Shape;7516;p20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7" name="Google Shape;7517;p20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8" name="Google Shape;7518;p20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9" name="Google Shape;7519;p20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0" name="Google Shape;7520;p20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1" name="Google Shape;7521;p20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2" name="Google Shape;7522;p20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3" name="Google Shape;7523;p20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4" name="Google Shape;7524;p20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5" name="Google Shape;7525;p20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6" name="Google Shape;7526;p20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7" name="Google Shape;7527;p20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8" name="Google Shape;7528;p20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9" name="Google Shape;7529;p20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0" name="Google Shape;7530;p20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1" name="Google Shape;7531;p20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2" name="Google Shape;7532;p20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3" name="Google Shape;7533;p20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4" name="Google Shape;7534;p20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5" name="Google Shape;7535;p20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6" name="Google Shape;7536;p20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7" name="Google Shape;7537;p20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8" name="Google Shape;7538;p20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9" name="Google Shape;7539;p20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0" name="Google Shape;7540;p20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1" name="Google Shape;7541;p20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2" name="Google Shape;7542;p20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3" name="Google Shape;7543;p20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4" name="Google Shape;7544;p20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5" name="Google Shape;7545;p20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6" name="Google Shape;7546;p20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7" name="Google Shape;7547;p20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8" name="Google Shape;7548;p20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9" name="Google Shape;7549;p20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0" name="Google Shape;7550;p20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1" name="Google Shape;7551;p20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2" name="Google Shape;7552;p20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3" name="Google Shape;7553;p20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4" name="Google Shape;7554;p20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5" name="Google Shape;7555;p20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6" name="Google Shape;7556;p20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7" name="Google Shape;7557;p20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8" name="Google Shape;7558;p20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9" name="Google Shape;7559;p20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0" name="Google Shape;7560;p20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1" name="Google Shape;7561;p20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2" name="Google Shape;7562;p20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3" name="Google Shape;7563;p20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4" name="Google Shape;7564;p20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5" name="Google Shape;7565;p20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6" name="Google Shape;7566;p20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7" name="Google Shape;7567;p20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8" name="Google Shape;7568;p20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9" name="Google Shape;7569;p20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0" name="Google Shape;7570;p20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1" name="Google Shape;7571;p20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2" name="Google Shape;7572;p20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3" name="Google Shape;7573;p20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4" name="Google Shape;7574;p20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5" name="Google Shape;7575;p20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6" name="Google Shape;7576;p20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7" name="Google Shape;7577;p20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8" name="Google Shape;7578;p20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9" name="Google Shape;7579;p20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0" name="Google Shape;7580;p20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1" name="Google Shape;7581;p20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2" name="Google Shape;7582;p20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3" name="Google Shape;7583;p20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4" name="Google Shape;7584;p20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5" name="Google Shape;7585;p20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6" name="Google Shape;7586;p20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7" name="Google Shape;7587;p20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8" name="Google Shape;7588;p20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9" name="Google Shape;7589;p20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0" name="Google Shape;7590;p20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1" name="Google Shape;7591;p20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2" name="Google Shape;7592;p20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3" name="Google Shape;7593;p20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4" name="Google Shape;7594;p20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5" name="Google Shape;7595;p20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6" name="Google Shape;7596;p20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7" name="Google Shape;7597;p20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8" name="Google Shape;7598;p20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9" name="Google Shape;7599;p20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0" name="Google Shape;7600;p20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1" name="Google Shape;7601;p20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2" name="Google Shape;7602;p20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3" name="Google Shape;7603;p20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4" name="Google Shape;7604;p20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5" name="Google Shape;7605;p20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6" name="Google Shape;7606;p20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7" name="Google Shape;7607;p20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8" name="Google Shape;7608;p20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9" name="Google Shape;7609;p20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0" name="Google Shape;7610;p20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1" name="Google Shape;7611;p20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2" name="Google Shape;7612;p20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3" name="Google Shape;7613;p20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4" name="Google Shape;7614;p20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5" name="Google Shape;7615;p20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6" name="Google Shape;7616;p20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7" name="Google Shape;7617;p20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8" name="Google Shape;7618;p20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9" name="Google Shape;7619;p20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0" name="Google Shape;7620;p20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1" name="Google Shape;7621;p20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2" name="Google Shape;7622;p20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3" name="Google Shape;7623;p20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4" name="Google Shape;7624;p20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5" name="Google Shape;7625;p20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6" name="Google Shape;7626;p20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7" name="Google Shape;7627;p20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8" name="Google Shape;7628;p20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9" name="Google Shape;7629;p20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0" name="Google Shape;7630;p20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1" name="Google Shape;7631;p20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2" name="Google Shape;7632;p20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3" name="Google Shape;7633;p20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4" name="Google Shape;7634;p20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5" name="Google Shape;7635;p20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6" name="Google Shape;7636;p20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7" name="Google Shape;7637;p20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8" name="Google Shape;7638;p20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9" name="Google Shape;7639;p20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0" name="Google Shape;7640;p20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1" name="Google Shape;7641;p20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2" name="Google Shape;7642;p20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3" name="Google Shape;7643;p20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4" name="Google Shape;7644;p20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5" name="Google Shape;7645;p20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6" name="Google Shape;7646;p20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7" name="Google Shape;7647;p20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8" name="Google Shape;7648;p20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9" name="Google Shape;7649;p20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0" name="Google Shape;7650;p20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1" name="Google Shape;7651;p20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2" name="Google Shape;7652;p20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3" name="Google Shape;7653;p20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4" name="Google Shape;7654;p20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5" name="Google Shape;7655;p20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6" name="Google Shape;7656;p20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7" name="Google Shape;7657;p20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8" name="Google Shape;7658;p20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9" name="Google Shape;7659;p20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0" name="Google Shape;7660;p20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1" name="Google Shape;7661;p20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2" name="Google Shape;7662;p20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3" name="Google Shape;7663;p20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4" name="Google Shape;7664;p20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5" name="Google Shape;7665;p20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6" name="Google Shape;7666;p20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7" name="Google Shape;7667;p20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8" name="Google Shape;7668;p20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9" name="Google Shape;7669;p20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0" name="Google Shape;7670;p20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1" name="Google Shape;7671;p20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2" name="Google Shape;7672;p20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3" name="Google Shape;7673;p20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4" name="Google Shape;7674;p20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5" name="Google Shape;7675;p20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6" name="Google Shape;7676;p20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7" name="Google Shape;7677;p20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8" name="Google Shape;7678;p20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9" name="Google Shape;7679;p20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0" name="Google Shape;7680;p20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1" name="Google Shape;7681;p20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2" name="Google Shape;7682;p20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3" name="Google Shape;7683;p20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4" name="Google Shape;7684;p20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5" name="Google Shape;7685;p20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6" name="Google Shape;7686;p20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7" name="Google Shape;7687;p20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8" name="Google Shape;7688;p20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9" name="Google Shape;7689;p20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0" name="Google Shape;7690;p20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1" name="Google Shape;7691;p20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2" name="Google Shape;7692;p20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3" name="Google Shape;7693;p20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4" name="Google Shape;7694;p20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5" name="Google Shape;7695;p20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6" name="Google Shape;7696;p20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7" name="Google Shape;7697;p20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8" name="Google Shape;7698;p20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9" name="Google Shape;7699;p20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0" name="Google Shape;7700;p20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1" name="Google Shape;7701;p20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2" name="Google Shape;7702;p20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3" name="Google Shape;7703;p20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4" name="Google Shape;7704;p20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5" name="Google Shape;7705;p20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6" name="Google Shape;7706;p20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7" name="Google Shape;7707;p20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8" name="Google Shape;7708;p20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9" name="Google Shape;7709;p20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0" name="Google Shape;7710;p20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1" name="Google Shape;7711;p20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2" name="Google Shape;7712;p20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3" name="Google Shape;7713;p20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4" name="Google Shape;7714;p20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5" name="Google Shape;7715;p20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6" name="Google Shape;7716;p20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7" name="Google Shape;7717;p20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8" name="Google Shape;7718;p20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9" name="Google Shape;7719;p20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0" name="Google Shape;7720;p20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1" name="Google Shape;7721;p20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2" name="Google Shape;7722;p20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3" name="Google Shape;7723;p20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4" name="Google Shape;7724;p20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5" name="Google Shape;7725;p20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6" name="Google Shape;7726;p20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7" name="Google Shape;7727;p20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8" name="Google Shape;7728;p20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9" name="Google Shape;7729;p20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0" name="Google Shape;7730;p20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1" name="Google Shape;7731;p20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2" name="Google Shape;7732;p20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3" name="Google Shape;7733;p20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4" name="Google Shape;7734;p20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5" name="Google Shape;7735;p20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6" name="Google Shape;7736;p20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7" name="Google Shape;7737;p20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8" name="Google Shape;7738;p20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9" name="Google Shape;7739;p20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0" name="Google Shape;7740;p20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1" name="Google Shape;7741;p20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2" name="Google Shape;7742;p20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3" name="Google Shape;7743;p20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4" name="Google Shape;7744;p20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5" name="Google Shape;7745;p20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6" name="Google Shape;7746;p20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7" name="Google Shape;7747;p20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8" name="Google Shape;7748;p20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9" name="Google Shape;7749;p20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0" name="Google Shape;7750;p20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1" name="Google Shape;7751;p20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2" name="Google Shape;7752;p20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3" name="Google Shape;7753;p20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4" name="Google Shape;7754;p20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5" name="Google Shape;7755;p20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6" name="Google Shape;7756;p20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7" name="Google Shape;7757;p20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8" name="Google Shape;7758;p20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9" name="Google Shape;7759;p20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0" name="Google Shape;7760;p20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1" name="Google Shape;7761;p20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2" name="Google Shape;7762;p20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3" name="Google Shape;7763;p20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4" name="Google Shape;7764;p20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5" name="Google Shape;7765;p20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6" name="Google Shape;7766;p20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7" name="Google Shape;7767;p20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8" name="Google Shape;7768;p20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9" name="Google Shape;7769;p20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0" name="Google Shape;7770;p20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1" name="Google Shape;7771;p20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2" name="Google Shape;7772;p20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3" name="Google Shape;7773;p20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4" name="Google Shape;7774;p20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5" name="Google Shape;7775;p20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6" name="Google Shape;7776;p20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7" name="Google Shape;7777;p20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8" name="Google Shape;7778;p20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9" name="Google Shape;7779;p20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0" name="Google Shape;7780;p20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1" name="Google Shape;7781;p20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2" name="Google Shape;7782;p20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3" name="Google Shape;7783;p20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4" name="Google Shape;7784;p20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5" name="Google Shape;7785;p20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6" name="Google Shape;7786;p20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7" name="Google Shape;7787;p20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8" name="Google Shape;7788;p20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9" name="Google Shape;7789;p20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0" name="Google Shape;7790;p20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1" name="Google Shape;7791;p20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2" name="Google Shape;7792;p20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3" name="Google Shape;7793;p20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4" name="Google Shape;7794;p20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5" name="Google Shape;7795;p20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6" name="Google Shape;7796;p20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7" name="Google Shape;7797;p20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8" name="Google Shape;7798;p20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9" name="Google Shape;7799;p20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0" name="Google Shape;7800;p20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1" name="Google Shape;7801;p20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2" name="Google Shape;7802;p20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3" name="Google Shape;7803;p20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4" name="Google Shape;7804;p20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5" name="Google Shape;7805;p20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6" name="Google Shape;7806;p20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7" name="Google Shape;7807;p20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8" name="Google Shape;7808;p20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9" name="Google Shape;7809;p20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0" name="Google Shape;7810;p20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1" name="Google Shape;7811;p20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2" name="Google Shape;7812;p20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3" name="Google Shape;7813;p20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4" name="Google Shape;7814;p20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5" name="Google Shape;7815;p20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6" name="Google Shape;7816;p20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7" name="Google Shape;7817;p20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8" name="Google Shape;7818;p20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9" name="Google Shape;7819;p20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0" name="Google Shape;7820;p20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1" name="Google Shape;7821;p20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2" name="Google Shape;7822;p20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3" name="Google Shape;7823;p20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4" name="Google Shape;7824;p20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5" name="Google Shape;7825;p20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6" name="Google Shape;7826;p20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7" name="Google Shape;7827;p20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8" name="Google Shape;7828;p20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9" name="Google Shape;7829;p20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0" name="Google Shape;7830;p20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1" name="Google Shape;7831;p20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2" name="Google Shape;7832;p20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3" name="Google Shape;7833;p20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4" name="Google Shape;7834;p20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5" name="Google Shape;7835;p20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6" name="Google Shape;7836;p20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7" name="Google Shape;7837;p20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8" name="Google Shape;7838;p20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9" name="Google Shape;7839;p20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0" name="Google Shape;7840;p20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1" name="Google Shape;7841;p20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2" name="Google Shape;7842;p20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3" name="Google Shape;7843;p20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4" name="Google Shape;7844;p20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5" name="Google Shape;7845;p20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6" name="Google Shape;7846;p20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7" name="Google Shape;7847;p20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8" name="Google Shape;7848;p20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9" name="Google Shape;7849;p20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0" name="Google Shape;7850;p20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1" name="Google Shape;7851;p20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2" name="Google Shape;7852;p20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3" name="Google Shape;7853;p20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4" name="Google Shape;7854;p20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5" name="Google Shape;7855;p20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6" name="Google Shape;7856;p20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7" name="Google Shape;7857;p20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8" name="Google Shape;7858;p20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9" name="Google Shape;7859;p20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0" name="Google Shape;7860;p20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1" name="Google Shape;7861;p20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2" name="Google Shape;7862;p20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3" name="Google Shape;7863;p20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4" name="Google Shape;7864;p20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5" name="Google Shape;7865;p20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6" name="Google Shape;7866;p20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7" name="Google Shape;7867;p20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8" name="Google Shape;7868;p20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9" name="Google Shape;7869;p20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0" name="Google Shape;7870;p20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1" name="Google Shape;7871;p20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2" name="Google Shape;7872;p20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3" name="Google Shape;7873;p20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4" name="Google Shape;7874;p20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5" name="Google Shape;7875;p20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6" name="Google Shape;7876;p20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7" name="Google Shape;7877;p20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8" name="Google Shape;7878;p20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9" name="Google Shape;7879;p20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0" name="Google Shape;7880;p20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1" name="Google Shape;7881;p20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2" name="Google Shape;7882;p20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3" name="Google Shape;7883;p20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4" name="Google Shape;7884;p20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5" name="Google Shape;7885;p20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6" name="Google Shape;7886;p20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7" name="Google Shape;7887;p20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8" name="Google Shape;7888;p20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9" name="Google Shape;7889;p20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0" name="Google Shape;7890;p20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1" name="Google Shape;7891;p20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2" name="Google Shape;7892;p20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3" name="Google Shape;7893;p20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4" name="Google Shape;7894;p20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5" name="Google Shape;7895;p20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6" name="Google Shape;7896;p20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7" name="Google Shape;7897;p20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8" name="Google Shape;7898;p20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9" name="Google Shape;7899;p20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0" name="Google Shape;7900;p20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1" name="Google Shape;7901;p20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2" name="Google Shape;7902;p20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3" name="Google Shape;7903;p20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4" name="Google Shape;7904;p20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5" name="Google Shape;7905;p20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6" name="Google Shape;7906;p20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7" name="Google Shape;7907;p20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8" name="Google Shape;7908;p20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9" name="Google Shape;7909;p20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0" name="Google Shape;7910;p20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1" name="Google Shape;7911;p20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2" name="Google Shape;7912;p20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3" name="Google Shape;7913;p20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4" name="Google Shape;7914;p20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5" name="Google Shape;7915;p20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6" name="Google Shape;7916;p20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7" name="Google Shape;7917;p20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8" name="Google Shape;7918;p20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9" name="Google Shape;7919;p20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0" name="Google Shape;7920;p20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1" name="Google Shape;7921;p20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2" name="Google Shape;7922;p20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3" name="Google Shape;7923;p20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4" name="Google Shape;7924;p20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5" name="Google Shape;7925;p20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6" name="Google Shape;7926;p20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7" name="Google Shape;7927;p20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8" name="Google Shape;7928;p20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9" name="Google Shape;7929;p20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0" name="Google Shape;7930;p20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1" name="Google Shape;7931;p20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2" name="Google Shape;7932;p20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3" name="Google Shape;7933;p20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4" name="Google Shape;7934;p20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5" name="Google Shape;7935;p20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6" name="Google Shape;7936;p20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7" name="Google Shape;7937;p20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8" name="Google Shape;7938;p20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9" name="Google Shape;7939;p20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0" name="Google Shape;7940;p20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1" name="Google Shape;7941;p20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2" name="Google Shape;7942;p20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3" name="Google Shape;7943;p20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4" name="Google Shape;7944;p20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5" name="Google Shape;7945;p20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6" name="Google Shape;7946;p20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7" name="Google Shape;7947;p20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8" name="Google Shape;7948;p20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9" name="Google Shape;7949;p20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0" name="Google Shape;7950;p20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1" name="Google Shape;7951;p20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2" name="Google Shape;7952;p20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3" name="Google Shape;7953;p20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4" name="Google Shape;7954;p20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5" name="Google Shape;7955;p20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6" name="Google Shape;7956;p20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7" name="Google Shape;7957;p20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8" name="Google Shape;7958;p20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9" name="Google Shape;7959;p20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0" name="Google Shape;7960;p20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1" name="Google Shape;7961;p20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2" name="Google Shape;7962;p20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3" name="Google Shape;7963;p20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4" name="Google Shape;7964;p20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5" name="Google Shape;7965;p20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6" name="Google Shape;7966;p20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7" name="Google Shape;7967;p20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8" name="Google Shape;7968;p20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9" name="Google Shape;7969;p20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0" name="Google Shape;7970;p20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1" name="Google Shape;7971;p20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2" name="Google Shape;7972;p20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3" name="Google Shape;7973;p20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4" name="Google Shape;7974;p20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5" name="Google Shape;7975;p20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6" name="Google Shape;7976;p20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7" name="Google Shape;7977;p20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8" name="Google Shape;7978;p20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9" name="Google Shape;7979;p20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0" name="Google Shape;7980;p20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1" name="Google Shape;7981;p20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2" name="Google Shape;7982;p20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3" name="Google Shape;7983;p20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4" name="Google Shape;7984;p20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5" name="Google Shape;7985;p20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6" name="Google Shape;7986;p20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7" name="Google Shape;7987;p20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8" name="Google Shape;7988;p20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9" name="Google Shape;7989;p20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0" name="Google Shape;7990;p20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1" name="Google Shape;7991;p20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2" name="Google Shape;7992;p20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3" name="Google Shape;7993;p20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4" name="Google Shape;7994;p20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5" name="Google Shape;7995;p20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6" name="Google Shape;7996;p20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7" name="Google Shape;7997;p20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8" name="Google Shape;7998;p20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9" name="Google Shape;7999;p20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0" name="Google Shape;8000;p20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1" name="Google Shape;8001;p20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2" name="Google Shape;8002;p20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3" name="Google Shape;8003;p20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4" name="Google Shape;8004;p20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5" name="Google Shape;8005;p20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6" name="Google Shape;8006;p20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7" name="Google Shape;8007;p20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8" name="Google Shape;8008;p20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9" name="Google Shape;8009;p20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0" name="Google Shape;8010;p20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1" name="Google Shape;8011;p20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2" name="Google Shape;8012;p20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3" name="Google Shape;8013;p20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4" name="Google Shape;8014;p20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5" name="Google Shape;8015;p20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6" name="Google Shape;8016;p20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7" name="Google Shape;8017;p20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8" name="Google Shape;8018;p20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9" name="Google Shape;8019;p20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0" name="Google Shape;8020;p20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1" name="Google Shape;8021;p20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2" name="Google Shape;8022;p20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3" name="Google Shape;8023;p20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4" name="Google Shape;8024;p20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5" name="Google Shape;8025;p20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6" name="Google Shape;8026;p20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7" name="Google Shape;8027;p20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8" name="Google Shape;8028;p20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9" name="Google Shape;8029;p20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0" name="Google Shape;8030;p20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1" name="Google Shape;8031;p20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2" name="Google Shape;8032;p20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3" name="Google Shape;8033;p20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4" name="Google Shape;8034;p20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035" name="Google Shape;8035;p20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8036" name="Shape 8036"/>
        <p:cNvGrpSpPr/>
        <p:nvPr/>
      </p:nvGrpSpPr>
      <p:grpSpPr>
        <a:xfrm>
          <a:off x="0" y="0"/>
          <a:ext cx="0" cy="0"/>
          <a:chOff x="0" y="0"/>
          <a:chExt cx="0" cy="0"/>
        </a:xfrm>
      </p:grpSpPr>
      <p:sp>
        <p:nvSpPr>
          <p:cNvPr id="8037" name="Google Shape;8037;p20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8" name="Google Shape;8038;p20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9" name="Google Shape;8039;p20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0" name="Google Shape;8040;p209"/>
          <p:cNvSpPr txBox="1"/>
          <p:nvPr>
            <p:ph type="title"/>
          </p:nvPr>
        </p:nvSpPr>
        <p:spPr>
          <a:xfrm>
            <a:off x="609452"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41" name="Google Shape;8041;p2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042" name="Google Shape;8042;p20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3" name="Google Shape;8043;p209"/>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8044" name="Google Shape;8044;p20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8045" name="Google Shape;8045;p20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8046" name="Google Shape;8046;p20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8047" name="Google Shape;8047;p209"/>
          <p:cNvGrpSpPr/>
          <p:nvPr/>
        </p:nvGrpSpPr>
        <p:grpSpPr>
          <a:xfrm>
            <a:off x="8041173" y="4778596"/>
            <a:ext cx="598277" cy="170409"/>
            <a:chOff x="238125" y="1822850"/>
            <a:chExt cx="7080200" cy="2016675"/>
          </a:xfrm>
        </p:grpSpPr>
        <p:sp>
          <p:nvSpPr>
            <p:cNvPr id="8048" name="Google Shape;8048;p20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9" name="Google Shape;8049;p20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0" name="Google Shape;8050;p20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1" name="Google Shape;8051;p20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2" name="Google Shape;8052;p20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3" name="Google Shape;8053;p20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4" name="Google Shape;8054;p20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55" name="Google Shape;8055;p209"/>
          <p:cNvGrpSpPr/>
          <p:nvPr/>
        </p:nvGrpSpPr>
        <p:grpSpPr>
          <a:xfrm>
            <a:off x="7429557" y="273"/>
            <a:ext cx="1714747" cy="1713968"/>
            <a:chOff x="1189450" y="238125"/>
            <a:chExt cx="5177375" cy="5175025"/>
          </a:xfrm>
        </p:grpSpPr>
        <p:sp>
          <p:nvSpPr>
            <p:cNvPr id="8056" name="Google Shape;8056;p20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7" name="Google Shape;8057;p20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8" name="Google Shape;8058;p20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9" name="Google Shape;8059;p20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0" name="Google Shape;8060;p20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1" name="Google Shape;8061;p20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2" name="Google Shape;8062;p20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3" name="Google Shape;8063;p20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4" name="Google Shape;8064;p20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5" name="Google Shape;8065;p20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6" name="Google Shape;8066;p20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7" name="Google Shape;8067;p20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8" name="Google Shape;8068;p20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9" name="Google Shape;8069;p20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0" name="Google Shape;8070;p20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1" name="Google Shape;8071;p20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2" name="Google Shape;8072;p20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3" name="Google Shape;8073;p20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4" name="Google Shape;8074;p20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5" name="Google Shape;8075;p20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6" name="Google Shape;8076;p20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7" name="Google Shape;8077;p20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8" name="Google Shape;8078;p20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9" name="Google Shape;8079;p20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0" name="Google Shape;8080;p20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1" name="Google Shape;8081;p20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2" name="Google Shape;8082;p20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3" name="Google Shape;8083;p20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4" name="Google Shape;8084;p20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5" name="Google Shape;8085;p20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6" name="Google Shape;8086;p20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7" name="Google Shape;8087;p20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8" name="Google Shape;8088;p20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9" name="Google Shape;8089;p20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0" name="Google Shape;8090;p20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1" name="Google Shape;8091;p20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2" name="Google Shape;8092;p20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3" name="Google Shape;8093;p20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4" name="Google Shape;8094;p20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5" name="Google Shape;8095;p20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6" name="Google Shape;8096;p20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7" name="Google Shape;8097;p20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8" name="Google Shape;8098;p20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9" name="Google Shape;8099;p20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0" name="Google Shape;8100;p20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1" name="Google Shape;8101;p20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2" name="Google Shape;8102;p20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3" name="Google Shape;8103;p20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4" name="Google Shape;8104;p20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5" name="Google Shape;8105;p20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6" name="Google Shape;8106;p20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7" name="Google Shape;8107;p20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8" name="Google Shape;8108;p20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9" name="Google Shape;8109;p20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0" name="Google Shape;8110;p20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1" name="Google Shape;8111;p20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2" name="Google Shape;8112;p20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3" name="Google Shape;8113;p20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4" name="Google Shape;8114;p20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5" name="Google Shape;8115;p20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6" name="Google Shape;8116;p20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7" name="Google Shape;8117;p20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8" name="Google Shape;8118;p20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9" name="Google Shape;8119;p20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0" name="Google Shape;8120;p20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1" name="Google Shape;8121;p20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2" name="Google Shape;8122;p20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3" name="Google Shape;8123;p20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4" name="Google Shape;8124;p20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5" name="Google Shape;8125;p20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6" name="Google Shape;8126;p20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7" name="Google Shape;8127;p20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8" name="Google Shape;8128;p20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9" name="Google Shape;8129;p20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0" name="Google Shape;8130;p20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1" name="Google Shape;8131;p20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2" name="Google Shape;8132;p20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3" name="Google Shape;8133;p20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4" name="Google Shape;8134;p20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5" name="Google Shape;8135;p20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6" name="Google Shape;8136;p20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7" name="Google Shape;8137;p20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8" name="Google Shape;8138;p20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9" name="Google Shape;8139;p20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0" name="Google Shape;8140;p20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1" name="Google Shape;8141;p20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2" name="Google Shape;8142;p20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3" name="Google Shape;8143;p20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4" name="Google Shape;8144;p20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5" name="Google Shape;8145;p20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6" name="Google Shape;8146;p20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7" name="Google Shape;8147;p20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8" name="Google Shape;8148;p20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9" name="Google Shape;8149;p20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0" name="Google Shape;8150;p20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1" name="Google Shape;8151;p20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2" name="Google Shape;8152;p20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3" name="Google Shape;8153;p20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4" name="Google Shape;8154;p20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5" name="Google Shape;8155;p20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6" name="Google Shape;8156;p20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7" name="Google Shape;8157;p20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8" name="Google Shape;8158;p20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9" name="Google Shape;8159;p20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0" name="Google Shape;8160;p20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1" name="Google Shape;8161;p20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2" name="Google Shape;8162;p20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3" name="Google Shape;8163;p20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4" name="Google Shape;8164;p20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5" name="Google Shape;8165;p20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6" name="Google Shape;8166;p20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7" name="Google Shape;8167;p20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8" name="Google Shape;8168;p20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9" name="Google Shape;8169;p20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0" name="Google Shape;8170;p20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1" name="Google Shape;8171;p20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2" name="Google Shape;8172;p20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3" name="Google Shape;8173;p20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4" name="Google Shape;8174;p20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5" name="Google Shape;8175;p20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6" name="Google Shape;8176;p20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7" name="Google Shape;8177;p20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8" name="Google Shape;8178;p20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9" name="Google Shape;8179;p20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0" name="Google Shape;8180;p20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1" name="Google Shape;8181;p20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2" name="Google Shape;8182;p20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3" name="Google Shape;8183;p20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4" name="Google Shape;8184;p20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5" name="Google Shape;8185;p20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6" name="Google Shape;8186;p20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7" name="Google Shape;8187;p20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8" name="Google Shape;8188;p20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9" name="Google Shape;8189;p20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0" name="Google Shape;8190;p20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1" name="Google Shape;8191;p20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2" name="Google Shape;8192;p20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3" name="Google Shape;8193;p20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4" name="Google Shape;8194;p20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5" name="Google Shape;8195;p20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6" name="Google Shape;8196;p20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7" name="Google Shape;8197;p20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8" name="Google Shape;8198;p20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9" name="Google Shape;8199;p20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0" name="Google Shape;8200;p20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1" name="Google Shape;8201;p20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2" name="Google Shape;8202;p20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3" name="Google Shape;8203;p20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4" name="Google Shape;8204;p20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5" name="Google Shape;8205;p20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6" name="Google Shape;8206;p20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7" name="Google Shape;8207;p20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8" name="Google Shape;8208;p20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9" name="Google Shape;8209;p20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0" name="Google Shape;8210;p20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1" name="Google Shape;8211;p20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2" name="Google Shape;8212;p20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3" name="Google Shape;8213;p20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4" name="Google Shape;8214;p20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5" name="Google Shape;8215;p20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6" name="Google Shape;8216;p20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7" name="Google Shape;8217;p20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8" name="Google Shape;8218;p20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9" name="Google Shape;8219;p20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0" name="Google Shape;8220;p20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1" name="Google Shape;8221;p20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2" name="Google Shape;8222;p20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3" name="Google Shape;8223;p20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4" name="Google Shape;8224;p20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5" name="Google Shape;8225;p20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6" name="Google Shape;8226;p20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7" name="Google Shape;8227;p20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8" name="Google Shape;8228;p20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9" name="Google Shape;8229;p20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0" name="Google Shape;8230;p20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1" name="Google Shape;8231;p20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2" name="Google Shape;8232;p20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3" name="Google Shape;8233;p20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4" name="Google Shape;8234;p20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5" name="Google Shape;8235;p20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6" name="Google Shape;8236;p20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7" name="Google Shape;8237;p20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8" name="Google Shape;8238;p20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9" name="Google Shape;8239;p20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0" name="Google Shape;8240;p20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1" name="Google Shape;8241;p20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2" name="Google Shape;8242;p20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3" name="Google Shape;8243;p20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4" name="Google Shape;8244;p20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5" name="Google Shape;8245;p20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6" name="Google Shape;8246;p20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7" name="Google Shape;8247;p20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8" name="Google Shape;8248;p20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9" name="Google Shape;8249;p20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0" name="Google Shape;8250;p20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1" name="Google Shape;8251;p20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2" name="Google Shape;8252;p20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3" name="Google Shape;8253;p20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4" name="Google Shape;8254;p20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5" name="Google Shape;8255;p20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6" name="Google Shape;8256;p20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7" name="Google Shape;8257;p20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8" name="Google Shape;8258;p20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9" name="Google Shape;8259;p20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0" name="Google Shape;8260;p20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1" name="Google Shape;8261;p20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2" name="Google Shape;8262;p20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3" name="Google Shape;8263;p20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4" name="Google Shape;8264;p20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5" name="Google Shape;8265;p20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6" name="Google Shape;8266;p20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7" name="Google Shape;8267;p20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8" name="Google Shape;8268;p20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9" name="Google Shape;8269;p20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0" name="Google Shape;8270;p20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1" name="Google Shape;8271;p20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2" name="Google Shape;8272;p20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3" name="Google Shape;8273;p20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4" name="Google Shape;8274;p20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5" name="Google Shape;8275;p20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6" name="Google Shape;8276;p20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7" name="Google Shape;8277;p20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8" name="Google Shape;8278;p20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9" name="Google Shape;8279;p20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0" name="Google Shape;8280;p20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1" name="Google Shape;8281;p20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2" name="Google Shape;8282;p20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3" name="Google Shape;8283;p20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4" name="Google Shape;8284;p20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5" name="Google Shape;8285;p20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6" name="Google Shape;8286;p20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7" name="Google Shape;8287;p20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8" name="Google Shape;8288;p20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9" name="Google Shape;8289;p20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0" name="Google Shape;8290;p20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1" name="Google Shape;8291;p20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2" name="Google Shape;8292;p20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3" name="Google Shape;8293;p20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4" name="Google Shape;8294;p20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5" name="Google Shape;8295;p20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6" name="Google Shape;8296;p20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7" name="Google Shape;8297;p20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8" name="Google Shape;8298;p20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9" name="Google Shape;8299;p20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0" name="Google Shape;8300;p20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1" name="Google Shape;8301;p20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2" name="Google Shape;8302;p20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3" name="Google Shape;8303;p20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4" name="Google Shape;8304;p20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5" name="Google Shape;8305;p20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6" name="Google Shape;8306;p20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7" name="Google Shape;8307;p20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8" name="Google Shape;8308;p20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9" name="Google Shape;8309;p20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0" name="Google Shape;8310;p20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1" name="Google Shape;8311;p20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2" name="Google Shape;8312;p20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3" name="Google Shape;8313;p20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4" name="Google Shape;8314;p20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5" name="Google Shape;8315;p20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6" name="Google Shape;8316;p20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7" name="Google Shape;8317;p20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8" name="Google Shape;8318;p20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9" name="Google Shape;8319;p20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0" name="Google Shape;8320;p20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1" name="Google Shape;8321;p20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2" name="Google Shape;8322;p20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3" name="Google Shape;8323;p20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4" name="Google Shape;8324;p20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5" name="Google Shape;8325;p20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6" name="Google Shape;8326;p20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7" name="Google Shape;8327;p20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8" name="Google Shape;8328;p20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9" name="Google Shape;8329;p20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0" name="Google Shape;8330;p20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1" name="Google Shape;8331;p20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2" name="Google Shape;8332;p20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3" name="Google Shape;8333;p20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4" name="Google Shape;8334;p20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5" name="Google Shape;8335;p20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6" name="Google Shape;8336;p20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7" name="Google Shape;8337;p20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8" name="Google Shape;8338;p20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9" name="Google Shape;8339;p20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0" name="Google Shape;8340;p20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1" name="Google Shape;8341;p20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2" name="Google Shape;8342;p20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3" name="Google Shape;8343;p20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4" name="Google Shape;8344;p20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5" name="Google Shape;8345;p20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6" name="Google Shape;8346;p20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7" name="Google Shape;8347;p20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8" name="Google Shape;8348;p20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9" name="Google Shape;8349;p20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0" name="Google Shape;8350;p20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1" name="Google Shape;8351;p20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2" name="Google Shape;8352;p20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3" name="Google Shape;8353;p20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4" name="Google Shape;8354;p20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5" name="Google Shape;8355;p20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6" name="Google Shape;8356;p20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7" name="Google Shape;8357;p20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8" name="Google Shape;8358;p20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9" name="Google Shape;8359;p20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0" name="Google Shape;8360;p20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1" name="Google Shape;8361;p20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2" name="Google Shape;8362;p20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3" name="Google Shape;8363;p20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4" name="Google Shape;8364;p20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5" name="Google Shape;8365;p20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6" name="Google Shape;8366;p20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7" name="Google Shape;8367;p20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8" name="Google Shape;8368;p20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9" name="Google Shape;8369;p20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0" name="Google Shape;8370;p20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1" name="Google Shape;8371;p20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2" name="Google Shape;8372;p20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3" name="Google Shape;8373;p20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4" name="Google Shape;8374;p20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5" name="Google Shape;8375;p20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6" name="Google Shape;8376;p20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7" name="Google Shape;8377;p20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8" name="Google Shape;8378;p20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9" name="Google Shape;8379;p20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0" name="Google Shape;8380;p20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1" name="Google Shape;8381;p20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2" name="Google Shape;8382;p20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3" name="Google Shape;8383;p20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4" name="Google Shape;8384;p20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5" name="Google Shape;8385;p20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6" name="Google Shape;8386;p20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7" name="Google Shape;8387;p20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8" name="Google Shape;8388;p20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9" name="Google Shape;8389;p20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0" name="Google Shape;8390;p20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1" name="Google Shape;8391;p20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2" name="Google Shape;8392;p20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3" name="Google Shape;8393;p20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4" name="Google Shape;8394;p20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5" name="Google Shape;8395;p20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6" name="Google Shape;8396;p20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7" name="Google Shape;8397;p20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8" name="Google Shape;8398;p20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9" name="Google Shape;8399;p20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0" name="Google Shape;8400;p20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1" name="Google Shape;8401;p20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2" name="Google Shape;8402;p20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3" name="Google Shape;8403;p20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4" name="Google Shape;8404;p20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5" name="Google Shape;8405;p20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6" name="Google Shape;8406;p20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7" name="Google Shape;8407;p20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8" name="Google Shape;8408;p20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9" name="Google Shape;8409;p20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0" name="Google Shape;8410;p20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1" name="Google Shape;8411;p20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2" name="Google Shape;8412;p20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3" name="Google Shape;8413;p20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4" name="Google Shape;8414;p20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5" name="Google Shape;8415;p20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6" name="Google Shape;8416;p20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7" name="Google Shape;8417;p20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8" name="Google Shape;8418;p20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9" name="Google Shape;8419;p20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0" name="Google Shape;8420;p20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1" name="Google Shape;8421;p20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2" name="Google Shape;8422;p20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3" name="Google Shape;8423;p20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4" name="Google Shape;8424;p20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5" name="Google Shape;8425;p20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6" name="Google Shape;8426;p20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7" name="Google Shape;8427;p20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8" name="Google Shape;8428;p20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9" name="Google Shape;8429;p20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0" name="Google Shape;8430;p20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1" name="Google Shape;8431;p20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2" name="Google Shape;8432;p20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3" name="Google Shape;8433;p20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4" name="Google Shape;8434;p20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5" name="Google Shape;8435;p20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6" name="Google Shape;8436;p20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7" name="Google Shape;8437;p20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8" name="Google Shape;8438;p20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9" name="Google Shape;8439;p20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0" name="Google Shape;8440;p20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1" name="Google Shape;8441;p20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2" name="Google Shape;8442;p20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3" name="Google Shape;8443;p20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4" name="Google Shape;8444;p20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5" name="Google Shape;8445;p20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6" name="Google Shape;8446;p20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7" name="Google Shape;8447;p20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8" name="Google Shape;8448;p20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9" name="Google Shape;8449;p20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0" name="Google Shape;8450;p20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1" name="Google Shape;8451;p20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2" name="Google Shape;8452;p20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3" name="Google Shape;8453;p20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4" name="Google Shape;8454;p20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5" name="Google Shape;8455;p20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6" name="Google Shape;8456;p20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7" name="Google Shape;8457;p20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8" name="Google Shape;8458;p20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9" name="Google Shape;8459;p20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0" name="Google Shape;8460;p20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1" name="Google Shape;8461;p20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2" name="Google Shape;8462;p20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3" name="Google Shape;8463;p20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4" name="Google Shape;8464;p20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5" name="Google Shape;8465;p20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6" name="Google Shape;8466;p20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7" name="Google Shape;8467;p20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8" name="Google Shape;8468;p20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9" name="Google Shape;8469;p20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0" name="Google Shape;8470;p20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1" name="Google Shape;8471;p20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2" name="Google Shape;8472;p20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3" name="Google Shape;8473;p20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4" name="Google Shape;8474;p20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5" name="Google Shape;8475;p20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6" name="Google Shape;8476;p20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7" name="Google Shape;8477;p20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8" name="Google Shape;8478;p20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9" name="Google Shape;8479;p20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0" name="Google Shape;8480;p20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1" name="Google Shape;8481;p20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2" name="Google Shape;8482;p20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3" name="Google Shape;8483;p20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4" name="Google Shape;8484;p20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5" name="Google Shape;8485;p20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6" name="Google Shape;8486;p20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7" name="Google Shape;8487;p20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8" name="Google Shape;8488;p20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9" name="Google Shape;8489;p20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0" name="Google Shape;8490;p20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1" name="Google Shape;8491;p20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2" name="Google Shape;8492;p20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3" name="Google Shape;8493;p20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4" name="Google Shape;8494;p20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5" name="Google Shape;8495;p20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6" name="Google Shape;8496;p20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7" name="Google Shape;8497;p20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8" name="Google Shape;8498;p20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9" name="Google Shape;8499;p20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0" name="Google Shape;8500;p20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1" name="Google Shape;8501;p20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2" name="Google Shape;8502;p20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3" name="Google Shape;8503;p20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4" name="Google Shape;8504;p20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5" name="Google Shape;8505;p20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6" name="Google Shape;8506;p20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7" name="Google Shape;8507;p20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8" name="Google Shape;8508;p20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9" name="Google Shape;8509;p20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0" name="Google Shape;8510;p20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1" name="Google Shape;8511;p20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2" name="Google Shape;8512;p20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3" name="Google Shape;8513;p20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4" name="Google Shape;8514;p20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5" name="Google Shape;8515;p20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6" name="Google Shape;8516;p20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7" name="Google Shape;8517;p20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8" name="Google Shape;8518;p20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9" name="Google Shape;8519;p20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0" name="Google Shape;8520;p20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1" name="Google Shape;8521;p20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2" name="Google Shape;8522;p20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3" name="Google Shape;8523;p20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4" name="Google Shape;8524;p20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5" name="Google Shape;8525;p20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6" name="Google Shape;8526;p20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7" name="Google Shape;8527;p20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8" name="Google Shape;8528;p20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9" name="Google Shape;8529;p20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0" name="Google Shape;8530;p20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1" name="Google Shape;8531;p20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2" name="Google Shape;8532;p20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3" name="Google Shape;8533;p20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4" name="Google Shape;8534;p20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5" name="Google Shape;8535;p20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6" name="Google Shape;8536;p20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7" name="Google Shape;8537;p20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8" name="Google Shape;8538;p20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9" name="Google Shape;8539;p20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0" name="Google Shape;8540;p20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1" name="Google Shape;8541;p20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2" name="Google Shape;8542;p20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3" name="Google Shape;8543;p20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4" name="Google Shape;8544;p20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5" name="Google Shape;8545;p20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6" name="Google Shape;8546;p20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7" name="Google Shape;8547;p20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8" name="Google Shape;8548;p20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9" name="Google Shape;8549;p20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0" name="Google Shape;8550;p20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1" name="Google Shape;8551;p20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2" name="Google Shape;8552;p20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3" name="Google Shape;8553;p20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4" name="Google Shape;8554;p20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5" name="Google Shape;8555;p20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6" name="Google Shape;8556;p20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7" name="Google Shape;8557;p20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8" name="Google Shape;8558;p20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9" name="Google Shape;8559;p20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0" name="Google Shape;8560;p20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1" name="Google Shape;8561;p20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2" name="Google Shape;8562;p20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3" name="Google Shape;8563;p20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4" name="Google Shape;8564;p20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5" name="Google Shape;8565;p20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6" name="Google Shape;8566;p20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7" name="Google Shape;8567;p20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8" name="Google Shape;8568;p20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9" name="Google Shape;8569;p20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0" name="Google Shape;8570;p20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1" name="Google Shape;8571;p20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2" name="Google Shape;8572;p20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3" name="Google Shape;8573;p20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4" name="Google Shape;8574;p20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5" name="Google Shape;8575;p20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6" name="Google Shape;8576;p20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7" name="Google Shape;8577;p20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8" name="Google Shape;8578;p20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9" name="Google Shape;8579;p20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0" name="Google Shape;8580;p20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1" name="Google Shape;8581;p20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2" name="Google Shape;8582;p20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3" name="Google Shape;8583;p20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4" name="Google Shape;8584;p20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5" name="Google Shape;8585;p20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6" name="Google Shape;8586;p20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7" name="Google Shape;8587;p20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8" name="Google Shape;8588;p20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9" name="Google Shape;8589;p20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0" name="Google Shape;8590;p20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1" name="Google Shape;8591;p20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2" name="Google Shape;8592;p20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3" name="Google Shape;8593;p20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4" name="Google Shape;8594;p20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5" name="Google Shape;8595;p20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6" name="Google Shape;8596;p20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7" name="Google Shape;8597;p20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8" name="Google Shape;8598;p20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9" name="Google Shape;8599;p20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0" name="Google Shape;8600;p20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1" name="Google Shape;8601;p20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2" name="Google Shape;8602;p20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3" name="Google Shape;8603;p20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4" name="Google Shape;8604;p20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5" name="Google Shape;8605;p20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6" name="Google Shape;8606;p20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7" name="Google Shape;8607;p20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8" name="Google Shape;8608;p20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9" name="Google Shape;8609;p20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0" name="Google Shape;8610;p20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1" name="Google Shape;8611;p20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2" name="Google Shape;8612;p20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3" name="Google Shape;8613;p20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4" name="Google Shape;8614;p20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5" name="Google Shape;8615;p20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6" name="Google Shape;8616;p20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7" name="Google Shape;8617;p20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8" name="Google Shape;8618;p20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9" name="Google Shape;8619;p20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0" name="Google Shape;8620;p20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1" name="Google Shape;8621;p20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2" name="Google Shape;8622;p20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3" name="Google Shape;8623;p20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24" name="Google Shape;8624;p20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8625" name="Shape 8625"/>
        <p:cNvGrpSpPr/>
        <p:nvPr/>
      </p:nvGrpSpPr>
      <p:grpSpPr>
        <a:xfrm>
          <a:off x="0" y="0"/>
          <a:ext cx="0" cy="0"/>
          <a:chOff x="0" y="0"/>
          <a:chExt cx="0" cy="0"/>
        </a:xfrm>
      </p:grpSpPr>
      <p:pic>
        <p:nvPicPr>
          <p:cNvPr id="8626" name="Google Shape;8626;p21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
        <p:nvSpPr>
          <p:cNvPr id="8627" name="Google Shape;8627;p21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8" name="Google Shape;8628;p210"/>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629" name="Google Shape;8629;p21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8630" name="Google Shape;8630;p2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631" name="Google Shape;8631;p21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2" name="Google Shape;8632;p210"/>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8633" name="Google Shape;8633;p2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8634" name="Shape 8634"/>
        <p:cNvGrpSpPr/>
        <p:nvPr/>
      </p:nvGrpSpPr>
      <p:grpSpPr>
        <a:xfrm>
          <a:off x="0" y="0"/>
          <a:ext cx="0" cy="0"/>
          <a:chOff x="0" y="0"/>
          <a:chExt cx="0" cy="0"/>
        </a:xfrm>
      </p:grpSpPr>
      <p:grpSp>
        <p:nvGrpSpPr>
          <p:cNvPr id="8635" name="Google Shape;8635;p211"/>
          <p:cNvGrpSpPr/>
          <p:nvPr/>
        </p:nvGrpSpPr>
        <p:grpSpPr>
          <a:xfrm>
            <a:off x="2726703" y="6"/>
            <a:ext cx="3697033" cy="5143642"/>
            <a:chOff x="1926275" y="238125"/>
            <a:chExt cx="3765950" cy="5239525"/>
          </a:xfrm>
        </p:grpSpPr>
        <p:sp>
          <p:nvSpPr>
            <p:cNvPr id="8636" name="Google Shape;8636;p21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7" name="Google Shape;8637;p21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8" name="Google Shape;8638;p21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9" name="Google Shape;8639;p21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0" name="Google Shape;8640;p21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1" name="Google Shape;8641;p21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2" name="Google Shape;8642;p21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3" name="Google Shape;8643;p21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4" name="Google Shape;8644;p21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5" name="Google Shape;8645;p21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6" name="Google Shape;8646;p21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7" name="Google Shape;8647;p21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8" name="Google Shape;8648;p21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9" name="Google Shape;8649;p21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0" name="Google Shape;8650;p21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1" name="Google Shape;8651;p21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2" name="Google Shape;8652;p21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3" name="Google Shape;8653;p21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4" name="Google Shape;8654;p21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5" name="Google Shape;8655;p21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6" name="Google Shape;8656;p21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7" name="Google Shape;8657;p21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8" name="Google Shape;8658;p21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9" name="Google Shape;8659;p21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0" name="Google Shape;8660;p21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1" name="Google Shape;8661;p21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2" name="Google Shape;8662;p21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3" name="Google Shape;8663;p21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4" name="Google Shape;8664;p21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5" name="Google Shape;8665;p21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6" name="Google Shape;8666;p21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7" name="Google Shape;8667;p21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8" name="Google Shape;8668;p21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9" name="Google Shape;8669;p21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0" name="Google Shape;8670;p21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1" name="Google Shape;8671;p21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2" name="Google Shape;8672;p21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3" name="Google Shape;8673;p21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4" name="Google Shape;8674;p21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5" name="Google Shape;8675;p21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6" name="Google Shape;8676;p21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7" name="Google Shape;8677;p21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8" name="Google Shape;8678;p21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9" name="Google Shape;8679;p21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0" name="Google Shape;8680;p21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1" name="Google Shape;8681;p21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2" name="Google Shape;8682;p21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3" name="Google Shape;8683;p21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4" name="Google Shape;8684;p21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5" name="Google Shape;8685;p21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6" name="Google Shape;8686;p21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7" name="Google Shape;8687;p21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8" name="Google Shape;8688;p21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9" name="Google Shape;8689;p21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0" name="Google Shape;8690;p21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1" name="Google Shape;8691;p21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2" name="Google Shape;8692;p21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3" name="Google Shape;8693;p21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4" name="Google Shape;8694;p21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5" name="Google Shape;8695;p21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96" name="Google Shape;8696;p21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697" name="Google Shape;8697;p211"/>
          <p:cNvGrpSpPr/>
          <p:nvPr/>
        </p:nvGrpSpPr>
        <p:grpSpPr>
          <a:xfrm>
            <a:off x="2686261" y="2"/>
            <a:ext cx="2103910" cy="5143716"/>
            <a:chOff x="2726150" y="238125"/>
            <a:chExt cx="2142475" cy="5238000"/>
          </a:xfrm>
        </p:grpSpPr>
        <p:sp>
          <p:nvSpPr>
            <p:cNvPr id="8698" name="Google Shape;8698;p21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9" name="Google Shape;8699;p21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0" name="Google Shape;8700;p21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01" name="Google Shape;8701;p211"/>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02" name="Google Shape;8702;p211"/>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8703" name="Google Shape;8703;p2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704" name="Google Shape;8704;p21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5" name="Google Shape;8705;p211"/>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8706" name="Google Shape;8706;p2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707" name="Google Shape;8707;p211"/>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8708" name="Shape 8708"/>
        <p:cNvGrpSpPr/>
        <p:nvPr/>
      </p:nvGrpSpPr>
      <p:grpSpPr>
        <a:xfrm>
          <a:off x="0" y="0"/>
          <a:ext cx="0" cy="0"/>
          <a:chOff x="0" y="0"/>
          <a:chExt cx="0" cy="0"/>
        </a:xfrm>
      </p:grpSpPr>
      <p:sp>
        <p:nvSpPr>
          <p:cNvPr id="8709" name="Google Shape;8709;p21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710" name="Google Shape;8710;p212"/>
          <p:cNvGrpSpPr/>
          <p:nvPr/>
        </p:nvGrpSpPr>
        <p:grpSpPr>
          <a:xfrm>
            <a:off x="2686261" y="2"/>
            <a:ext cx="2103910" cy="5143716"/>
            <a:chOff x="2726150" y="238125"/>
            <a:chExt cx="2142475" cy="5238000"/>
          </a:xfrm>
        </p:grpSpPr>
        <p:sp>
          <p:nvSpPr>
            <p:cNvPr id="8711" name="Google Shape;8711;p21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2" name="Google Shape;8712;p21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3" name="Google Shape;8713;p21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14" name="Google Shape;8714;p212"/>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15" name="Google Shape;8715;p212"/>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8716" name="Google Shape;8716;p21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717" name="Google Shape;8717;p21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8" name="Google Shape;8718;p212"/>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8719" name="Google Shape;8719;p21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20" name="Google Shape;8720;p21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721" name="Shape 8721"/>
        <p:cNvGrpSpPr/>
        <p:nvPr/>
      </p:nvGrpSpPr>
      <p:grpSpPr>
        <a:xfrm>
          <a:off x="0" y="0"/>
          <a:ext cx="0" cy="0"/>
          <a:chOff x="0" y="0"/>
          <a:chExt cx="0" cy="0"/>
        </a:xfrm>
      </p:grpSpPr>
      <p:sp>
        <p:nvSpPr>
          <p:cNvPr id="8722" name="Google Shape;8722;p2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23" name="Google Shape;8723;p2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24" name="Google Shape;8724;p2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25" name="Google Shape;8725;p2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726" name="Google Shape;8726;p213"/>
          <p:cNvGrpSpPr/>
          <p:nvPr/>
        </p:nvGrpSpPr>
        <p:grpSpPr>
          <a:xfrm>
            <a:off x="8041173" y="4778596"/>
            <a:ext cx="598277" cy="170409"/>
            <a:chOff x="238125" y="1822850"/>
            <a:chExt cx="7080200" cy="2016675"/>
          </a:xfrm>
        </p:grpSpPr>
        <p:sp>
          <p:nvSpPr>
            <p:cNvPr id="8727" name="Google Shape;8727;p2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8" name="Google Shape;8728;p2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9" name="Google Shape;8729;p2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0" name="Google Shape;8730;p2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1" name="Google Shape;8731;p2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2" name="Google Shape;8732;p2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3" name="Google Shape;8733;p2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34" name="Google Shape;8734;p21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1742" name="Shape 1742"/>
        <p:cNvGrpSpPr/>
        <p:nvPr/>
      </p:nvGrpSpPr>
      <p:grpSpPr>
        <a:xfrm>
          <a:off x="0" y="0"/>
          <a:ext cx="0" cy="0"/>
          <a:chOff x="0" y="0"/>
          <a:chExt cx="0" cy="0"/>
        </a:xfrm>
      </p:grpSpPr>
      <p:sp>
        <p:nvSpPr>
          <p:cNvPr id="1743" name="Google Shape;1743;p104"/>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44" name="Google Shape;1744;p104"/>
          <p:cNvGrpSpPr/>
          <p:nvPr/>
        </p:nvGrpSpPr>
        <p:grpSpPr>
          <a:xfrm>
            <a:off x="2686261" y="2"/>
            <a:ext cx="2103910" cy="5143716"/>
            <a:chOff x="2726150" y="238125"/>
            <a:chExt cx="2142475" cy="5238000"/>
          </a:xfrm>
        </p:grpSpPr>
        <p:sp>
          <p:nvSpPr>
            <p:cNvPr id="1745" name="Google Shape;1745;p104"/>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04"/>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04"/>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8" name="Google Shape;1748;p104"/>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49" name="Google Shape;1749;p104"/>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50" name="Google Shape;1750;p1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51" name="Google Shape;1751;p104"/>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104"/>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753" name="Google Shape;1753;p104"/>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4" name="Google Shape;1754;p104"/>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8735" name="Shape 8735"/>
        <p:cNvGrpSpPr/>
        <p:nvPr/>
      </p:nvGrpSpPr>
      <p:grpSpPr>
        <a:xfrm>
          <a:off x="0" y="0"/>
          <a:ext cx="0" cy="0"/>
          <a:chOff x="0" y="0"/>
          <a:chExt cx="0" cy="0"/>
        </a:xfrm>
      </p:grpSpPr>
      <p:sp>
        <p:nvSpPr>
          <p:cNvPr id="8736" name="Google Shape;8736;p214"/>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7" name="Google Shape;8737;p214"/>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38" name="Google Shape;8738;p21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739" name="Google Shape;8739;p21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8740" name="Shape 8740"/>
        <p:cNvGrpSpPr/>
        <p:nvPr/>
      </p:nvGrpSpPr>
      <p:grpSpPr>
        <a:xfrm>
          <a:off x="0" y="0"/>
          <a:ext cx="0" cy="0"/>
          <a:chOff x="0" y="0"/>
          <a:chExt cx="0" cy="0"/>
        </a:xfrm>
      </p:grpSpPr>
      <p:sp>
        <p:nvSpPr>
          <p:cNvPr id="8741" name="Google Shape;8741;p215"/>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742" name="Google Shape;8742;p21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743" name="Google Shape;8743;p215"/>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8744" name="Google Shape;8744;p215"/>
          <p:cNvGrpSpPr/>
          <p:nvPr/>
        </p:nvGrpSpPr>
        <p:grpSpPr>
          <a:xfrm>
            <a:off x="8041173" y="4778596"/>
            <a:ext cx="598277" cy="170409"/>
            <a:chOff x="238125" y="1822850"/>
            <a:chExt cx="7080200" cy="2016675"/>
          </a:xfrm>
        </p:grpSpPr>
        <p:sp>
          <p:nvSpPr>
            <p:cNvPr id="8745" name="Google Shape;8745;p2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6" name="Google Shape;8746;p2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7" name="Google Shape;8747;p2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8" name="Google Shape;8748;p2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9" name="Google Shape;8749;p2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0" name="Google Shape;8750;p2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1" name="Google Shape;8751;p2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52" name="Google Shape;8752;p21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8753" name="Shape 8753"/>
        <p:cNvGrpSpPr/>
        <p:nvPr/>
      </p:nvGrpSpPr>
      <p:grpSpPr>
        <a:xfrm>
          <a:off x="0" y="0"/>
          <a:ext cx="0" cy="0"/>
          <a:chOff x="0" y="0"/>
          <a:chExt cx="0" cy="0"/>
        </a:xfrm>
      </p:grpSpPr>
      <p:sp>
        <p:nvSpPr>
          <p:cNvPr id="8754" name="Google Shape;8754;p21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755" name="Google Shape;8755;p21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8756" name="Shape 8756"/>
        <p:cNvGrpSpPr/>
        <p:nvPr/>
      </p:nvGrpSpPr>
      <p:grpSpPr>
        <a:xfrm>
          <a:off x="0" y="0"/>
          <a:ext cx="0" cy="0"/>
          <a:chOff x="0" y="0"/>
          <a:chExt cx="0" cy="0"/>
        </a:xfrm>
      </p:grpSpPr>
      <p:sp>
        <p:nvSpPr>
          <p:cNvPr id="8757" name="Google Shape;8757;p217"/>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8" name="Google Shape;8758;p21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8759" name="Google Shape;8759;p21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8760" name="Google Shape;8760;p2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8761" name="Google Shape;8761;p2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762" name="Google Shape;8762;p21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763" name="Google Shape;8763;p217"/>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8764" name="Shape 8764"/>
        <p:cNvGrpSpPr/>
        <p:nvPr/>
      </p:nvGrpSpPr>
      <p:grpSpPr>
        <a:xfrm>
          <a:off x="0" y="0"/>
          <a:ext cx="0" cy="0"/>
          <a:chOff x="0" y="0"/>
          <a:chExt cx="0" cy="0"/>
        </a:xfrm>
      </p:grpSpPr>
      <p:sp>
        <p:nvSpPr>
          <p:cNvPr id="8765" name="Google Shape;8765;p2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766" name="Google Shape;8766;p218"/>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8767" name="Google Shape;8767;p21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768" name="Google Shape;8768;p218"/>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8769" name="Shape 8769"/>
        <p:cNvGrpSpPr/>
        <p:nvPr/>
      </p:nvGrpSpPr>
      <p:grpSpPr>
        <a:xfrm>
          <a:off x="0" y="0"/>
          <a:ext cx="0" cy="0"/>
          <a:chOff x="0" y="0"/>
          <a:chExt cx="0" cy="0"/>
        </a:xfrm>
      </p:grpSpPr>
      <p:grpSp>
        <p:nvGrpSpPr>
          <p:cNvPr id="8770" name="Google Shape;8770;p219"/>
          <p:cNvGrpSpPr/>
          <p:nvPr/>
        </p:nvGrpSpPr>
        <p:grpSpPr>
          <a:xfrm>
            <a:off x="3689202" y="6"/>
            <a:ext cx="3697033" cy="5143642"/>
            <a:chOff x="1926275" y="238125"/>
            <a:chExt cx="3765950" cy="5239525"/>
          </a:xfrm>
        </p:grpSpPr>
        <p:sp>
          <p:nvSpPr>
            <p:cNvPr id="8771" name="Google Shape;8771;p21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2" name="Google Shape;8772;p21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3" name="Google Shape;8773;p21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4" name="Google Shape;8774;p21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5" name="Google Shape;8775;p21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6" name="Google Shape;8776;p21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7" name="Google Shape;8777;p21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8" name="Google Shape;8778;p21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9" name="Google Shape;8779;p21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0" name="Google Shape;8780;p21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1" name="Google Shape;8781;p21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2" name="Google Shape;8782;p21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3" name="Google Shape;8783;p21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4" name="Google Shape;8784;p21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5" name="Google Shape;8785;p21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6" name="Google Shape;8786;p21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7" name="Google Shape;8787;p21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8" name="Google Shape;8788;p21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9" name="Google Shape;8789;p21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0" name="Google Shape;8790;p21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1" name="Google Shape;8791;p21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2" name="Google Shape;8792;p21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3" name="Google Shape;8793;p21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4" name="Google Shape;8794;p21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5" name="Google Shape;8795;p21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6" name="Google Shape;8796;p21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7" name="Google Shape;8797;p21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8" name="Google Shape;8798;p21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9" name="Google Shape;8799;p21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0" name="Google Shape;8800;p21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1" name="Google Shape;8801;p21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2" name="Google Shape;8802;p21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3" name="Google Shape;8803;p21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4" name="Google Shape;8804;p21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5" name="Google Shape;8805;p21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6" name="Google Shape;8806;p21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7" name="Google Shape;8807;p21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8" name="Google Shape;8808;p21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9" name="Google Shape;8809;p21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0" name="Google Shape;8810;p21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1" name="Google Shape;8811;p21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2" name="Google Shape;8812;p21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3" name="Google Shape;8813;p21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4" name="Google Shape;8814;p21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5" name="Google Shape;8815;p21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6" name="Google Shape;8816;p21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7" name="Google Shape;8817;p21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8" name="Google Shape;8818;p21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9" name="Google Shape;8819;p21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0" name="Google Shape;8820;p21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1" name="Google Shape;8821;p21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2" name="Google Shape;8822;p21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3" name="Google Shape;8823;p21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4" name="Google Shape;8824;p21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5" name="Google Shape;8825;p21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6" name="Google Shape;8826;p21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7" name="Google Shape;8827;p21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8" name="Google Shape;8828;p21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9" name="Google Shape;8829;p21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0" name="Google Shape;8830;p21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31" name="Google Shape;8831;p219"/>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2" name="Google Shape;8832;p219"/>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3725"/>
              </a:srgbClr>
            </a:outerShdw>
          </a:effectLst>
        </p:spPr>
      </p:sp>
      <p:sp>
        <p:nvSpPr>
          <p:cNvPr id="8833" name="Google Shape;8833;p219"/>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FFFFFF"/>
                </a:solidFill>
                <a:latin typeface="Inter ExtraBold"/>
                <a:ea typeface="Inter ExtraBold"/>
                <a:cs typeface="Inter ExtraBold"/>
                <a:sym typeface="Inter ExtraBold"/>
              </a:rPr>
              <a:t>Simplify the business </a:t>
            </a:r>
            <a:br>
              <a:rPr b="0" i="0" lang="en" sz="2200" u="none" cap="none" strike="noStrike">
                <a:solidFill>
                  <a:srgbClr val="FFFFFF"/>
                </a:solidFill>
                <a:latin typeface="Inter ExtraBold"/>
                <a:ea typeface="Inter ExtraBold"/>
                <a:cs typeface="Inter ExtraBold"/>
                <a:sym typeface="Inter ExtraBold"/>
              </a:rPr>
            </a:br>
            <a:r>
              <a:rPr b="0" i="0" lang="en" sz="2200" u="none" cap="none" strike="noStrike">
                <a:solidFill>
                  <a:srgbClr val="FFFFFF"/>
                </a:solidFill>
                <a:latin typeface="Inter ExtraBold"/>
                <a:ea typeface="Inter ExtraBold"/>
                <a:cs typeface="Inter ExtraBold"/>
                <a:sym typeface="Inter ExtraBold"/>
              </a:rPr>
              <a:t>of running your business.</a:t>
            </a:r>
            <a:endParaRPr b="0" i="0" sz="2200" u="none" cap="none" strike="noStrike">
              <a:solidFill>
                <a:srgbClr val="FFFFFF"/>
              </a:solidFill>
              <a:latin typeface="Inter ExtraBold"/>
              <a:ea typeface="Inter ExtraBold"/>
              <a:cs typeface="Inter ExtraBold"/>
              <a:sym typeface="Inter ExtraBold"/>
            </a:endParaRPr>
          </a:p>
        </p:txBody>
      </p:sp>
      <p:sp>
        <p:nvSpPr>
          <p:cNvPr id="8834" name="Google Shape;8834;p219"/>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8835" name="Google Shape;8835;p219"/>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836" name="Google Shape;8836;p219"/>
          <p:cNvPicPr preferRelativeResize="0"/>
          <p:nvPr/>
        </p:nvPicPr>
        <p:blipFill rotWithShape="1">
          <a:blip r:embed="rId2">
            <a:alphaModFix/>
          </a:blip>
          <a:srcRect b="0" l="0" r="0" t="0"/>
          <a:stretch/>
        </p:blipFill>
        <p:spPr>
          <a:xfrm>
            <a:off x="7612258" y="4189886"/>
            <a:ext cx="1219225" cy="347665"/>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8837" name="Shape 8837"/>
        <p:cNvGrpSpPr/>
        <p:nvPr/>
      </p:nvGrpSpPr>
      <p:grpSpPr>
        <a:xfrm>
          <a:off x="0" y="0"/>
          <a:ext cx="0" cy="0"/>
          <a:chOff x="0" y="0"/>
          <a:chExt cx="0" cy="0"/>
        </a:xfrm>
      </p:grpSpPr>
      <p:grpSp>
        <p:nvGrpSpPr>
          <p:cNvPr id="8838" name="Google Shape;8838;p220"/>
          <p:cNvGrpSpPr/>
          <p:nvPr/>
        </p:nvGrpSpPr>
        <p:grpSpPr>
          <a:xfrm>
            <a:off x="3698727" y="6"/>
            <a:ext cx="3697033" cy="5143642"/>
            <a:chOff x="1926275" y="238125"/>
            <a:chExt cx="3765950" cy="5239525"/>
          </a:xfrm>
        </p:grpSpPr>
        <p:sp>
          <p:nvSpPr>
            <p:cNvPr id="8839" name="Google Shape;8839;p2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0" name="Google Shape;8840;p2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1" name="Google Shape;8841;p2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2" name="Google Shape;8842;p2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3" name="Google Shape;8843;p2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4" name="Google Shape;8844;p2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5" name="Google Shape;8845;p2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6" name="Google Shape;8846;p2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7" name="Google Shape;8847;p2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8" name="Google Shape;8848;p2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9" name="Google Shape;8849;p2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0" name="Google Shape;8850;p2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1" name="Google Shape;8851;p2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2" name="Google Shape;8852;p2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3" name="Google Shape;8853;p2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4" name="Google Shape;8854;p2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5" name="Google Shape;8855;p2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6" name="Google Shape;8856;p2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7" name="Google Shape;8857;p2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8" name="Google Shape;8858;p2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9" name="Google Shape;8859;p2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0" name="Google Shape;8860;p2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1" name="Google Shape;8861;p2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2" name="Google Shape;8862;p2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3" name="Google Shape;8863;p2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4" name="Google Shape;8864;p2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5" name="Google Shape;8865;p2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6" name="Google Shape;8866;p2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7" name="Google Shape;8867;p2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8" name="Google Shape;8868;p2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9" name="Google Shape;8869;p2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0" name="Google Shape;8870;p2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1" name="Google Shape;8871;p2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2" name="Google Shape;8872;p2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3" name="Google Shape;8873;p2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4" name="Google Shape;8874;p2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5" name="Google Shape;8875;p2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6" name="Google Shape;8876;p2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7" name="Google Shape;8877;p2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8" name="Google Shape;8878;p2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9" name="Google Shape;8879;p2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0" name="Google Shape;8880;p2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1" name="Google Shape;8881;p2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2" name="Google Shape;8882;p2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3" name="Google Shape;8883;p2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4" name="Google Shape;8884;p2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5" name="Google Shape;8885;p2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6" name="Google Shape;8886;p2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7" name="Google Shape;8887;p2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8" name="Google Shape;8888;p2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9" name="Google Shape;8889;p2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0" name="Google Shape;8890;p2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1" name="Google Shape;8891;p2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2" name="Google Shape;8892;p2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3" name="Google Shape;8893;p2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4" name="Google Shape;8894;p2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5" name="Google Shape;8895;p2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6" name="Google Shape;8896;p2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7" name="Google Shape;8897;p2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8" name="Google Shape;8898;p2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99" name="Google Shape;8899;p22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0" name="Google Shape;8900;p2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901" name="Google Shape;8901;p22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725"/>
              </a:srgbClr>
            </a:outerShdw>
          </a:effectLst>
        </p:spPr>
      </p:sp>
      <p:sp>
        <p:nvSpPr>
          <p:cNvPr id="8902" name="Google Shape;8902;p22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903" name="Google Shape;8903;p22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8904" name="Shape 8904"/>
        <p:cNvGrpSpPr/>
        <p:nvPr/>
      </p:nvGrpSpPr>
      <p:grpSpPr>
        <a:xfrm>
          <a:off x="0" y="0"/>
          <a:ext cx="0" cy="0"/>
          <a:chOff x="0" y="0"/>
          <a:chExt cx="0" cy="0"/>
        </a:xfrm>
      </p:grpSpPr>
      <p:grpSp>
        <p:nvGrpSpPr>
          <p:cNvPr id="8905" name="Google Shape;8905;p221"/>
          <p:cNvGrpSpPr/>
          <p:nvPr/>
        </p:nvGrpSpPr>
        <p:grpSpPr>
          <a:xfrm>
            <a:off x="3698727" y="6"/>
            <a:ext cx="3697033" cy="5143642"/>
            <a:chOff x="1926275" y="238125"/>
            <a:chExt cx="3765950" cy="5239525"/>
          </a:xfrm>
        </p:grpSpPr>
        <p:sp>
          <p:nvSpPr>
            <p:cNvPr id="8906" name="Google Shape;8906;p22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7" name="Google Shape;8907;p22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8" name="Google Shape;8908;p22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9" name="Google Shape;8909;p22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0" name="Google Shape;8910;p22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1" name="Google Shape;8911;p22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2" name="Google Shape;8912;p22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3" name="Google Shape;8913;p22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4" name="Google Shape;8914;p22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5" name="Google Shape;8915;p22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6" name="Google Shape;8916;p22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7" name="Google Shape;8917;p22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8" name="Google Shape;8918;p22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9" name="Google Shape;8919;p22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0" name="Google Shape;8920;p22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1" name="Google Shape;8921;p22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2" name="Google Shape;8922;p22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3" name="Google Shape;8923;p22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4" name="Google Shape;8924;p22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5" name="Google Shape;8925;p22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6" name="Google Shape;8926;p22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7" name="Google Shape;8927;p22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8" name="Google Shape;8928;p22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9" name="Google Shape;8929;p22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0" name="Google Shape;8930;p22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1" name="Google Shape;8931;p22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2" name="Google Shape;8932;p22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3" name="Google Shape;8933;p22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4" name="Google Shape;8934;p22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5" name="Google Shape;8935;p22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6" name="Google Shape;8936;p22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7" name="Google Shape;8937;p22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8" name="Google Shape;8938;p22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9" name="Google Shape;8939;p22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0" name="Google Shape;8940;p22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1" name="Google Shape;8941;p22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2" name="Google Shape;8942;p22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3" name="Google Shape;8943;p22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4" name="Google Shape;8944;p22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5" name="Google Shape;8945;p22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6" name="Google Shape;8946;p22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7" name="Google Shape;8947;p22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8" name="Google Shape;8948;p22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9" name="Google Shape;8949;p22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0" name="Google Shape;8950;p22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1" name="Google Shape;8951;p22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2" name="Google Shape;8952;p22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3" name="Google Shape;8953;p22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4" name="Google Shape;8954;p22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5" name="Google Shape;8955;p22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6" name="Google Shape;8956;p22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7" name="Google Shape;8957;p22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8" name="Google Shape;8958;p22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9" name="Google Shape;8959;p22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0" name="Google Shape;8960;p22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1" name="Google Shape;8961;p22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2" name="Google Shape;8962;p22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3" name="Google Shape;8963;p22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4" name="Google Shape;8964;p22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5" name="Google Shape;8965;p22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66" name="Google Shape;8966;p22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7" name="Google Shape;8967;p2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968" name="Google Shape;8968;p221"/>
          <p:cNvGrpSpPr/>
          <p:nvPr/>
        </p:nvGrpSpPr>
        <p:grpSpPr>
          <a:xfrm>
            <a:off x="1285921" y="2144122"/>
            <a:ext cx="2868897" cy="817157"/>
            <a:chOff x="238125" y="1822850"/>
            <a:chExt cx="7080200" cy="2016675"/>
          </a:xfrm>
        </p:grpSpPr>
        <p:sp>
          <p:nvSpPr>
            <p:cNvPr id="8969" name="Google Shape;8969;p2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0" name="Google Shape;8970;p2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1" name="Google Shape;8971;p2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2" name="Google Shape;8972;p2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3" name="Google Shape;8973;p2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4" name="Google Shape;8974;p2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5" name="Google Shape;8975;p2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76" name="Google Shape;8976;p22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725"/>
              </a:srgbClr>
            </a:outerShdw>
          </a:effectLst>
        </p:spPr>
      </p:sp>
      <p:sp>
        <p:nvSpPr>
          <p:cNvPr id="8977" name="Google Shape;8977;p2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8978" name="Shape 8978"/>
        <p:cNvGrpSpPr/>
        <p:nvPr/>
      </p:nvGrpSpPr>
      <p:grpSpPr>
        <a:xfrm>
          <a:off x="0" y="0"/>
          <a:ext cx="0" cy="0"/>
          <a:chOff x="0" y="0"/>
          <a:chExt cx="0" cy="0"/>
        </a:xfrm>
      </p:grpSpPr>
      <p:sp>
        <p:nvSpPr>
          <p:cNvPr id="8979" name="Google Shape;8979;p222"/>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0" name="Google Shape;8980;p2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981" name="Google Shape;8981;p222"/>
          <p:cNvGrpSpPr/>
          <p:nvPr/>
        </p:nvGrpSpPr>
        <p:grpSpPr>
          <a:xfrm>
            <a:off x="1285921" y="2144122"/>
            <a:ext cx="2868897" cy="817157"/>
            <a:chOff x="238125" y="1822850"/>
            <a:chExt cx="7080200" cy="2016675"/>
          </a:xfrm>
        </p:grpSpPr>
        <p:sp>
          <p:nvSpPr>
            <p:cNvPr id="8982" name="Google Shape;8982;p2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3" name="Google Shape;8983;p2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4" name="Google Shape;8984;p2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5" name="Google Shape;8985;p2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6" name="Google Shape;8986;p2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7" name="Google Shape;8987;p2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8" name="Google Shape;8988;p2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89" name="Google Shape;8989;p22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725"/>
              </a:srgbClr>
            </a:outerShdw>
          </a:effectLst>
        </p:spPr>
      </p:sp>
      <p:sp>
        <p:nvSpPr>
          <p:cNvPr id="8990" name="Google Shape;8990;p2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997" name="Shape 8997"/>
        <p:cNvGrpSpPr/>
        <p:nvPr/>
      </p:nvGrpSpPr>
      <p:grpSpPr>
        <a:xfrm>
          <a:off x="0" y="0"/>
          <a:ext cx="0" cy="0"/>
          <a:chOff x="0" y="0"/>
          <a:chExt cx="0" cy="0"/>
        </a:xfrm>
      </p:grpSpPr>
      <p:sp>
        <p:nvSpPr>
          <p:cNvPr id="8998" name="Google Shape;8998;p8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99" name="Google Shape;8999;p84"/>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00" name="Google Shape;9000;p8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01" name="Google Shape;9001;p8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02" name="Google Shape;9002;p8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55" name="Shape 1755"/>
        <p:cNvGrpSpPr/>
        <p:nvPr/>
      </p:nvGrpSpPr>
      <p:grpSpPr>
        <a:xfrm>
          <a:off x="0" y="0"/>
          <a:ext cx="0" cy="0"/>
          <a:chOff x="0" y="0"/>
          <a:chExt cx="0" cy="0"/>
        </a:xfrm>
      </p:grpSpPr>
      <p:sp>
        <p:nvSpPr>
          <p:cNvPr id="1756" name="Google Shape;1756;p10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57" name="Google Shape;1757;p10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8" name="Google Shape;1758;p10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9" name="Google Shape;1759;p1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60" name="Google Shape;1760;p105"/>
          <p:cNvGrpSpPr/>
          <p:nvPr/>
        </p:nvGrpSpPr>
        <p:grpSpPr>
          <a:xfrm>
            <a:off x="8041173" y="4778596"/>
            <a:ext cx="598277" cy="170409"/>
            <a:chOff x="238125" y="1822850"/>
            <a:chExt cx="7080200" cy="2016675"/>
          </a:xfrm>
        </p:grpSpPr>
        <p:sp>
          <p:nvSpPr>
            <p:cNvPr id="1761" name="Google Shape;1761;p1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1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68" name="Google Shape;1768;p1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03" name="Shape 9003"/>
        <p:cNvGrpSpPr/>
        <p:nvPr/>
      </p:nvGrpSpPr>
      <p:grpSpPr>
        <a:xfrm>
          <a:off x="0" y="0"/>
          <a:ext cx="0" cy="0"/>
          <a:chOff x="0" y="0"/>
          <a:chExt cx="0" cy="0"/>
        </a:xfrm>
      </p:grpSpPr>
      <p:sp>
        <p:nvSpPr>
          <p:cNvPr id="9004" name="Google Shape;9004;p175"/>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05" name="Google Shape;9005;p175"/>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2400"/>
              <a:buNone/>
              <a:defRPr sz="1800">
                <a:solidFill>
                  <a:srgbClr val="888888"/>
                </a:solidFill>
              </a:defRPr>
            </a:lvl1pPr>
            <a:lvl2pPr indent="-228600" lvl="1" marL="914400" algn="l">
              <a:lnSpc>
                <a:spcPct val="90000"/>
              </a:lnSpc>
              <a:spcBef>
                <a:spcPts val="375"/>
              </a:spcBef>
              <a:spcAft>
                <a:spcPts val="0"/>
              </a:spcAft>
              <a:buClr>
                <a:srgbClr val="888888"/>
              </a:buClr>
              <a:buSzPts val="2000"/>
              <a:buNone/>
              <a:defRPr sz="1500">
                <a:solidFill>
                  <a:srgbClr val="888888"/>
                </a:solidFill>
              </a:defRPr>
            </a:lvl2pPr>
            <a:lvl3pPr indent="-228600" lvl="2" marL="1371600" algn="l">
              <a:lnSpc>
                <a:spcPct val="90000"/>
              </a:lnSpc>
              <a:spcBef>
                <a:spcPts val="375"/>
              </a:spcBef>
              <a:spcAft>
                <a:spcPts val="0"/>
              </a:spcAft>
              <a:buClr>
                <a:srgbClr val="888888"/>
              </a:buClr>
              <a:buSzPts val="1800"/>
              <a:buNone/>
              <a:defRPr sz="1350">
                <a:solidFill>
                  <a:srgbClr val="888888"/>
                </a:solidFill>
              </a:defRPr>
            </a:lvl3pPr>
            <a:lvl4pPr indent="-228600" lvl="3" marL="1828800" algn="l">
              <a:lnSpc>
                <a:spcPct val="90000"/>
              </a:lnSpc>
              <a:spcBef>
                <a:spcPts val="375"/>
              </a:spcBef>
              <a:spcAft>
                <a:spcPts val="0"/>
              </a:spcAft>
              <a:buClr>
                <a:srgbClr val="888888"/>
              </a:buClr>
              <a:buSzPts val="1600"/>
              <a:buNone/>
              <a:defRPr sz="1200">
                <a:solidFill>
                  <a:srgbClr val="888888"/>
                </a:solidFill>
              </a:defRPr>
            </a:lvl4pPr>
            <a:lvl5pPr indent="-228600" lvl="4" marL="2286000" algn="l">
              <a:lnSpc>
                <a:spcPct val="90000"/>
              </a:lnSpc>
              <a:spcBef>
                <a:spcPts val="375"/>
              </a:spcBef>
              <a:spcAft>
                <a:spcPts val="0"/>
              </a:spcAft>
              <a:buClr>
                <a:srgbClr val="888888"/>
              </a:buClr>
              <a:buSzPts val="1600"/>
              <a:buNone/>
              <a:defRPr sz="1200">
                <a:solidFill>
                  <a:srgbClr val="888888"/>
                </a:solidFill>
              </a:defRPr>
            </a:lvl5pPr>
            <a:lvl6pPr indent="-228600" lvl="5" marL="2743200" algn="l">
              <a:lnSpc>
                <a:spcPct val="90000"/>
              </a:lnSpc>
              <a:spcBef>
                <a:spcPts val="375"/>
              </a:spcBef>
              <a:spcAft>
                <a:spcPts val="0"/>
              </a:spcAft>
              <a:buClr>
                <a:srgbClr val="888888"/>
              </a:buClr>
              <a:buSzPts val="1600"/>
              <a:buNone/>
              <a:defRPr sz="1200">
                <a:solidFill>
                  <a:srgbClr val="888888"/>
                </a:solidFill>
              </a:defRPr>
            </a:lvl6pPr>
            <a:lvl7pPr indent="-228600" lvl="6" marL="3200400" algn="l">
              <a:lnSpc>
                <a:spcPct val="90000"/>
              </a:lnSpc>
              <a:spcBef>
                <a:spcPts val="375"/>
              </a:spcBef>
              <a:spcAft>
                <a:spcPts val="0"/>
              </a:spcAft>
              <a:buClr>
                <a:srgbClr val="888888"/>
              </a:buClr>
              <a:buSzPts val="1600"/>
              <a:buNone/>
              <a:defRPr sz="1200">
                <a:solidFill>
                  <a:srgbClr val="888888"/>
                </a:solidFill>
              </a:defRPr>
            </a:lvl7pPr>
            <a:lvl8pPr indent="-228600" lvl="7" marL="3657600" algn="l">
              <a:lnSpc>
                <a:spcPct val="90000"/>
              </a:lnSpc>
              <a:spcBef>
                <a:spcPts val="375"/>
              </a:spcBef>
              <a:spcAft>
                <a:spcPts val="0"/>
              </a:spcAft>
              <a:buClr>
                <a:srgbClr val="888888"/>
              </a:buClr>
              <a:buSzPts val="1600"/>
              <a:buNone/>
              <a:defRPr sz="1200">
                <a:solidFill>
                  <a:srgbClr val="888888"/>
                </a:solidFill>
              </a:defRPr>
            </a:lvl8pPr>
            <a:lvl9pPr indent="-228600" lvl="8" marL="4114800" algn="l">
              <a:lnSpc>
                <a:spcPct val="90000"/>
              </a:lnSpc>
              <a:spcBef>
                <a:spcPts val="375"/>
              </a:spcBef>
              <a:spcAft>
                <a:spcPts val="0"/>
              </a:spcAft>
              <a:buClr>
                <a:srgbClr val="888888"/>
              </a:buClr>
              <a:buSzPts val="1600"/>
              <a:buNone/>
              <a:defRPr sz="1200">
                <a:solidFill>
                  <a:srgbClr val="888888"/>
                </a:solidFill>
              </a:defRPr>
            </a:lvl9pPr>
          </a:lstStyle>
          <a:p/>
        </p:txBody>
      </p:sp>
      <p:sp>
        <p:nvSpPr>
          <p:cNvPr id="9006" name="Google Shape;9006;p17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07" name="Google Shape;9007;p17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08" name="Google Shape;9008;p17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09" name="Shape 9009"/>
        <p:cNvGrpSpPr/>
        <p:nvPr/>
      </p:nvGrpSpPr>
      <p:grpSpPr>
        <a:xfrm>
          <a:off x="0" y="0"/>
          <a:ext cx="0" cy="0"/>
          <a:chOff x="0" y="0"/>
          <a:chExt cx="0" cy="0"/>
        </a:xfrm>
      </p:grpSpPr>
      <p:sp>
        <p:nvSpPr>
          <p:cNvPr id="9010" name="Google Shape;9010;p176"/>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11" name="Google Shape;9011;p176"/>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12" name="Google Shape;9012;p176"/>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13" name="Google Shape;9013;p17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14" name="Google Shape;9014;p17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15" name="Google Shape;9015;p17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016" name="Shape 9016"/>
        <p:cNvGrpSpPr/>
        <p:nvPr/>
      </p:nvGrpSpPr>
      <p:grpSpPr>
        <a:xfrm>
          <a:off x="0" y="0"/>
          <a:ext cx="0" cy="0"/>
          <a:chOff x="0" y="0"/>
          <a:chExt cx="0" cy="0"/>
        </a:xfrm>
      </p:grpSpPr>
      <p:sp>
        <p:nvSpPr>
          <p:cNvPr id="9017" name="Google Shape;9017;p177"/>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18" name="Google Shape;9018;p177"/>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2400"/>
              <a:buNone/>
              <a:defRPr b="1" sz="1800"/>
            </a:lvl1pPr>
            <a:lvl2pPr indent="-228600" lvl="1" marL="914400" algn="l">
              <a:lnSpc>
                <a:spcPct val="90000"/>
              </a:lnSpc>
              <a:spcBef>
                <a:spcPts val="375"/>
              </a:spcBef>
              <a:spcAft>
                <a:spcPts val="0"/>
              </a:spcAft>
              <a:buClr>
                <a:schemeClr val="dk1"/>
              </a:buClr>
              <a:buSzPts val="2000"/>
              <a:buNone/>
              <a:defRPr b="1" sz="1500"/>
            </a:lvl2pPr>
            <a:lvl3pPr indent="-228600" lvl="2" marL="1371600" algn="l">
              <a:lnSpc>
                <a:spcPct val="90000"/>
              </a:lnSpc>
              <a:spcBef>
                <a:spcPts val="375"/>
              </a:spcBef>
              <a:spcAft>
                <a:spcPts val="0"/>
              </a:spcAft>
              <a:buClr>
                <a:schemeClr val="dk1"/>
              </a:buClr>
              <a:buSzPts val="1800"/>
              <a:buNone/>
              <a:defRPr b="1" sz="1350"/>
            </a:lvl3pPr>
            <a:lvl4pPr indent="-228600" lvl="3" marL="1828800" algn="l">
              <a:lnSpc>
                <a:spcPct val="90000"/>
              </a:lnSpc>
              <a:spcBef>
                <a:spcPts val="375"/>
              </a:spcBef>
              <a:spcAft>
                <a:spcPts val="0"/>
              </a:spcAft>
              <a:buClr>
                <a:schemeClr val="dk1"/>
              </a:buClr>
              <a:buSzPts val="1600"/>
              <a:buNone/>
              <a:defRPr b="1" sz="1200"/>
            </a:lvl4pPr>
            <a:lvl5pPr indent="-228600" lvl="4" marL="2286000" algn="l">
              <a:lnSpc>
                <a:spcPct val="90000"/>
              </a:lnSpc>
              <a:spcBef>
                <a:spcPts val="375"/>
              </a:spcBef>
              <a:spcAft>
                <a:spcPts val="0"/>
              </a:spcAft>
              <a:buClr>
                <a:schemeClr val="dk1"/>
              </a:buClr>
              <a:buSzPts val="1600"/>
              <a:buNone/>
              <a:defRPr b="1" sz="1200"/>
            </a:lvl5pPr>
            <a:lvl6pPr indent="-228600" lvl="5" marL="2743200" algn="l">
              <a:lnSpc>
                <a:spcPct val="90000"/>
              </a:lnSpc>
              <a:spcBef>
                <a:spcPts val="375"/>
              </a:spcBef>
              <a:spcAft>
                <a:spcPts val="0"/>
              </a:spcAft>
              <a:buClr>
                <a:schemeClr val="dk1"/>
              </a:buClr>
              <a:buSzPts val="1600"/>
              <a:buNone/>
              <a:defRPr b="1" sz="1200"/>
            </a:lvl6pPr>
            <a:lvl7pPr indent="-228600" lvl="6" marL="3200400" algn="l">
              <a:lnSpc>
                <a:spcPct val="90000"/>
              </a:lnSpc>
              <a:spcBef>
                <a:spcPts val="375"/>
              </a:spcBef>
              <a:spcAft>
                <a:spcPts val="0"/>
              </a:spcAft>
              <a:buClr>
                <a:schemeClr val="dk1"/>
              </a:buClr>
              <a:buSzPts val="1600"/>
              <a:buNone/>
              <a:defRPr b="1" sz="1200"/>
            </a:lvl7pPr>
            <a:lvl8pPr indent="-228600" lvl="7" marL="3657600" algn="l">
              <a:lnSpc>
                <a:spcPct val="90000"/>
              </a:lnSpc>
              <a:spcBef>
                <a:spcPts val="375"/>
              </a:spcBef>
              <a:spcAft>
                <a:spcPts val="0"/>
              </a:spcAft>
              <a:buClr>
                <a:schemeClr val="dk1"/>
              </a:buClr>
              <a:buSzPts val="1600"/>
              <a:buNone/>
              <a:defRPr b="1" sz="1200"/>
            </a:lvl8pPr>
            <a:lvl9pPr indent="-228600" lvl="8" marL="4114800" algn="l">
              <a:lnSpc>
                <a:spcPct val="90000"/>
              </a:lnSpc>
              <a:spcBef>
                <a:spcPts val="375"/>
              </a:spcBef>
              <a:spcAft>
                <a:spcPts val="0"/>
              </a:spcAft>
              <a:buClr>
                <a:schemeClr val="dk1"/>
              </a:buClr>
              <a:buSzPts val="1600"/>
              <a:buNone/>
              <a:defRPr b="1" sz="1200"/>
            </a:lvl9pPr>
          </a:lstStyle>
          <a:p/>
        </p:txBody>
      </p:sp>
      <p:sp>
        <p:nvSpPr>
          <p:cNvPr id="9019" name="Google Shape;9019;p177"/>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20" name="Google Shape;9020;p177"/>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2400"/>
              <a:buNone/>
              <a:defRPr b="1" sz="1800"/>
            </a:lvl1pPr>
            <a:lvl2pPr indent="-228600" lvl="1" marL="914400" algn="l">
              <a:lnSpc>
                <a:spcPct val="90000"/>
              </a:lnSpc>
              <a:spcBef>
                <a:spcPts val="375"/>
              </a:spcBef>
              <a:spcAft>
                <a:spcPts val="0"/>
              </a:spcAft>
              <a:buClr>
                <a:schemeClr val="dk1"/>
              </a:buClr>
              <a:buSzPts val="2000"/>
              <a:buNone/>
              <a:defRPr b="1" sz="1500"/>
            </a:lvl2pPr>
            <a:lvl3pPr indent="-228600" lvl="2" marL="1371600" algn="l">
              <a:lnSpc>
                <a:spcPct val="90000"/>
              </a:lnSpc>
              <a:spcBef>
                <a:spcPts val="375"/>
              </a:spcBef>
              <a:spcAft>
                <a:spcPts val="0"/>
              </a:spcAft>
              <a:buClr>
                <a:schemeClr val="dk1"/>
              </a:buClr>
              <a:buSzPts val="1800"/>
              <a:buNone/>
              <a:defRPr b="1" sz="1350"/>
            </a:lvl3pPr>
            <a:lvl4pPr indent="-228600" lvl="3" marL="1828800" algn="l">
              <a:lnSpc>
                <a:spcPct val="90000"/>
              </a:lnSpc>
              <a:spcBef>
                <a:spcPts val="375"/>
              </a:spcBef>
              <a:spcAft>
                <a:spcPts val="0"/>
              </a:spcAft>
              <a:buClr>
                <a:schemeClr val="dk1"/>
              </a:buClr>
              <a:buSzPts val="1600"/>
              <a:buNone/>
              <a:defRPr b="1" sz="1200"/>
            </a:lvl4pPr>
            <a:lvl5pPr indent="-228600" lvl="4" marL="2286000" algn="l">
              <a:lnSpc>
                <a:spcPct val="90000"/>
              </a:lnSpc>
              <a:spcBef>
                <a:spcPts val="375"/>
              </a:spcBef>
              <a:spcAft>
                <a:spcPts val="0"/>
              </a:spcAft>
              <a:buClr>
                <a:schemeClr val="dk1"/>
              </a:buClr>
              <a:buSzPts val="1600"/>
              <a:buNone/>
              <a:defRPr b="1" sz="1200"/>
            </a:lvl5pPr>
            <a:lvl6pPr indent="-228600" lvl="5" marL="2743200" algn="l">
              <a:lnSpc>
                <a:spcPct val="90000"/>
              </a:lnSpc>
              <a:spcBef>
                <a:spcPts val="375"/>
              </a:spcBef>
              <a:spcAft>
                <a:spcPts val="0"/>
              </a:spcAft>
              <a:buClr>
                <a:schemeClr val="dk1"/>
              </a:buClr>
              <a:buSzPts val="1600"/>
              <a:buNone/>
              <a:defRPr b="1" sz="1200"/>
            </a:lvl6pPr>
            <a:lvl7pPr indent="-228600" lvl="6" marL="3200400" algn="l">
              <a:lnSpc>
                <a:spcPct val="90000"/>
              </a:lnSpc>
              <a:spcBef>
                <a:spcPts val="375"/>
              </a:spcBef>
              <a:spcAft>
                <a:spcPts val="0"/>
              </a:spcAft>
              <a:buClr>
                <a:schemeClr val="dk1"/>
              </a:buClr>
              <a:buSzPts val="1600"/>
              <a:buNone/>
              <a:defRPr b="1" sz="1200"/>
            </a:lvl7pPr>
            <a:lvl8pPr indent="-228600" lvl="7" marL="3657600" algn="l">
              <a:lnSpc>
                <a:spcPct val="90000"/>
              </a:lnSpc>
              <a:spcBef>
                <a:spcPts val="375"/>
              </a:spcBef>
              <a:spcAft>
                <a:spcPts val="0"/>
              </a:spcAft>
              <a:buClr>
                <a:schemeClr val="dk1"/>
              </a:buClr>
              <a:buSzPts val="1600"/>
              <a:buNone/>
              <a:defRPr b="1" sz="1200"/>
            </a:lvl8pPr>
            <a:lvl9pPr indent="-228600" lvl="8" marL="4114800" algn="l">
              <a:lnSpc>
                <a:spcPct val="90000"/>
              </a:lnSpc>
              <a:spcBef>
                <a:spcPts val="375"/>
              </a:spcBef>
              <a:spcAft>
                <a:spcPts val="0"/>
              </a:spcAft>
              <a:buClr>
                <a:schemeClr val="dk1"/>
              </a:buClr>
              <a:buSzPts val="1600"/>
              <a:buNone/>
              <a:defRPr b="1" sz="1200"/>
            </a:lvl9pPr>
          </a:lstStyle>
          <a:p/>
        </p:txBody>
      </p:sp>
      <p:sp>
        <p:nvSpPr>
          <p:cNvPr id="9021" name="Google Shape;9021;p177"/>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22" name="Google Shape;9022;p17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23" name="Google Shape;9023;p17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24" name="Google Shape;9024;p17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25" name="Shape 9025"/>
        <p:cNvGrpSpPr/>
        <p:nvPr/>
      </p:nvGrpSpPr>
      <p:grpSpPr>
        <a:xfrm>
          <a:off x="0" y="0"/>
          <a:ext cx="0" cy="0"/>
          <a:chOff x="0" y="0"/>
          <a:chExt cx="0" cy="0"/>
        </a:xfrm>
      </p:grpSpPr>
      <p:sp>
        <p:nvSpPr>
          <p:cNvPr id="9026" name="Google Shape;9026;p178"/>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27" name="Google Shape;9027;p17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28" name="Google Shape;9028;p17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29" name="Google Shape;9029;p17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30" name="Shape 9030"/>
        <p:cNvGrpSpPr/>
        <p:nvPr/>
      </p:nvGrpSpPr>
      <p:grpSpPr>
        <a:xfrm>
          <a:off x="0" y="0"/>
          <a:ext cx="0" cy="0"/>
          <a:chOff x="0" y="0"/>
          <a:chExt cx="0" cy="0"/>
        </a:xfrm>
      </p:grpSpPr>
      <p:sp>
        <p:nvSpPr>
          <p:cNvPr id="9031" name="Google Shape;9031;p17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32" name="Google Shape;9032;p17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33" name="Google Shape;9033;p17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034" name="Shape 9034"/>
        <p:cNvGrpSpPr/>
        <p:nvPr/>
      </p:nvGrpSpPr>
      <p:grpSpPr>
        <a:xfrm>
          <a:off x="0" y="0"/>
          <a:ext cx="0" cy="0"/>
          <a:chOff x="0" y="0"/>
          <a:chExt cx="0" cy="0"/>
        </a:xfrm>
      </p:grpSpPr>
      <p:sp>
        <p:nvSpPr>
          <p:cNvPr id="9035" name="Google Shape;9035;p18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36" name="Google Shape;9036;p180"/>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750"/>
              </a:spcBef>
              <a:spcAft>
                <a:spcPts val="0"/>
              </a:spcAft>
              <a:buClr>
                <a:schemeClr val="dk1"/>
              </a:buClr>
              <a:buSzPts val="3200"/>
              <a:buChar char="•"/>
              <a:defRPr sz="2400"/>
            </a:lvl1pPr>
            <a:lvl2pPr indent="-406400" lvl="1" marL="914400" algn="l">
              <a:lnSpc>
                <a:spcPct val="90000"/>
              </a:lnSpc>
              <a:spcBef>
                <a:spcPts val="375"/>
              </a:spcBef>
              <a:spcAft>
                <a:spcPts val="0"/>
              </a:spcAft>
              <a:buClr>
                <a:schemeClr val="dk1"/>
              </a:buClr>
              <a:buSzPts val="2800"/>
              <a:buChar char="•"/>
              <a:defRPr sz="2100"/>
            </a:lvl2pPr>
            <a:lvl3pPr indent="-381000" lvl="2" marL="1371600" algn="l">
              <a:lnSpc>
                <a:spcPct val="90000"/>
              </a:lnSpc>
              <a:spcBef>
                <a:spcPts val="375"/>
              </a:spcBef>
              <a:spcAft>
                <a:spcPts val="0"/>
              </a:spcAft>
              <a:buClr>
                <a:schemeClr val="dk1"/>
              </a:buClr>
              <a:buSzPts val="2400"/>
              <a:buChar char="•"/>
              <a:defRPr sz="1800"/>
            </a:lvl3pPr>
            <a:lvl4pPr indent="-355600" lvl="3" marL="1828800" algn="l">
              <a:lnSpc>
                <a:spcPct val="90000"/>
              </a:lnSpc>
              <a:spcBef>
                <a:spcPts val="375"/>
              </a:spcBef>
              <a:spcAft>
                <a:spcPts val="0"/>
              </a:spcAft>
              <a:buClr>
                <a:schemeClr val="dk1"/>
              </a:buClr>
              <a:buSzPts val="2000"/>
              <a:buChar char="•"/>
              <a:defRPr sz="1500"/>
            </a:lvl4pPr>
            <a:lvl5pPr indent="-355600" lvl="4" marL="2286000" algn="l">
              <a:lnSpc>
                <a:spcPct val="90000"/>
              </a:lnSpc>
              <a:spcBef>
                <a:spcPts val="375"/>
              </a:spcBef>
              <a:spcAft>
                <a:spcPts val="0"/>
              </a:spcAft>
              <a:buClr>
                <a:schemeClr val="dk1"/>
              </a:buClr>
              <a:buSzPts val="2000"/>
              <a:buChar char="•"/>
              <a:defRPr sz="1500"/>
            </a:lvl5pPr>
            <a:lvl6pPr indent="-355600" lvl="5" marL="2743200" algn="l">
              <a:lnSpc>
                <a:spcPct val="90000"/>
              </a:lnSpc>
              <a:spcBef>
                <a:spcPts val="375"/>
              </a:spcBef>
              <a:spcAft>
                <a:spcPts val="0"/>
              </a:spcAft>
              <a:buClr>
                <a:schemeClr val="dk1"/>
              </a:buClr>
              <a:buSzPts val="2000"/>
              <a:buChar char="•"/>
              <a:defRPr sz="1500"/>
            </a:lvl6pPr>
            <a:lvl7pPr indent="-355600" lvl="6" marL="3200400" algn="l">
              <a:lnSpc>
                <a:spcPct val="90000"/>
              </a:lnSpc>
              <a:spcBef>
                <a:spcPts val="375"/>
              </a:spcBef>
              <a:spcAft>
                <a:spcPts val="0"/>
              </a:spcAft>
              <a:buClr>
                <a:schemeClr val="dk1"/>
              </a:buClr>
              <a:buSzPts val="2000"/>
              <a:buChar char="•"/>
              <a:defRPr sz="1500"/>
            </a:lvl7pPr>
            <a:lvl8pPr indent="-355600" lvl="7" marL="3657600" algn="l">
              <a:lnSpc>
                <a:spcPct val="90000"/>
              </a:lnSpc>
              <a:spcBef>
                <a:spcPts val="375"/>
              </a:spcBef>
              <a:spcAft>
                <a:spcPts val="0"/>
              </a:spcAft>
              <a:buClr>
                <a:schemeClr val="dk1"/>
              </a:buClr>
              <a:buSzPts val="2000"/>
              <a:buChar char="•"/>
              <a:defRPr sz="1500"/>
            </a:lvl8pPr>
            <a:lvl9pPr indent="-355600" lvl="8" marL="4114800" algn="l">
              <a:lnSpc>
                <a:spcPct val="90000"/>
              </a:lnSpc>
              <a:spcBef>
                <a:spcPts val="375"/>
              </a:spcBef>
              <a:spcAft>
                <a:spcPts val="0"/>
              </a:spcAft>
              <a:buClr>
                <a:schemeClr val="dk1"/>
              </a:buClr>
              <a:buSzPts val="2000"/>
              <a:buChar char="•"/>
              <a:defRPr sz="1500"/>
            </a:lvl9pPr>
          </a:lstStyle>
          <a:p/>
        </p:txBody>
      </p:sp>
      <p:sp>
        <p:nvSpPr>
          <p:cNvPr id="9037" name="Google Shape;9037;p18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600"/>
              <a:buNone/>
              <a:defRPr sz="1200"/>
            </a:lvl1pPr>
            <a:lvl2pPr indent="-228600" lvl="1" marL="914400" algn="l">
              <a:lnSpc>
                <a:spcPct val="90000"/>
              </a:lnSpc>
              <a:spcBef>
                <a:spcPts val="375"/>
              </a:spcBef>
              <a:spcAft>
                <a:spcPts val="0"/>
              </a:spcAft>
              <a:buClr>
                <a:schemeClr val="dk1"/>
              </a:buClr>
              <a:buSzPts val="1400"/>
              <a:buNone/>
              <a:defRPr sz="1050"/>
            </a:lvl2pPr>
            <a:lvl3pPr indent="-228600" lvl="2" marL="1371600" algn="l">
              <a:lnSpc>
                <a:spcPct val="90000"/>
              </a:lnSpc>
              <a:spcBef>
                <a:spcPts val="375"/>
              </a:spcBef>
              <a:spcAft>
                <a:spcPts val="0"/>
              </a:spcAft>
              <a:buClr>
                <a:schemeClr val="dk1"/>
              </a:buClr>
              <a:buSzPts val="1200"/>
              <a:buNone/>
              <a:defRPr sz="900"/>
            </a:lvl3pPr>
            <a:lvl4pPr indent="-228600" lvl="3" marL="1828800" algn="l">
              <a:lnSpc>
                <a:spcPct val="90000"/>
              </a:lnSpc>
              <a:spcBef>
                <a:spcPts val="375"/>
              </a:spcBef>
              <a:spcAft>
                <a:spcPts val="0"/>
              </a:spcAft>
              <a:buClr>
                <a:schemeClr val="dk1"/>
              </a:buClr>
              <a:buSzPts val="1000"/>
              <a:buNone/>
              <a:defRPr sz="750"/>
            </a:lvl4pPr>
            <a:lvl5pPr indent="-228600" lvl="4" marL="2286000" algn="l">
              <a:lnSpc>
                <a:spcPct val="90000"/>
              </a:lnSpc>
              <a:spcBef>
                <a:spcPts val="375"/>
              </a:spcBef>
              <a:spcAft>
                <a:spcPts val="0"/>
              </a:spcAft>
              <a:buClr>
                <a:schemeClr val="dk1"/>
              </a:buClr>
              <a:buSzPts val="1000"/>
              <a:buNone/>
              <a:defRPr sz="750"/>
            </a:lvl5pPr>
            <a:lvl6pPr indent="-228600" lvl="5" marL="2743200" algn="l">
              <a:lnSpc>
                <a:spcPct val="90000"/>
              </a:lnSpc>
              <a:spcBef>
                <a:spcPts val="375"/>
              </a:spcBef>
              <a:spcAft>
                <a:spcPts val="0"/>
              </a:spcAft>
              <a:buClr>
                <a:schemeClr val="dk1"/>
              </a:buClr>
              <a:buSzPts val="1000"/>
              <a:buNone/>
              <a:defRPr sz="750"/>
            </a:lvl6pPr>
            <a:lvl7pPr indent="-228600" lvl="6" marL="3200400" algn="l">
              <a:lnSpc>
                <a:spcPct val="90000"/>
              </a:lnSpc>
              <a:spcBef>
                <a:spcPts val="375"/>
              </a:spcBef>
              <a:spcAft>
                <a:spcPts val="0"/>
              </a:spcAft>
              <a:buClr>
                <a:schemeClr val="dk1"/>
              </a:buClr>
              <a:buSzPts val="1000"/>
              <a:buNone/>
              <a:defRPr sz="750"/>
            </a:lvl7pPr>
            <a:lvl8pPr indent="-228600" lvl="7" marL="3657600" algn="l">
              <a:lnSpc>
                <a:spcPct val="90000"/>
              </a:lnSpc>
              <a:spcBef>
                <a:spcPts val="375"/>
              </a:spcBef>
              <a:spcAft>
                <a:spcPts val="0"/>
              </a:spcAft>
              <a:buClr>
                <a:schemeClr val="dk1"/>
              </a:buClr>
              <a:buSzPts val="1000"/>
              <a:buNone/>
              <a:defRPr sz="750"/>
            </a:lvl8pPr>
            <a:lvl9pPr indent="-228600" lvl="8" marL="4114800" algn="l">
              <a:lnSpc>
                <a:spcPct val="90000"/>
              </a:lnSpc>
              <a:spcBef>
                <a:spcPts val="375"/>
              </a:spcBef>
              <a:spcAft>
                <a:spcPts val="0"/>
              </a:spcAft>
              <a:buClr>
                <a:schemeClr val="dk1"/>
              </a:buClr>
              <a:buSzPts val="1000"/>
              <a:buNone/>
              <a:defRPr sz="750"/>
            </a:lvl9pPr>
          </a:lstStyle>
          <a:p/>
        </p:txBody>
      </p:sp>
      <p:sp>
        <p:nvSpPr>
          <p:cNvPr id="9038" name="Google Shape;9038;p18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39" name="Google Shape;9039;p18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40" name="Google Shape;9040;p18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041" name="Shape 9041"/>
        <p:cNvGrpSpPr/>
        <p:nvPr/>
      </p:nvGrpSpPr>
      <p:grpSpPr>
        <a:xfrm>
          <a:off x="0" y="0"/>
          <a:ext cx="0" cy="0"/>
          <a:chOff x="0" y="0"/>
          <a:chExt cx="0" cy="0"/>
        </a:xfrm>
      </p:grpSpPr>
      <p:sp>
        <p:nvSpPr>
          <p:cNvPr id="9042" name="Google Shape;9042;p18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43" name="Google Shape;9043;p181"/>
          <p:cNvSpPr/>
          <p:nvPr>
            <p:ph idx="2" type="pic"/>
          </p:nvPr>
        </p:nvSpPr>
        <p:spPr>
          <a:xfrm>
            <a:off x="3887391" y="740569"/>
            <a:ext cx="4629150" cy="3655219"/>
          </a:xfrm>
          <a:prstGeom prst="rect">
            <a:avLst/>
          </a:prstGeom>
          <a:noFill/>
          <a:ln>
            <a:noFill/>
          </a:ln>
        </p:spPr>
      </p:sp>
      <p:sp>
        <p:nvSpPr>
          <p:cNvPr id="9044" name="Google Shape;9044;p181"/>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600"/>
              <a:buNone/>
              <a:defRPr sz="1200"/>
            </a:lvl1pPr>
            <a:lvl2pPr indent="-228600" lvl="1" marL="914400" algn="l">
              <a:lnSpc>
                <a:spcPct val="90000"/>
              </a:lnSpc>
              <a:spcBef>
                <a:spcPts val="375"/>
              </a:spcBef>
              <a:spcAft>
                <a:spcPts val="0"/>
              </a:spcAft>
              <a:buClr>
                <a:schemeClr val="dk1"/>
              </a:buClr>
              <a:buSzPts val="1400"/>
              <a:buNone/>
              <a:defRPr sz="1050"/>
            </a:lvl2pPr>
            <a:lvl3pPr indent="-228600" lvl="2" marL="1371600" algn="l">
              <a:lnSpc>
                <a:spcPct val="90000"/>
              </a:lnSpc>
              <a:spcBef>
                <a:spcPts val="375"/>
              </a:spcBef>
              <a:spcAft>
                <a:spcPts val="0"/>
              </a:spcAft>
              <a:buClr>
                <a:schemeClr val="dk1"/>
              </a:buClr>
              <a:buSzPts val="1200"/>
              <a:buNone/>
              <a:defRPr sz="900"/>
            </a:lvl3pPr>
            <a:lvl4pPr indent="-228600" lvl="3" marL="1828800" algn="l">
              <a:lnSpc>
                <a:spcPct val="90000"/>
              </a:lnSpc>
              <a:spcBef>
                <a:spcPts val="375"/>
              </a:spcBef>
              <a:spcAft>
                <a:spcPts val="0"/>
              </a:spcAft>
              <a:buClr>
                <a:schemeClr val="dk1"/>
              </a:buClr>
              <a:buSzPts val="1000"/>
              <a:buNone/>
              <a:defRPr sz="750"/>
            </a:lvl4pPr>
            <a:lvl5pPr indent="-228600" lvl="4" marL="2286000" algn="l">
              <a:lnSpc>
                <a:spcPct val="90000"/>
              </a:lnSpc>
              <a:spcBef>
                <a:spcPts val="375"/>
              </a:spcBef>
              <a:spcAft>
                <a:spcPts val="0"/>
              </a:spcAft>
              <a:buClr>
                <a:schemeClr val="dk1"/>
              </a:buClr>
              <a:buSzPts val="1000"/>
              <a:buNone/>
              <a:defRPr sz="750"/>
            </a:lvl5pPr>
            <a:lvl6pPr indent="-228600" lvl="5" marL="2743200" algn="l">
              <a:lnSpc>
                <a:spcPct val="90000"/>
              </a:lnSpc>
              <a:spcBef>
                <a:spcPts val="375"/>
              </a:spcBef>
              <a:spcAft>
                <a:spcPts val="0"/>
              </a:spcAft>
              <a:buClr>
                <a:schemeClr val="dk1"/>
              </a:buClr>
              <a:buSzPts val="1000"/>
              <a:buNone/>
              <a:defRPr sz="750"/>
            </a:lvl6pPr>
            <a:lvl7pPr indent="-228600" lvl="6" marL="3200400" algn="l">
              <a:lnSpc>
                <a:spcPct val="90000"/>
              </a:lnSpc>
              <a:spcBef>
                <a:spcPts val="375"/>
              </a:spcBef>
              <a:spcAft>
                <a:spcPts val="0"/>
              </a:spcAft>
              <a:buClr>
                <a:schemeClr val="dk1"/>
              </a:buClr>
              <a:buSzPts val="1000"/>
              <a:buNone/>
              <a:defRPr sz="750"/>
            </a:lvl7pPr>
            <a:lvl8pPr indent="-228600" lvl="7" marL="3657600" algn="l">
              <a:lnSpc>
                <a:spcPct val="90000"/>
              </a:lnSpc>
              <a:spcBef>
                <a:spcPts val="375"/>
              </a:spcBef>
              <a:spcAft>
                <a:spcPts val="0"/>
              </a:spcAft>
              <a:buClr>
                <a:schemeClr val="dk1"/>
              </a:buClr>
              <a:buSzPts val="1000"/>
              <a:buNone/>
              <a:defRPr sz="750"/>
            </a:lvl8pPr>
            <a:lvl9pPr indent="-228600" lvl="8" marL="4114800" algn="l">
              <a:lnSpc>
                <a:spcPct val="90000"/>
              </a:lnSpc>
              <a:spcBef>
                <a:spcPts val="375"/>
              </a:spcBef>
              <a:spcAft>
                <a:spcPts val="0"/>
              </a:spcAft>
              <a:buClr>
                <a:schemeClr val="dk1"/>
              </a:buClr>
              <a:buSzPts val="1000"/>
              <a:buNone/>
              <a:defRPr sz="750"/>
            </a:lvl9pPr>
          </a:lstStyle>
          <a:p/>
        </p:txBody>
      </p:sp>
      <p:sp>
        <p:nvSpPr>
          <p:cNvPr id="9045" name="Google Shape;9045;p18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46" name="Google Shape;9046;p18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47" name="Google Shape;9047;p18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048" name="Shape 9048"/>
        <p:cNvGrpSpPr/>
        <p:nvPr/>
      </p:nvGrpSpPr>
      <p:grpSpPr>
        <a:xfrm>
          <a:off x="0" y="0"/>
          <a:ext cx="0" cy="0"/>
          <a:chOff x="0" y="0"/>
          <a:chExt cx="0" cy="0"/>
        </a:xfrm>
      </p:grpSpPr>
      <p:sp>
        <p:nvSpPr>
          <p:cNvPr id="9049" name="Google Shape;9049;p18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50" name="Google Shape;9050;p182"/>
          <p:cNvSpPr txBox="1"/>
          <p:nvPr>
            <p:ph idx="1" type="body"/>
          </p:nvPr>
        </p:nvSpPr>
        <p:spPr>
          <a:xfrm rot="5400000">
            <a:off x="2940248" y="-942380"/>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51" name="Google Shape;9051;p18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52" name="Google Shape;9052;p18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53" name="Google Shape;9053;p18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054" name="Shape 9054"/>
        <p:cNvGrpSpPr/>
        <p:nvPr/>
      </p:nvGrpSpPr>
      <p:grpSpPr>
        <a:xfrm>
          <a:off x="0" y="0"/>
          <a:ext cx="0" cy="0"/>
          <a:chOff x="0" y="0"/>
          <a:chExt cx="0" cy="0"/>
        </a:xfrm>
      </p:grpSpPr>
      <p:sp>
        <p:nvSpPr>
          <p:cNvPr id="9055" name="Google Shape;9055;p183"/>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56" name="Google Shape;9056;p183"/>
          <p:cNvSpPr txBox="1"/>
          <p:nvPr>
            <p:ph idx="1" type="body"/>
          </p:nvPr>
        </p:nvSpPr>
        <p:spPr>
          <a:xfrm rot="5400000">
            <a:off x="1349573" y="-447080"/>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57" name="Google Shape;9057;p18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58" name="Google Shape;9058;p18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59" name="Google Shape;9059;p18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1769" name="Shape 1769"/>
        <p:cNvGrpSpPr/>
        <p:nvPr/>
      </p:nvGrpSpPr>
      <p:grpSpPr>
        <a:xfrm>
          <a:off x="0" y="0"/>
          <a:ext cx="0" cy="0"/>
          <a:chOff x="0" y="0"/>
          <a:chExt cx="0" cy="0"/>
        </a:xfrm>
      </p:grpSpPr>
      <p:sp>
        <p:nvSpPr>
          <p:cNvPr id="1770" name="Google Shape;1770;p10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10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72" name="Google Shape;1772;p1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3" name="Google Shape;1773;p1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4" name="Shape 1774"/>
        <p:cNvGrpSpPr/>
        <p:nvPr/>
      </p:nvGrpSpPr>
      <p:grpSpPr>
        <a:xfrm>
          <a:off x="0" y="0"/>
          <a:ext cx="0" cy="0"/>
          <a:chOff x="0" y="0"/>
          <a:chExt cx="0" cy="0"/>
        </a:xfrm>
      </p:grpSpPr>
      <p:sp>
        <p:nvSpPr>
          <p:cNvPr id="1775" name="Google Shape;1775;p107"/>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776" name="Google Shape;1776;p1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7" name="Google Shape;1777;p107"/>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1778" name="Google Shape;1778;p107"/>
          <p:cNvGrpSpPr/>
          <p:nvPr/>
        </p:nvGrpSpPr>
        <p:grpSpPr>
          <a:xfrm>
            <a:off x="8041173" y="4778596"/>
            <a:ext cx="598277" cy="170409"/>
            <a:chOff x="238125" y="1822850"/>
            <a:chExt cx="7080200" cy="2016675"/>
          </a:xfrm>
        </p:grpSpPr>
        <p:sp>
          <p:nvSpPr>
            <p:cNvPr id="1779" name="Google Shape;1779;p1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86" name="Google Shape;1786;p10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87" name="Shape 1787"/>
        <p:cNvGrpSpPr/>
        <p:nvPr/>
      </p:nvGrpSpPr>
      <p:grpSpPr>
        <a:xfrm>
          <a:off x="0" y="0"/>
          <a:ext cx="0" cy="0"/>
          <a:chOff x="0" y="0"/>
          <a:chExt cx="0" cy="0"/>
        </a:xfrm>
      </p:grpSpPr>
      <p:sp>
        <p:nvSpPr>
          <p:cNvPr id="1788" name="Google Shape;1788;p10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789" name="Google Shape;1789;p10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1790" name="Shape 1790"/>
        <p:cNvGrpSpPr/>
        <p:nvPr/>
      </p:nvGrpSpPr>
      <p:grpSpPr>
        <a:xfrm>
          <a:off x="0" y="0"/>
          <a:ext cx="0" cy="0"/>
          <a:chOff x="0" y="0"/>
          <a:chExt cx="0" cy="0"/>
        </a:xfrm>
      </p:grpSpPr>
      <p:grpSp>
        <p:nvGrpSpPr>
          <p:cNvPr id="1791" name="Google Shape;1791;p110"/>
          <p:cNvGrpSpPr/>
          <p:nvPr/>
        </p:nvGrpSpPr>
        <p:grpSpPr>
          <a:xfrm>
            <a:off x="3698727" y="6"/>
            <a:ext cx="3697033" cy="5143642"/>
            <a:chOff x="1926275" y="238125"/>
            <a:chExt cx="3765950" cy="5239525"/>
          </a:xfrm>
        </p:grpSpPr>
        <p:sp>
          <p:nvSpPr>
            <p:cNvPr id="1792" name="Google Shape;1792;p11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11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11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11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11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11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1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1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1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1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1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1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11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11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11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11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11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11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11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11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11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11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1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1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1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11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11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1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11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11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11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11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1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11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11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11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11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11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11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11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11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1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11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11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11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11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11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1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11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11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11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11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11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1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11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1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11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11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11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11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52" name="Google Shape;1852;p11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1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854" name="Google Shape;1854;p11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333"/>
              </a:srgbClr>
            </a:outerShdw>
          </a:effectLst>
        </p:spPr>
      </p:sp>
      <p:sp>
        <p:nvSpPr>
          <p:cNvPr id="1855" name="Google Shape;1855;p1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856" name="Google Shape;1856;p11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1857" name="Shape 1857"/>
        <p:cNvGrpSpPr/>
        <p:nvPr/>
      </p:nvGrpSpPr>
      <p:grpSpPr>
        <a:xfrm>
          <a:off x="0" y="0"/>
          <a:ext cx="0" cy="0"/>
          <a:chOff x="0" y="0"/>
          <a:chExt cx="0" cy="0"/>
        </a:xfrm>
      </p:grpSpPr>
      <p:sp>
        <p:nvSpPr>
          <p:cNvPr id="1858" name="Google Shape;1858;p11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1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860" name="Google Shape;1860;p111"/>
          <p:cNvGrpSpPr/>
          <p:nvPr/>
        </p:nvGrpSpPr>
        <p:grpSpPr>
          <a:xfrm>
            <a:off x="1285921" y="2144122"/>
            <a:ext cx="2868897" cy="817157"/>
            <a:chOff x="238125" y="1822850"/>
            <a:chExt cx="7080200" cy="2016675"/>
          </a:xfrm>
        </p:grpSpPr>
        <p:sp>
          <p:nvSpPr>
            <p:cNvPr id="1861" name="Google Shape;1861;p11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1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1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1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1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1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11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68" name="Google Shape;1868;p11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333"/>
              </a:srgbClr>
            </a:outerShdw>
          </a:effectLst>
        </p:spPr>
      </p:sp>
      <p:sp>
        <p:nvSpPr>
          <p:cNvPr id="1869" name="Google Shape;1869;p1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588" name="Shape 588"/>
        <p:cNvGrpSpPr/>
        <p:nvPr/>
      </p:nvGrpSpPr>
      <p:grpSpPr>
        <a:xfrm>
          <a:off x="0" y="0"/>
          <a:ext cx="0" cy="0"/>
          <a:chOff x="0" y="0"/>
          <a:chExt cx="0" cy="0"/>
        </a:xfrm>
      </p:grpSpPr>
      <p:grpSp>
        <p:nvGrpSpPr>
          <p:cNvPr id="589" name="Google Shape;589;p74"/>
          <p:cNvGrpSpPr/>
          <p:nvPr/>
        </p:nvGrpSpPr>
        <p:grpSpPr>
          <a:xfrm>
            <a:off x="2693441" y="10"/>
            <a:ext cx="3757132" cy="5143716"/>
            <a:chOff x="1895100" y="238125"/>
            <a:chExt cx="3826000" cy="5238000"/>
          </a:xfrm>
        </p:grpSpPr>
        <p:sp>
          <p:nvSpPr>
            <p:cNvPr id="590" name="Google Shape;590;p74"/>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2" name="Google Shape;592;p74"/>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93" name="Google Shape;593;p7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94" name="Google Shape;594;p7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1870" name="Shape 1870"/>
        <p:cNvGrpSpPr/>
        <p:nvPr/>
      </p:nvGrpSpPr>
      <p:grpSpPr>
        <a:xfrm>
          <a:off x="0" y="0"/>
          <a:ext cx="0" cy="0"/>
          <a:chOff x="0" y="0"/>
          <a:chExt cx="0" cy="0"/>
        </a:xfrm>
      </p:grpSpPr>
      <p:sp>
        <p:nvSpPr>
          <p:cNvPr id="1871" name="Google Shape;1871;g28891777390_0_337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6470"/>
          </a:srgbClr>
        </a:solidFill>
      </p:bgPr>
    </p:bg>
    <p:spTree>
      <p:nvGrpSpPr>
        <p:cNvPr id="1876" name="Shape 1876"/>
        <p:cNvGrpSpPr/>
        <p:nvPr/>
      </p:nvGrpSpPr>
      <p:grpSpPr>
        <a:xfrm>
          <a:off x="0" y="0"/>
          <a:ext cx="0" cy="0"/>
          <a:chOff x="0" y="0"/>
          <a:chExt cx="0" cy="0"/>
        </a:xfrm>
      </p:grpSpPr>
      <p:sp>
        <p:nvSpPr>
          <p:cNvPr id="1877" name="Google Shape;1877;g280de3d4a38_0_2531"/>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78" name="Google Shape;1878;g280de3d4a38_0_2531"/>
          <p:cNvGrpSpPr/>
          <p:nvPr/>
        </p:nvGrpSpPr>
        <p:grpSpPr>
          <a:xfrm>
            <a:off x="6808167" y="782935"/>
            <a:ext cx="1845454" cy="1820070"/>
            <a:chOff x="5927502" y="551678"/>
            <a:chExt cx="2377550" cy="2344847"/>
          </a:xfrm>
        </p:grpSpPr>
        <p:grpSp>
          <p:nvGrpSpPr>
            <p:cNvPr id="1879" name="Google Shape;1879;g280de3d4a38_0_2531"/>
            <p:cNvGrpSpPr/>
            <p:nvPr/>
          </p:nvGrpSpPr>
          <p:grpSpPr>
            <a:xfrm>
              <a:off x="5927502" y="551678"/>
              <a:ext cx="2377550" cy="653782"/>
              <a:chOff x="2159414" y="3486447"/>
              <a:chExt cx="2606105" cy="720500"/>
            </a:xfrm>
          </p:grpSpPr>
          <p:grpSp>
            <p:nvGrpSpPr>
              <p:cNvPr id="1880" name="Google Shape;1880;g280de3d4a38_0_2531"/>
              <p:cNvGrpSpPr/>
              <p:nvPr/>
            </p:nvGrpSpPr>
            <p:grpSpPr>
              <a:xfrm>
                <a:off x="2159414" y="3486447"/>
                <a:ext cx="2606105" cy="49200"/>
                <a:chOff x="2159414" y="3486447"/>
                <a:chExt cx="2606105" cy="49200"/>
              </a:xfrm>
            </p:grpSpPr>
            <p:sp>
              <p:nvSpPr>
                <p:cNvPr id="1881" name="Google Shape;1881;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1" name="Google Shape;1891;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2" name="Google Shape;1892;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3" name="Google Shape;1893;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97" name="Google Shape;1897;g280de3d4a38_0_2531"/>
              <p:cNvGrpSpPr/>
              <p:nvPr/>
            </p:nvGrpSpPr>
            <p:grpSpPr>
              <a:xfrm>
                <a:off x="2159414" y="3652838"/>
                <a:ext cx="2606105" cy="49200"/>
                <a:chOff x="2159414" y="3486447"/>
                <a:chExt cx="2606105" cy="49200"/>
              </a:xfrm>
            </p:grpSpPr>
            <p:sp>
              <p:nvSpPr>
                <p:cNvPr id="1898" name="Google Shape;1898;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9" name="Google Shape;1909;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14" name="Google Shape;1914;g280de3d4a38_0_2531"/>
              <p:cNvGrpSpPr/>
              <p:nvPr/>
            </p:nvGrpSpPr>
            <p:grpSpPr>
              <a:xfrm>
                <a:off x="2159414" y="3819188"/>
                <a:ext cx="2606105" cy="49200"/>
                <a:chOff x="2159414" y="3486447"/>
                <a:chExt cx="2606105" cy="49200"/>
              </a:xfrm>
            </p:grpSpPr>
            <p:sp>
              <p:nvSpPr>
                <p:cNvPr id="1915" name="Google Shape;1915;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7" name="Google Shape;1917;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8" name="Google Shape;1918;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9" name="Google Shape;1919;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0" name="Google Shape;1920;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1" name="Google Shape;1921;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2" name="Google Shape;1922;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3" name="Google Shape;1923;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4" name="Google Shape;1924;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5" name="Google Shape;1925;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9" name="Google Shape;1929;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0" name="Google Shape;1930;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31" name="Google Shape;1931;g280de3d4a38_0_2531"/>
              <p:cNvGrpSpPr/>
              <p:nvPr/>
            </p:nvGrpSpPr>
            <p:grpSpPr>
              <a:xfrm>
                <a:off x="2159414" y="3983540"/>
                <a:ext cx="2606105" cy="49200"/>
                <a:chOff x="2159414" y="3486447"/>
                <a:chExt cx="2606105" cy="49200"/>
              </a:xfrm>
            </p:grpSpPr>
            <p:sp>
              <p:nvSpPr>
                <p:cNvPr id="1932" name="Google Shape;1932;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6" name="Google Shape;1936;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48" name="Google Shape;1948;g280de3d4a38_0_2531"/>
              <p:cNvGrpSpPr/>
              <p:nvPr/>
            </p:nvGrpSpPr>
            <p:grpSpPr>
              <a:xfrm>
                <a:off x="2159414" y="4157747"/>
                <a:ext cx="2606105" cy="49200"/>
                <a:chOff x="2159414" y="3486447"/>
                <a:chExt cx="2606105" cy="49200"/>
              </a:xfrm>
            </p:grpSpPr>
            <p:sp>
              <p:nvSpPr>
                <p:cNvPr id="1949" name="Google Shape;1949;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2" name="Google Shape;1952;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965" name="Google Shape;1965;g280de3d4a38_0_2531"/>
            <p:cNvGrpSpPr/>
            <p:nvPr/>
          </p:nvGrpSpPr>
          <p:grpSpPr>
            <a:xfrm>
              <a:off x="5927502" y="1318161"/>
              <a:ext cx="2377550" cy="653782"/>
              <a:chOff x="2159414" y="3486447"/>
              <a:chExt cx="2606105" cy="720500"/>
            </a:xfrm>
          </p:grpSpPr>
          <p:grpSp>
            <p:nvGrpSpPr>
              <p:cNvPr id="1966" name="Google Shape;1966;g280de3d4a38_0_2531"/>
              <p:cNvGrpSpPr/>
              <p:nvPr/>
            </p:nvGrpSpPr>
            <p:grpSpPr>
              <a:xfrm>
                <a:off x="2159414" y="3486447"/>
                <a:ext cx="2606105" cy="49200"/>
                <a:chOff x="2159414" y="3486447"/>
                <a:chExt cx="2606105" cy="49200"/>
              </a:xfrm>
            </p:grpSpPr>
            <p:sp>
              <p:nvSpPr>
                <p:cNvPr id="1967" name="Google Shape;1967;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83" name="Google Shape;1983;g280de3d4a38_0_2531"/>
              <p:cNvGrpSpPr/>
              <p:nvPr/>
            </p:nvGrpSpPr>
            <p:grpSpPr>
              <a:xfrm>
                <a:off x="2159414" y="3652838"/>
                <a:ext cx="2606105" cy="49200"/>
                <a:chOff x="2159414" y="3486447"/>
                <a:chExt cx="2606105" cy="49200"/>
              </a:xfrm>
            </p:grpSpPr>
            <p:sp>
              <p:nvSpPr>
                <p:cNvPr id="1984" name="Google Shape;1984;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5" name="Google Shape;1985;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6" name="Google Shape;1986;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7" name="Google Shape;1987;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9" name="Google Shape;1989;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4" name="Google Shape;1994;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00" name="Google Shape;2000;g280de3d4a38_0_2531"/>
              <p:cNvGrpSpPr/>
              <p:nvPr/>
            </p:nvGrpSpPr>
            <p:grpSpPr>
              <a:xfrm>
                <a:off x="2159414" y="3819188"/>
                <a:ext cx="2606105" cy="49200"/>
                <a:chOff x="2159414" y="3486447"/>
                <a:chExt cx="2606105" cy="49200"/>
              </a:xfrm>
            </p:grpSpPr>
            <p:sp>
              <p:nvSpPr>
                <p:cNvPr id="2001" name="Google Shape;2001;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17" name="Google Shape;2017;g280de3d4a38_0_2531"/>
              <p:cNvGrpSpPr/>
              <p:nvPr/>
            </p:nvGrpSpPr>
            <p:grpSpPr>
              <a:xfrm>
                <a:off x="2159414" y="3983540"/>
                <a:ext cx="2606105" cy="49200"/>
                <a:chOff x="2159414" y="3486447"/>
                <a:chExt cx="2606105" cy="49200"/>
              </a:xfrm>
            </p:grpSpPr>
            <p:sp>
              <p:nvSpPr>
                <p:cNvPr id="2018" name="Google Shape;2018;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0" name="Google Shape;2020;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34" name="Google Shape;2034;g280de3d4a38_0_2531"/>
              <p:cNvGrpSpPr/>
              <p:nvPr/>
            </p:nvGrpSpPr>
            <p:grpSpPr>
              <a:xfrm>
                <a:off x="2159414" y="4157747"/>
                <a:ext cx="2606105" cy="49200"/>
                <a:chOff x="2159414" y="3486447"/>
                <a:chExt cx="2606105" cy="49200"/>
              </a:xfrm>
            </p:grpSpPr>
            <p:sp>
              <p:nvSpPr>
                <p:cNvPr id="2035" name="Google Shape;2035;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2" name="Google Shape;2042;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3" name="Google Shape;2043;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4" name="Google Shape;2044;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9" name="Google Shape;2049;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0" name="Google Shape;2050;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51" name="Google Shape;2051;g280de3d4a38_0_2531"/>
            <p:cNvGrpSpPr/>
            <p:nvPr/>
          </p:nvGrpSpPr>
          <p:grpSpPr>
            <a:xfrm>
              <a:off x="5927502" y="2084668"/>
              <a:ext cx="2377550" cy="44644"/>
              <a:chOff x="2159414" y="3486447"/>
              <a:chExt cx="2606105" cy="49200"/>
            </a:xfrm>
          </p:grpSpPr>
          <p:sp>
            <p:nvSpPr>
              <p:cNvPr id="2052" name="Google Shape;2052;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3" name="Google Shape;2053;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4" name="Google Shape;2054;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1" name="Google Shape;2061;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2" name="Google Shape;2062;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3" name="Google Shape;2063;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4" name="Google Shape;2064;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5" name="Google Shape;2065;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6" name="Google Shape;2066;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68" name="Google Shape;2068;g280de3d4a38_0_2531"/>
            <p:cNvGrpSpPr/>
            <p:nvPr/>
          </p:nvGrpSpPr>
          <p:grpSpPr>
            <a:xfrm>
              <a:off x="5927502" y="2235651"/>
              <a:ext cx="2377550" cy="44644"/>
              <a:chOff x="2159414" y="3486447"/>
              <a:chExt cx="2606105" cy="49200"/>
            </a:xfrm>
          </p:grpSpPr>
          <p:sp>
            <p:nvSpPr>
              <p:cNvPr id="2069" name="Google Shape;2069;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5" name="Google Shape;2075;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0" name="Google Shape;2080;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85" name="Google Shape;2085;g280de3d4a38_0_2531"/>
            <p:cNvGrpSpPr/>
            <p:nvPr/>
          </p:nvGrpSpPr>
          <p:grpSpPr>
            <a:xfrm>
              <a:off x="5927502" y="2386597"/>
              <a:ext cx="2377550" cy="44644"/>
              <a:chOff x="2159414" y="3486447"/>
              <a:chExt cx="2606105" cy="49200"/>
            </a:xfrm>
          </p:grpSpPr>
          <p:sp>
            <p:nvSpPr>
              <p:cNvPr id="2086" name="Google Shape;2086;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9" name="Google Shape;2089;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0" name="Google Shape;2090;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1" name="Google Shape;2091;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4" name="Google Shape;2094;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5" name="Google Shape;2095;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6" name="Google Shape;2096;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7" name="Google Shape;2097;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02" name="Google Shape;2102;g280de3d4a38_0_2531"/>
            <p:cNvGrpSpPr/>
            <p:nvPr/>
          </p:nvGrpSpPr>
          <p:grpSpPr>
            <a:xfrm>
              <a:off x="5927502" y="2535730"/>
              <a:ext cx="2377550" cy="44644"/>
              <a:chOff x="2159414" y="3486447"/>
              <a:chExt cx="2606105" cy="49200"/>
            </a:xfrm>
          </p:grpSpPr>
          <p:sp>
            <p:nvSpPr>
              <p:cNvPr id="2103" name="Google Shape;2103;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4" name="Google Shape;2104;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5" name="Google Shape;2105;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6" name="Google Shape;2106;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7" name="Google Shape;2107;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8" name="Google Shape;2108;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9" name="Google Shape;2109;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0" name="Google Shape;2110;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1" name="Google Shape;2111;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2" name="Google Shape;2112;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5" name="Google Shape;2115;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7" name="Google Shape;2117;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8" name="Google Shape;2118;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19" name="Google Shape;2119;g280de3d4a38_0_2531"/>
            <p:cNvGrpSpPr/>
            <p:nvPr/>
          </p:nvGrpSpPr>
          <p:grpSpPr>
            <a:xfrm>
              <a:off x="5927502" y="2693806"/>
              <a:ext cx="2377550" cy="44644"/>
              <a:chOff x="2159414" y="3486447"/>
              <a:chExt cx="2606105" cy="49200"/>
            </a:xfrm>
          </p:grpSpPr>
          <p:sp>
            <p:nvSpPr>
              <p:cNvPr id="2120" name="Google Shape;2120;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1" name="Google Shape;2121;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2" name="Google Shape;2122;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3" name="Google Shape;2123;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8" name="Google Shape;2128;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0" name="Google Shape;2130;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1" name="Google Shape;2131;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2" name="Google Shape;2132;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3" name="Google Shape;2133;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4" name="Google Shape;2134;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5" name="Google Shape;2135;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36" name="Google Shape;2136;g280de3d4a38_0_2531"/>
            <p:cNvGrpSpPr/>
            <p:nvPr/>
          </p:nvGrpSpPr>
          <p:grpSpPr>
            <a:xfrm>
              <a:off x="5927502" y="2851881"/>
              <a:ext cx="2377550" cy="44644"/>
              <a:chOff x="2159414" y="3486447"/>
              <a:chExt cx="2606105" cy="49200"/>
            </a:xfrm>
          </p:grpSpPr>
          <p:sp>
            <p:nvSpPr>
              <p:cNvPr id="2137" name="Google Shape;2137;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8" name="Google Shape;2138;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9" name="Google Shape;2139;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0" name="Google Shape;2140;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1" name="Google Shape;2141;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2" name="Google Shape;2142;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3" name="Google Shape;2143;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4" name="Google Shape;2144;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8" name="Google Shape;2148;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9" name="Google Shape;2149;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0" name="Google Shape;2150;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1" name="Google Shape;2151;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2" name="Google Shape;2152;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153" name="Google Shape;2153;g280de3d4a38_0_253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54" name="Google Shape;2154;g280de3d4a38_0_253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2155" name="Google Shape;2155;g280de3d4a38_0_253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2156" name="Google Shape;2156;g280de3d4a38_0_253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157" name="Google Shape;2157;g280de3d4a38_0_2531"/>
          <p:cNvGrpSpPr/>
          <p:nvPr/>
        </p:nvGrpSpPr>
        <p:grpSpPr>
          <a:xfrm>
            <a:off x="8041173" y="4778596"/>
            <a:ext cx="598277" cy="170409"/>
            <a:chOff x="238125" y="1822850"/>
            <a:chExt cx="7080200" cy="2016675"/>
          </a:xfrm>
        </p:grpSpPr>
        <p:sp>
          <p:nvSpPr>
            <p:cNvPr id="2158" name="Google Shape;2158;g280de3d4a38_0_253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9" name="Google Shape;2159;g280de3d4a38_0_253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0" name="Google Shape;2160;g280de3d4a38_0_253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1" name="Google Shape;2161;g280de3d4a38_0_253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2" name="Google Shape;2162;g280de3d4a38_0_253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3" name="Google Shape;2163;g280de3d4a38_0_253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4" name="Google Shape;2164;g280de3d4a38_0_253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65" name="Google Shape;2165;g280de3d4a38_0_253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2166" name="Shape 2166"/>
        <p:cNvGrpSpPr/>
        <p:nvPr/>
      </p:nvGrpSpPr>
      <p:grpSpPr>
        <a:xfrm>
          <a:off x="0" y="0"/>
          <a:ext cx="0" cy="0"/>
          <a:chOff x="0" y="0"/>
          <a:chExt cx="0" cy="0"/>
        </a:xfrm>
      </p:grpSpPr>
      <p:sp>
        <p:nvSpPr>
          <p:cNvPr id="2167" name="Google Shape;2167;g280de3d4a38_0_1945"/>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68" name="Google Shape;2168;g280de3d4a38_0_1945"/>
          <p:cNvPicPr preferRelativeResize="0"/>
          <p:nvPr/>
        </p:nvPicPr>
        <p:blipFill rotWithShape="1">
          <a:blip r:embed="rId2">
            <a:alphaModFix/>
          </a:blip>
          <a:srcRect b="18086" l="0" r="4251" t="18093"/>
          <a:stretch/>
        </p:blipFill>
        <p:spPr>
          <a:xfrm>
            <a:off x="5715122" y="8"/>
            <a:ext cx="1714800" cy="1714800"/>
          </a:xfrm>
          <a:prstGeom prst="ellipse">
            <a:avLst/>
          </a:prstGeom>
          <a:noFill/>
          <a:ln>
            <a:noFill/>
          </a:ln>
        </p:spPr>
      </p:pic>
      <p:sp>
        <p:nvSpPr>
          <p:cNvPr id="2169" name="Google Shape;2169;g280de3d4a38_0_1945"/>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2170" name="Google Shape;2170;g280de3d4a38_0_1945"/>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2171" name="Google Shape;2171;g280de3d4a38_0_1945"/>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2" name="Google Shape;2172;g280de3d4a38_0_1945"/>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73" name="Google Shape;2173;g280de3d4a38_0_1945"/>
          <p:cNvPicPr preferRelativeResize="0"/>
          <p:nvPr/>
        </p:nvPicPr>
        <p:blipFill rotWithShape="1">
          <a:blip r:embed="rId3">
            <a:alphaModFix/>
          </a:blip>
          <a:srcRect b="24544" l="33473" r="24193" t="11983"/>
          <a:stretch/>
        </p:blipFill>
        <p:spPr>
          <a:xfrm>
            <a:off x="7429711" y="1714197"/>
            <a:ext cx="1714516" cy="1714669"/>
          </a:xfrm>
          <a:prstGeom prst="rect">
            <a:avLst/>
          </a:prstGeom>
          <a:noFill/>
          <a:ln>
            <a:noFill/>
          </a:ln>
        </p:spPr>
      </p:pic>
      <p:pic>
        <p:nvPicPr>
          <p:cNvPr id="2174" name="Google Shape;2174;g280de3d4a38_0_1945"/>
          <p:cNvPicPr preferRelativeResize="0"/>
          <p:nvPr/>
        </p:nvPicPr>
        <p:blipFill rotWithShape="1">
          <a:blip r:embed="rId4">
            <a:alphaModFix/>
          </a:blip>
          <a:srcRect b="0" l="0" r="0" t="0"/>
          <a:stretch/>
        </p:blipFill>
        <p:spPr>
          <a:xfrm>
            <a:off x="5714566" y="3279784"/>
            <a:ext cx="3429324" cy="1863690"/>
          </a:xfrm>
          <a:prstGeom prst="rect">
            <a:avLst/>
          </a:prstGeom>
          <a:noFill/>
          <a:ln>
            <a:noFill/>
          </a:ln>
        </p:spPr>
      </p:pic>
      <p:grpSp>
        <p:nvGrpSpPr>
          <p:cNvPr id="2175" name="Google Shape;2175;g280de3d4a38_0_1945"/>
          <p:cNvGrpSpPr/>
          <p:nvPr/>
        </p:nvGrpSpPr>
        <p:grpSpPr>
          <a:xfrm>
            <a:off x="5714586" y="1714973"/>
            <a:ext cx="1714747" cy="1713968"/>
            <a:chOff x="1189450" y="238125"/>
            <a:chExt cx="5177375" cy="5175025"/>
          </a:xfrm>
        </p:grpSpPr>
        <p:sp>
          <p:nvSpPr>
            <p:cNvPr id="2176" name="Google Shape;2176;g280de3d4a38_0_1945"/>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7" name="Google Shape;2177;g280de3d4a38_0_1945"/>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8" name="Google Shape;2178;g280de3d4a38_0_1945"/>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9" name="Google Shape;2179;g280de3d4a38_0_1945"/>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0" name="Google Shape;2180;g280de3d4a38_0_1945"/>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1" name="Google Shape;2181;g280de3d4a38_0_1945"/>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2" name="Google Shape;2182;g280de3d4a38_0_1945"/>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g280de3d4a38_0_1945"/>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4" name="Google Shape;2184;g280de3d4a38_0_1945"/>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5" name="Google Shape;2185;g280de3d4a38_0_1945"/>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6" name="Google Shape;2186;g280de3d4a38_0_1945"/>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7" name="Google Shape;2187;g280de3d4a38_0_1945"/>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8" name="Google Shape;2188;g280de3d4a38_0_1945"/>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9" name="Google Shape;2189;g280de3d4a38_0_1945"/>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0" name="Google Shape;2190;g280de3d4a38_0_1945"/>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1" name="Google Shape;2191;g280de3d4a38_0_1945"/>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2" name="Google Shape;2192;g280de3d4a38_0_1945"/>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3" name="Google Shape;2193;g280de3d4a38_0_1945"/>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g280de3d4a38_0_1945"/>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5" name="Google Shape;2195;g280de3d4a38_0_1945"/>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6" name="Google Shape;2196;g280de3d4a38_0_1945"/>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7" name="Google Shape;2197;g280de3d4a38_0_1945"/>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8" name="Google Shape;2198;g280de3d4a38_0_1945"/>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9" name="Google Shape;2199;g280de3d4a38_0_1945"/>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0" name="Google Shape;2200;g280de3d4a38_0_1945"/>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1" name="Google Shape;2201;g280de3d4a38_0_1945"/>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2" name="Google Shape;2202;g280de3d4a38_0_1945"/>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3" name="Google Shape;2203;g280de3d4a38_0_1945"/>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4" name="Google Shape;2204;g280de3d4a38_0_1945"/>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5" name="Google Shape;2205;g280de3d4a38_0_1945"/>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6" name="Google Shape;2206;g280de3d4a38_0_1945"/>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7" name="Google Shape;2207;g280de3d4a38_0_1945"/>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8" name="Google Shape;2208;g280de3d4a38_0_1945"/>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9" name="Google Shape;2209;g280de3d4a38_0_1945"/>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0" name="Google Shape;2210;g280de3d4a38_0_1945"/>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1" name="Google Shape;2211;g280de3d4a38_0_1945"/>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2" name="Google Shape;2212;g280de3d4a38_0_1945"/>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3" name="Google Shape;2213;g280de3d4a38_0_1945"/>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4" name="Google Shape;2214;g280de3d4a38_0_1945"/>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5" name="Google Shape;2215;g280de3d4a38_0_1945"/>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6" name="Google Shape;2216;g280de3d4a38_0_1945"/>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7" name="Google Shape;2217;g280de3d4a38_0_1945"/>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g280de3d4a38_0_1945"/>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g280de3d4a38_0_1945"/>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g280de3d4a38_0_1945"/>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1" name="Google Shape;2221;g280de3d4a38_0_1945"/>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2" name="Google Shape;2222;g280de3d4a38_0_1945"/>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3" name="Google Shape;2223;g280de3d4a38_0_1945"/>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4" name="Google Shape;2224;g280de3d4a38_0_1945"/>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5" name="Google Shape;2225;g280de3d4a38_0_1945"/>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6" name="Google Shape;2226;g280de3d4a38_0_1945"/>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7" name="Google Shape;2227;g280de3d4a38_0_1945"/>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8" name="Google Shape;2228;g280de3d4a38_0_1945"/>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g280de3d4a38_0_1945"/>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0" name="Google Shape;2230;g280de3d4a38_0_1945"/>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1" name="Google Shape;2231;g280de3d4a38_0_1945"/>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2" name="Google Shape;2232;g280de3d4a38_0_1945"/>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3" name="Google Shape;2233;g280de3d4a38_0_1945"/>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4" name="Google Shape;2234;g280de3d4a38_0_1945"/>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5" name="Google Shape;2235;g280de3d4a38_0_1945"/>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6" name="Google Shape;2236;g280de3d4a38_0_1945"/>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7" name="Google Shape;2237;g280de3d4a38_0_1945"/>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g280de3d4a38_0_1945"/>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g280de3d4a38_0_1945"/>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g280de3d4a38_0_1945"/>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1" name="Google Shape;2241;g280de3d4a38_0_1945"/>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2" name="Google Shape;2242;g280de3d4a38_0_1945"/>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3" name="Google Shape;2243;g280de3d4a38_0_1945"/>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4" name="Google Shape;2244;g280de3d4a38_0_1945"/>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5" name="Google Shape;2245;g280de3d4a38_0_1945"/>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6" name="Google Shape;2246;g280de3d4a38_0_1945"/>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7" name="Google Shape;2247;g280de3d4a38_0_1945"/>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8" name="Google Shape;2248;g280de3d4a38_0_1945"/>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9" name="Google Shape;2249;g280de3d4a38_0_1945"/>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g280de3d4a38_0_1945"/>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g280de3d4a38_0_1945"/>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g280de3d4a38_0_1945"/>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g280de3d4a38_0_1945"/>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g280de3d4a38_0_1945"/>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g280de3d4a38_0_1945"/>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6" name="Google Shape;2256;g280de3d4a38_0_1945"/>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7" name="Google Shape;2257;g280de3d4a38_0_1945"/>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8" name="Google Shape;2258;g280de3d4a38_0_1945"/>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9" name="Google Shape;2259;g280de3d4a38_0_1945"/>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0" name="Google Shape;2260;g280de3d4a38_0_1945"/>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1" name="Google Shape;2261;g280de3d4a38_0_1945"/>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2" name="Google Shape;2262;g280de3d4a38_0_1945"/>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3" name="Google Shape;2263;g280de3d4a38_0_1945"/>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4" name="Google Shape;2264;g280de3d4a38_0_1945"/>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5" name="Google Shape;2265;g280de3d4a38_0_1945"/>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6" name="Google Shape;2266;g280de3d4a38_0_1945"/>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7" name="Google Shape;2267;g280de3d4a38_0_1945"/>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8" name="Google Shape;2268;g280de3d4a38_0_1945"/>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9" name="Google Shape;2269;g280de3d4a38_0_1945"/>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0" name="Google Shape;2270;g280de3d4a38_0_1945"/>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1" name="Google Shape;2271;g280de3d4a38_0_1945"/>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2" name="Google Shape;2272;g280de3d4a38_0_1945"/>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3" name="Google Shape;2273;g280de3d4a38_0_1945"/>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4" name="Google Shape;2274;g280de3d4a38_0_1945"/>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5" name="Google Shape;2275;g280de3d4a38_0_1945"/>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6" name="Google Shape;2276;g280de3d4a38_0_1945"/>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7" name="Google Shape;2277;g280de3d4a38_0_1945"/>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g280de3d4a38_0_1945"/>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g280de3d4a38_0_1945"/>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g280de3d4a38_0_1945"/>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g280de3d4a38_0_1945"/>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2" name="Google Shape;2282;g280de3d4a38_0_1945"/>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3" name="Google Shape;2283;g280de3d4a38_0_1945"/>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4" name="Google Shape;2284;g280de3d4a38_0_1945"/>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5" name="Google Shape;2285;g280de3d4a38_0_1945"/>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6" name="Google Shape;2286;g280de3d4a38_0_1945"/>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7" name="Google Shape;2287;g280de3d4a38_0_1945"/>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8" name="Google Shape;2288;g280de3d4a38_0_1945"/>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9" name="Google Shape;2289;g280de3d4a38_0_1945"/>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0" name="Google Shape;2290;g280de3d4a38_0_1945"/>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1" name="Google Shape;2291;g280de3d4a38_0_1945"/>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g280de3d4a38_0_1945"/>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g280de3d4a38_0_1945"/>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4" name="Google Shape;2294;g280de3d4a38_0_1945"/>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5" name="Google Shape;2295;g280de3d4a38_0_1945"/>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6" name="Google Shape;2296;g280de3d4a38_0_1945"/>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7" name="Google Shape;2297;g280de3d4a38_0_1945"/>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8" name="Google Shape;2298;g280de3d4a38_0_1945"/>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9" name="Google Shape;2299;g280de3d4a38_0_1945"/>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0" name="Google Shape;2300;g280de3d4a38_0_1945"/>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1" name="Google Shape;2301;g280de3d4a38_0_1945"/>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2" name="Google Shape;2302;g280de3d4a38_0_1945"/>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3" name="Google Shape;2303;g280de3d4a38_0_1945"/>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4" name="Google Shape;2304;g280de3d4a38_0_1945"/>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5" name="Google Shape;2305;g280de3d4a38_0_1945"/>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6" name="Google Shape;2306;g280de3d4a38_0_1945"/>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7" name="Google Shape;2307;g280de3d4a38_0_1945"/>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8" name="Google Shape;2308;g280de3d4a38_0_1945"/>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9" name="Google Shape;2309;g280de3d4a38_0_1945"/>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0" name="Google Shape;2310;g280de3d4a38_0_1945"/>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1" name="Google Shape;2311;g280de3d4a38_0_1945"/>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2" name="Google Shape;2312;g280de3d4a38_0_1945"/>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3" name="Google Shape;2313;g280de3d4a38_0_1945"/>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4" name="Google Shape;2314;g280de3d4a38_0_1945"/>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5" name="Google Shape;2315;g280de3d4a38_0_1945"/>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6" name="Google Shape;2316;g280de3d4a38_0_1945"/>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7" name="Google Shape;2317;g280de3d4a38_0_1945"/>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8" name="Google Shape;2318;g280de3d4a38_0_1945"/>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9" name="Google Shape;2319;g280de3d4a38_0_1945"/>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0" name="Google Shape;2320;g280de3d4a38_0_1945"/>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1" name="Google Shape;2321;g280de3d4a38_0_1945"/>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2" name="Google Shape;2322;g280de3d4a38_0_1945"/>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3" name="Google Shape;2323;g280de3d4a38_0_1945"/>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4" name="Google Shape;2324;g280de3d4a38_0_1945"/>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5" name="Google Shape;2325;g280de3d4a38_0_1945"/>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6" name="Google Shape;2326;g280de3d4a38_0_1945"/>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7" name="Google Shape;2327;g280de3d4a38_0_1945"/>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8" name="Google Shape;2328;g280de3d4a38_0_1945"/>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9" name="Google Shape;2329;g280de3d4a38_0_1945"/>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0" name="Google Shape;2330;g280de3d4a38_0_1945"/>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1" name="Google Shape;2331;g280de3d4a38_0_1945"/>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2" name="Google Shape;2332;g280de3d4a38_0_1945"/>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3" name="Google Shape;2333;g280de3d4a38_0_1945"/>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4" name="Google Shape;2334;g280de3d4a38_0_1945"/>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5" name="Google Shape;2335;g280de3d4a38_0_1945"/>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6" name="Google Shape;2336;g280de3d4a38_0_1945"/>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7" name="Google Shape;2337;g280de3d4a38_0_1945"/>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8" name="Google Shape;2338;g280de3d4a38_0_1945"/>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9" name="Google Shape;2339;g280de3d4a38_0_1945"/>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0" name="Google Shape;2340;g280de3d4a38_0_1945"/>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1" name="Google Shape;2341;g280de3d4a38_0_1945"/>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2" name="Google Shape;2342;g280de3d4a38_0_1945"/>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3" name="Google Shape;2343;g280de3d4a38_0_1945"/>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4" name="Google Shape;2344;g280de3d4a38_0_1945"/>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5" name="Google Shape;2345;g280de3d4a38_0_1945"/>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6" name="Google Shape;2346;g280de3d4a38_0_1945"/>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7" name="Google Shape;2347;g280de3d4a38_0_1945"/>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8" name="Google Shape;2348;g280de3d4a38_0_1945"/>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9" name="Google Shape;2349;g280de3d4a38_0_1945"/>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0" name="Google Shape;2350;g280de3d4a38_0_1945"/>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1" name="Google Shape;2351;g280de3d4a38_0_1945"/>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2" name="Google Shape;2352;g280de3d4a38_0_1945"/>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3" name="Google Shape;2353;g280de3d4a38_0_1945"/>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4" name="Google Shape;2354;g280de3d4a38_0_1945"/>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5" name="Google Shape;2355;g280de3d4a38_0_1945"/>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6" name="Google Shape;2356;g280de3d4a38_0_1945"/>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7" name="Google Shape;2357;g280de3d4a38_0_1945"/>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8" name="Google Shape;2358;g280de3d4a38_0_1945"/>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9" name="Google Shape;2359;g280de3d4a38_0_1945"/>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0" name="Google Shape;2360;g280de3d4a38_0_1945"/>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1" name="Google Shape;2361;g280de3d4a38_0_1945"/>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2" name="Google Shape;2362;g280de3d4a38_0_1945"/>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3" name="Google Shape;2363;g280de3d4a38_0_1945"/>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4" name="Google Shape;2364;g280de3d4a38_0_1945"/>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5" name="Google Shape;2365;g280de3d4a38_0_1945"/>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6" name="Google Shape;2366;g280de3d4a38_0_1945"/>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7" name="Google Shape;2367;g280de3d4a38_0_1945"/>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8" name="Google Shape;2368;g280de3d4a38_0_1945"/>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9" name="Google Shape;2369;g280de3d4a38_0_1945"/>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0" name="Google Shape;2370;g280de3d4a38_0_1945"/>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1" name="Google Shape;2371;g280de3d4a38_0_1945"/>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2" name="Google Shape;2372;g280de3d4a38_0_1945"/>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3" name="Google Shape;2373;g280de3d4a38_0_1945"/>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4" name="Google Shape;2374;g280de3d4a38_0_1945"/>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5" name="Google Shape;2375;g280de3d4a38_0_1945"/>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6" name="Google Shape;2376;g280de3d4a38_0_1945"/>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7" name="Google Shape;2377;g280de3d4a38_0_1945"/>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8" name="Google Shape;2378;g280de3d4a38_0_1945"/>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9" name="Google Shape;2379;g280de3d4a38_0_1945"/>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0" name="Google Shape;2380;g280de3d4a38_0_1945"/>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1" name="Google Shape;2381;g280de3d4a38_0_1945"/>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2" name="Google Shape;2382;g280de3d4a38_0_1945"/>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3" name="Google Shape;2383;g280de3d4a38_0_1945"/>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4" name="Google Shape;2384;g280de3d4a38_0_1945"/>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5" name="Google Shape;2385;g280de3d4a38_0_1945"/>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6" name="Google Shape;2386;g280de3d4a38_0_1945"/>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7" name="Google Shape;2387;g280de3d4a38_0_1945"/>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8" name="Google Shape;2388;g280de3d4a38_0_1945"/>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9" name="Google Shape;2389;g280de3d4a38_0_1945"/>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0" name="Google Shape;2390;g280de3d4a38_0_1945"/>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1" name="Google Shape;2391;g280de3d4a38_0_1945"/>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2" name="Google Shape;2392;g280de3d4a38_0_1945"/>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3" name="Google Shape;2393;g280de3d4a38_0_1945"/>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4" name="Google Shape;2394;g280de3d4a38_0_1945"/>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5" name="Google Shape;2395;g280de3d4a38_0_1945"/>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6" name="Google Shape;2396;g280de3d4a38_0_1945"/>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7" name="Google Shape;2397;g280de3d4a38_0_1945"/>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8" name="Google Shape;2398;g280de3d4a38_0_1945"/>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9" name="Google Shape;2399;g280de3d4a38_0_1945"/>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0" name="Google Shape;2400;g280de3d4a38_0_1945"/>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1" name="Google Shape;2401;g280de3d4a38_0_1945"/>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2" name="Google Shape;2402;g280de3d4a38_0_1945"/>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3" name="Google Shape;2403;g280de3d4a38_0_1945"/>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4" name="Google Shape;2404;g280de3d4a38_0_1945"/>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5" name="Google Shape;2405;g280de3d4a38_0_1945"/>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6" name="Google Shape;2406;g280de3d4a38_0_1945"/>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7" name="Google Shape;2407;g280de3d4a38_0_1945"/>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8" name="Google Shape;2408;g280de3d4a38_0_1945"/>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9" name="Google Shape;2409;g280de3d4a38_0_1945"/>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0" name="Google Shape;2410;g280de3d4a38_0_1945"/>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1" name="Google Shape;2411;g280de3d4a38_0_1945"/>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2" name="Google Shape;2412;g280de3d4a38_0_1945"/>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3" name="Google Shape;2413;g280de3d4a38_0_1945"/>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4" name="Google Shape;2414;g280de3d4a38_0_1945"/>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5" name="Google Shape;2415;g280de3d4a38_0_1945"/>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6" name="Google Shape;2416;g280de3d4a38_0_1945"/>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7" name="Google Shape;2417;g280de3d4a38_0_1945"/>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8" name="Google Shape;2418;g280de3d4a38_0_1945"/>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9" name="Google Shape;2419;g280de3d4a38_0_1945"/>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0" name="Google Shape;2420;g280de3d4a38_0_1945"/>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1" name="Google Shape;2421;g280de3d4a38_0_1945"/>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2" name="Google Shape;2422;g280de3d4a38_0_1945"/>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3" name="Google Shape;2423;g280de3d4a38_0_1945"/>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4" name="Google Shape;2424;g280de3d4a38_0_1945"/>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5" name="Google Shape;2425;g280de3d4a38_0_1945"/>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6" name="Google Shape;2426;g280de3d4a38_0_1945"/>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7" name="Google Shape;2427;g280de3d4a38_0_1945"/>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8" name="Google Shape;2428;g280de3d4a38_0_1945"/>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9" name="Google Shape;2429;g280de3d4a38_0_1945"/>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0" name="Google Shape;2430;g280de3d4a38_0_1945"/>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1" name="Google Shape;2431;g280de3d4a38_0_1945"/>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2" name="Google Shape;2432;g280de3d4a38_0_1945"/>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3" name="Google Shape;2433;g280de3d4a38_0_1945"/>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4" name="Google Shape;2434;g280de3d4a38_0_1945"/>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5" name="Google Shape;2435;g280de3d4a38_0_1945"/>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6" name="Google Shape;2436;g280de3d4a38_0_1945"/>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7" name="Google Shape;2437;g280de3d4a38_0_1945"/>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8" name="Google Shape;2438;g280de3d4a38_0_1945"/>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9" name="Google Shape;2439;g280de3d4a38_0_1945"/>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0" name="Google Shape;2440;g280de3d4a38_0_1945"/>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1" name="Google Shape;2441;g280de3d4a38_0_1945"/>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2" name="Google Shape;2442;g280de3d4a38_0_1945"/>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3" name="Google Shape;2443;g280de3d4a38_0_1945"/>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4" name="Google Shape;2444;g280de3d4a38_0_1945"/>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5" name="Google Shape;2445;g280de3d4a38_0_1945"/>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6" name="Google Shape;2446;g280de3d4a38_0_1945"/>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7" name="Google Shape;2447;g280de3d4a38_0_1945"/>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8" name="Google Shape;2448;g280de3d4a38_0_1945"/>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9" name="Google Shape;2449;g280de3d4a38_0_1945"/>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0" name="Google Shape;2450;g280de3d4a38_0_1945"/>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1" name="Google Shape;2451;g280de3d4a38_0_1945"/>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2" name="Google Shape;2452;g280de3d4a38_0_1945"/>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3" name="Google Shape;2453;g280de3d4a38_0_1945"/>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4" name="Google Shape;2454;g280de3d4a38_0_1945"/>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5" name="Google Shape;2455;g280de3d4a38_0_1945"/>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6" name="Google Shape;2456;g280de3d4a38_0_1945"/>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7" name="Google Shape;2457;g280de3d4a38_0_1945"/>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8" name="Google Shape;2458;g280de3d4a38_0_1945"/>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9" name="Google Shape;2459;g280de3d4a38_0_1945"/>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0" name="Google Shape;2460;g280de3d4a38_0_1945"/>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1" name="Google Shape;2461;g280de3d4a38_0_1945"/>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2" name="Google Shape;2462;g280de3d4a38_0_1945"/>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3" name="Google Shape;2463;g280de3d4a38_0_1945"/>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4" name="Google Shape;2464;g280de3d4a38_0_1945"/>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5" name="Google Shape;2465;g280de3d4a38_0_1945"/>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6" name="Google Shape;2466;g280de3d4a38_0_1945"/>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7" name="Google Shape;2467;g280de3d4a38_0_1945"/>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8" name="Google Shape;2468;g280de3d4a38_0_1945"/>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9" name="Google Shape;2469;g280de3d4a38_0_1945"/>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0" name="Google Shape;2470;g280de3d4a38_0_1945"/>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1" name="Google Shape;2471;g280de3d4a38_0_1945"/>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2" name="Google Shape;2472;g280de3d4a38_0_1945"/>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3" name="Google Shape;2473;g280de3d4a38_0_1945"/>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4" name="Google Shape;2474;g280de3d4a38_0_1945"/>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5" name="Google Shape;2475;g280de3d4a38_0_1945"/>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6" name="Google Shape;2476;g280de3d4a38_0_1945"/>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7" name="Google Shape;2477;g280de3d4a38_0_1945"/>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8" name="Google Shape;2478;g280de3d4a38_0_1945"/>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9" name="Google Shape;2479;g280de3d4a38_0_1945"/>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0" name="Google Shape;2480;g280de3d4a38_0_1945"/>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1" name="Google Shape;2481;g280de3d4a38_0_1945"/>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2" name="Google Shape;2482;g280de3d4a38_0_1945"/>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3" name="Google Shape;2483;g280de3d4a38_0_1945"/>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4" name="Google Shape;2484;g280de3d4a38_0_1945"/>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5" name="Google Shape;2485;g280de3d4a38_0_1945"/>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6" name="Google Shape;2486;g280de3d4a38_0_1945"/>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7" name="Google Shape;2487;g280de3d4a38_0_1945"/>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8" name="Google Shape;2488;g280de3d4a38_0_1945"/>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9" name="Google Shape;2489;g280de3d4a38_0_1945"/>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0" name="Google Shape;2490;g280de3d4a38_0_1945"/>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1" name="Google Shape;2491;g280de3d4a38_0_1945"/>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2" name="Google Shape;2492;g280de3d4a38_0_1945"/>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3" name="Google Shape;2493;g280de3d4a38_0_1945"/>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4" name="Google Shape;2494;g280de3d4a38_0_1945"/>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5" name="Google Shape;2495;g280de3d4a38_0_1945"/>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6" name="Google Shape;2496;g280de3d4a38_0_1945"/>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7" name="Google Shape;2497;g280de3d4a38_0_1945"/>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8" name="Google Shape;2498;g280de3d4a38_0_1945"/>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9" name="Google Shape;2499;g280de3d4a38_0_1945"/>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0" name="Google Shape;2500;g280de3d4a38_0_1945"/>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1" name="Google Shape;2501;g280de3d4a38_0_1945"/>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2" name="Google Shape;2502;g280de3d4a38_0_1945"/>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3" name="Google Shape;2503;g280de3d4a38_0_1945"/>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4" name="Google Shape;2504;g280de3d4a38_0_1945"/>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5" name="Google Shape;2505;g280de3d4a38_0_1945"/>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6" name="Google Shape;2506;g280de3d4a38_0_1945"/>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7" name="Google Shape;2507;g280de3d4a38_0_1945"/>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8" name="Google Shape;2508;g280de3d4a38_0_1945"/>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9" name="Google Shape;2509;g280de3d4a38_0_1945"/>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0" name="Google Shape;2510;g280de3d4a38_0_1945"/>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1" name="Google Shape;2511;g280de3d4a38_0_1945"/>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2" name="Google Shape;2512;g280de3d4a38_0_1945"/>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3" name="Google Shape;2513;g280de3d4a38_0_1945"/>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4" name="Google Shape;2514;g280de3d4a38_0_1945"/>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5" name="Google Shape;2515;g280de3d4a38_0_1945"/>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6" name="Google Shape;2516;g280de3d4a38_0_1945"/>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7" name="Google Shape;2517;g280de3d4a38_0_1945"/>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8" name="Google Shape;2518;g280de3d4a38_0_1945"/>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9" name="Google Shape;2519;g280de3d4a38_0_1945"/>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0" name="Google Shape;2520;g280de3d4a38_0_1945"/>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1" name="Google Shape;2521;g280de3d4a38_0_1945"/>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2" name="Google Shape;2522;g280de3d4a38_0_1945"/>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3" name="Google Shape;2523;g280de3d4a38_0_1945"/>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4" name="Google Shape;2524;g280de3d4a38_0_1945"/>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5" name="Google Shape;2525;g280de3d4a38_0_1945"/>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6" name="Google Shape;2526;g280de3d4a38_0_1945"/>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7" name="Google Shape;2527;g280de3d4a38_0_1945"/>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8" name="Google Shape;2528;g280de3d4a38_0_1945"/>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9" name="Google Shape;2529;g280de3d4a38_0_1945"/>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0" name="Google Shape;2530;g280de3d4a38_0_1945"/>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1" name="Google Shape;2531;g280de3d4a38_0_1945"/>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2" name="Google Shape;2532;g280de3d4a38_0_1945"/>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3" name="Google Shape;2533;g280de3d4a38_0_1945"/>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4" name="Google Shape;2534;g280de3d4a38_0_1945"/>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5" name="Google Shape;2535;g280de3d4a38_0_1945"/>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6" name="Google Shape;2536;g280de3d4a38_0_1945"/>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7" name="Google Shape;2537;g280de3d4a38_0_1945"/>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8" name="Google Shape;2538;g280de3d4a38_0_1945"/>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9" name="Google Shape;2539;g280de3d4a38_0_1945"/>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0" name="Google Shape;2540;g280de3d4a38_0_1945"/>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1" name="Google Shape;2541;g280de3d4a38_0_1945"/>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2" name="Google Shape;2542;g280de3d4a38_0_1945"/>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3" name="Google Shape;2543;g280de3d4a38_0_1945"/>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4" name="Google Shape;2544;g280de3d4a38_0_1945"/>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5" name="Google Shape;2545;g280de3d4a38_0_1945"/>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6" name="Google Shape;2546;g280de3d4a38_0_1945"/>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7" name="Google Shape;2547;g280de3d4a38_0_1945"/>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8" name="Google Shape;2548;g280de3d4a38_0_1945"/>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9" name="Google Shape;2549;g280de3d4a38_0_1945"/>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0" name="Google Shape;2550;g280de3d4a38_0_1945"/>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1" name="Google Shape;2551;g280de3d4a38_0_1945"/>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2" name="Google Shape;2552;g280de3d4a38_0_1945"/>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3" name="Google Shape;2553;g280de3d4a38_0_1945"/>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4" name="Google Shape;2554;g280de3d4a38_0_1945"/>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5" name="Google Shape;2555;g280de3d4a38_0_1945"/>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6" name="Google Shape;2556;g280de3d4a38_0_1945"/>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7" name="Google Shape;2557;g280de3d4a38_0_1945"/>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8" name="Google Shape;2558;g280de3d4a38_0_1945"/>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9" name="Google Shape;2559;g280de3d4a38_0_1945"/>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0" name="Google Shape;2560;g280de3d4a38_0_1945"/>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1" name="Google Shape;2561;g280de3d4a38_0_1945"/>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2" name="Google Shape;2562;g280de3d4a38_0_1945"/>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3" name="Google Shape;2563;g280de3d4a38_0_1945"/>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4" name="Google Shape;2564;g280de3d4a38_0_1945"/>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5" name="Google Shape;2565;g280de3d4a38_0_1945"/>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6" name="Google Shape;2566;g280de3d4a38_0_1945"/>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7" name="Google Shape;2567;g280de3d4a38_0_1945"/>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8" name="Google Shape;2568;g280de3d4a38_0_1945"/>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9" name="Google Shape;2569;g280de3d4a38_0_1945"/>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0" name="Google Shape;2570;g280de3d4a38_0_1945"/>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1" name="Google Shape;2571;g280de3d4a38_0_1945"/>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2" name="Google Shape;2572;g280de3d4a38_0_1945"/>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3" name="Google Shape;2573;g280de3d4a38_0_1945"/>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4" name="Google Shape;2574;g280de3d4a38_0_1945"/>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5" name="Google Shape;2575;g280de3d4a38_0_1945"/>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6" name="Google Shape;2576;g280de3d4a38_0_1945"/>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7" name="Google Shape;2577;g280de3d4a38_0_1945"/>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8" name="Google Shape;2578;g280de3d4a38_0_1945"/>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9" name="Google Shape;2579;g280de3d4a38_0_1945"/>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0" name="Google Shape;2580;g280de3d4a38_0_1945"/>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1" name="Google Shape;2581;g280de3d4a38_0_1945"/>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2" name="Google Shape;2582;g280de3d4a38_0_1945"/>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3" name="Google Shape;2583;g280de3d4a38_0_1945"/>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4" name="Google Shape;2584;g280de3d4a38_0_1945"/>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5" name="Google Shape;2585;g280de3d4a38_0_1945"/>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6" name="Google Shape;2586;g280de3d4a38_0_1945"/>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7" name="Google Shape;2587;g280de3d4a38_0_1945"/>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8" name="Google Shape;2588;g280de3d4a38_0_1945"/>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9" name="Google Shape;2589;g280de3d4a38_0_1945"/>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0" name="Google Shape;2590;g280de3d4a38_0_1945"/>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1" name="Google Shape;2591;g280de3d4a38_0_1945"/>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2" name="Google Shape;2592;g280de3d4a38_0_1945"/>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3" name="Google Shape;2593;g280de3d4a38_0_1945"/>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4" name="Google Shape;2594;g280de3d4a38_0_1945"/>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5" name="Google Shape;2595;g280de3d4a38_0_1945"/>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6" name="Google Shape;2596;g280de3d4a38_0_1945"/>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7" name="Google Shape;2597;g280de3d4a38_0_1945"/>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8" name="Google Shape;2598;g280de3d4a38_0_1945"/>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9" name="Google Shape;2599;g280de3d4a38_0_1945"/>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0" name="Google Shape;2600;g280de3d4a38_0_1945"/>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1" name="Google Shape;2601;g280de3d4a38_0_1945"/>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2" name="Google Shape;2602;g280de3d4a38_0_1945"/>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3" name="Google Shape;2603;g280de3d4a38_0_1945"/>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4" name="Google Shape;2604;g280de3d4a38_0_1945"/>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5" name="Google Shape;2605;g280de3d4a38_0_1945"/>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6" name="Google Shape;2606;g280de3d4a38_0_1945"/>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7" name="Google Shape;2607;g280de3d4a38_0_1945"/>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8" name="Google Shape;2608;g280de3d4a38_0_1945"/>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9" name="Google Shape;2609;g280de3d4a38_0_1945"/>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0" name="Google Shape;2610;g280de3d4a38_0_1945"/>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1" name="Google Shape;2611;g280de3d4a38_0_1945"/>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2" name="Google Shape;2612;g280de3d4a38_0_1945"/>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3" name="Google Shape;2613;g280de3d4a38_0_1945"/>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4" name="Google Shape;2614;g280de3d4a38_0_1945"/>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5" name="Google Shape;2615;g280de3d4a38_0_1945"/>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6" name="Google Shape;2616;g280de3d4a38_0_1945"/>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7" name="Google Shape;2617;g280de3d4a38_0_1945"/>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8" name="Google Shape;2618;g280de3d4a38_0_1945"/>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9" name="Google Shape;2619;g280de3d4a38_0_1945"/>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0" name="Google Shape;2620;g280de3d4a38_0_1945"/>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1" name="Google Shape;2621;g280de3d4a38_0_1945"/>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2" name="Google Shape;2622;g280de3d4a38_0_1945"/>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3" name="Google Shape;2623;g280de3d4a38_0_1945"/>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4" name="Google Shape;2624;g280de3d4a38_0_1945"/>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5" name="Google Shape;2625;g280de3d4a38_0_1945"/>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6" name="Google Shape;2626;g280de3d4a38_0_1945"/>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7" name="Google Shape;2627;g280de3d4a38_0_1945"/>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8" name="Google Shape;2628;g280de3d4a38_0_1945"/>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9" name="Google Shape;2629;g280de3d4a38_0_1945"/>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0" name="Google Shape;2630;g280de3d4a38_0_1945"/>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1" name="Google Shape;2631;g280de3d4a38_0_1945"/>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2" name="Google Shape;2632;g280de3d4a38_0_1945"/>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3" name="Google Shape;2633;g280de3d4a38_0_1945"/>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4" name="Google Shape;2634;g280de3d4a38_0_1945"/>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5" name="Google Shape;2635;g280de3d4a38_0_1945"/>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6" name="Google Shape;2636;g280de3d4a38_0_1945"/>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7" name="Google Shape;2637;g280de3d4a38_0_1945"/>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8" name="Google Shape;2638;g280de3d4a38_0_1945"/>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9" name="Google Shape;2639;g280de3d4a38_0_1945"/>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0" name="Google Shape;2640;g280de3d4a38_0_1945"/>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1" name="Google Shape;2641;g280de3d4a38_0_1945"/>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2" name="Google Shape;2642;g280de3d4a38_0_1945"/>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3" name="Google Shape;2643;g280de3d4a38_0_1945"/>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4" name="Google Shape;2644;g280de3d4a38_0_1945"/>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5" name="Google Shape;2645;g280de3d4a38_0_1945"/>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6" name="Google Shape;2646;g280de3d4a38_0_1945"/>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7" name="Google Shape;2647;g280de3d4a38_0_1945"/>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8" name="Google Shape;2648;g280de3d4a38_0_1945"/>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9" name="Google Shape;2649;g280de3d4a38_0_1945"/>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0" name="Google Shape;2650;g280de3d4a38_0_1945"/>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1" name="Google Shape;2651;g280de3d4a38_0_1945"/>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2" name="Google Shape;2652;g280de3d4a38_0_1945"/>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3" name="Google Shape;2653;g280de3d4a38_0_1945"/>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4" name="Google Shape;2654;g280de3d4a38_0_1945"/>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5" name="Google Shape;2655;g280de3d4a38_0_1945"/>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6" name="Google Shape;2656;g280de3d4a38_0_1945"/>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7" name="Google Shape;2657;g280de3d4a38_0_1945"/>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8" name="Google Shape;2658;g280de3d4a38_0_1945"/>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9" name="Google Shape;2659;g280de3d4a38_0_1945"/>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0" name="Google Shape;2660;g280de3d4a38_0_1945"/>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1" name="Google Shape;2661;g280de3d4a38_0_1945"/>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2" name="Google Shape;2662;g280de3d4a38_0_1945"/>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3" name="Google Shape;2663;g280de3d4a38_0_1945"/>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4" name="Google Shape;2664;g280de3d4a38_0_1945"/>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5" name="Google Shape;2665;g280de3d4a38_0_1945"/>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6" name="Google Shape;2666;g280de3d4a38_0_1945"/>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7" name="Google Shape;2667;g280de3d4a38_0_1945"/>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8" name="Google Shape;2668;g280de3d4a38_0_1945"/>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9" name="Google Shape;2669;g280de3d4a38_0_1945"/>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0" name="Google Shape;2670;g280de3d4a38_0_1945"/>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1" name="Google Shape;2671;g280de3d4a38_0_1945"/>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2" name="Google Shape;2672;g280de3d4a38_0_1945"/>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3" name="Google Shape;2673;g280de3d4a38_0_1945"/>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4" name="Google Shape;2674;g280de3d4a38_0_1945"/>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5" name="Google Shape;2675;g280de3d4a38_0_1945"/>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6" name="Google Shape;2676;g280de3d4a38_0_1945"/>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7" name="Google Shape;2677;g280de3d4a38_0_1945"/>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8" name="Google Shape;2678;g280de3d4a38_0_1945"/>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9" name="Google Shape;2679;g280de3d4a38_0_1945"/>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0" name="Google Shape;2680;g280de3d4a38_0_1945"/>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1" name="Google Shape;2681;g280de3d4a38_0_1945"/>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2" name="Google Shape;2682;g280de3d4a38_0_1945"/>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3" name="Google Shape;2683;g280de3d4a38_0_1945"/>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4" name="Google Shape;2684;g280de3d4a38_0_1945"/>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5" name="Google Shape;2685;g280de3d4a38_0_1945"/>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6" name="Google Shape;2686;g280de3d4a38_0_1945"/>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7" name="Google Shape;2687;g280de3d4a38_0_1945"/>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8" name="Google Shape;2688;g280de3d4a38_0_1945"/>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9" name="Google Shape;2689;g280de3d4a38_0_1945"/>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0" name="Google Shape;2690;g280de3d4a38_0_1945"/>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1" name="Google Shape;2691;g280de3d4a38_0_1945"/>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2" name="Google Shape;2692;g280de3d4a38_0_1945"/>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3" name="Google Shape;2693;g280de3d4a38_0_1945"/>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4" name="Google Shape;2694;g280de3d4a38_0_1945"/>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5" name="Google Shape;2695;g280de3d4a38_0_1945"/>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6" name="Google Shape;2696;g280de3d4a38_0_1945"/>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7" name="Google Shape;2697;g280de3d4a38_0_1945"/>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8" name="Google Shape;2698;g280de3d4a38_0_1945"/>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9" name="Google Shape;2699;g280de3d4a38_0_1945"/>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0" name="Google Shape;2700;g280de3d4a38_0_1945"/>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1" name="Google Shape;2701;g280de3d4a38_0_1945"/>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2" name="Google Shape;2702;g280de3d4a38_0_1945"/>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3" name="Google Shape;2703;g280de3d4a38_0_1945"/>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4" name="Google Shape;2704;g280de3d4a38_0_1945"/>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5" name="Google Shape;2705;g280de3d4a38_0_1945"/>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6" name="Google Shape;2706;g280de3d4a38_0_1945"/>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7" name="Google Shape;2707;g280de3d4a38_0_1945"/>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8" name="Google Shape;2708;g280de3d4a38_0_1945"/>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9" name="Google Shape;2709;g280de3d4a38_0_1945"/>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0" name="Google Shape;2710;g280de3d4a38_0_1945"/>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1" name="Google Shape;2711;g280de3d4a38_0_1945"/>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2" name="Google Shape;2712;g280de3d4a38_0_1945"/>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3" name="Google Shape;2713;g280de3d4a38_0_1945"/>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4" name="Google Shape;2714;g280de3d4a38_0_1945"/>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5" name="Google Shape;2715;g280de3d4a38_0_1945"/>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6" name="Google Shape;2716;g280de3d4a38_0_1945"/>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7" name="Google Shape;2717;g280de3d4a38_0_1945"/>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8" name="Google Shape;2718;g280de3d4a38_0_1945"/>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9" name="Google Shape;2719;g280de3d4a38_0_1945"/>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0" name="Google Shape;2720;g280de3d4a38_0_1945"/>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1" name="Google Shape;2721;g280de3d4a38_0_1945"/>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2" name="Google Shape;2722;g280de3d4a38_0_1945"/>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3" name="Google Shape;2723;g280de3d4a38_0_1945"/>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4" name="Google Shape;2724;g280de3d4a38_0_1945"/>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5" name="Google Shape;2725;g280de3d4a38_0_1945"/>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6" name="Google Shape;2726;g280de3d4a38_0_1945"/>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7" name="Google Shape;2727;g280de3d4a38_0_1945"/>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8" name="Google Shape;2728;g280de3d4a38_0_1945"/>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9" name="Google Shape;2729;g280de3d4a38_0_1945"/>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0" name="Google Shape;2730;g280de3d4a38_0_1945"/>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1" name="Google Shape;2731;g280de3d4a38_0_1945"/>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2" name="Google Shape;2732;g280de3d4a38_0_1945"/>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3" name="Google Shape;2733;g280de3d4a38_0_1945"/>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4" name="Google Shape;2734;g280de3d4a38_0_1945"/>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5" name="Google Shape;2735;g280de3d4a38_0_1945"/>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6" name="Google Shape;2736;g280de3d4a38_0_1945"/>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7" name="Google Shape;2737;g280de3d4a38_0_1945"/>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8" name="Google Shape;2738;g280de3d4a38_0_1945"/>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9" name="Google Shape;2739;g280de3d4a38_0_1945"/>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0" name="Google Shape;2740;g280de3d4a38_0_1945"/>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1" name="Google Shape;2741;g280de3d4a38_0_1945"/>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2" name="Google Shape;2742;g280de3d4a38_0_1945"/>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3" name="Google Shape;2743;g280de3d4a38_0_1945"/>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44" name="Google Shape;2744;g280de3d4a38_0_1945"/>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2745" name="Shape 2745"/>
        <p:cNvGrpSpPr/>
        <p:nvPr/>
      </p:nvGrpSpPr>
      <p:grpSpPr>
        <a:xfrm>
          <a:off x="0" y="0"/>
          <a:ext cx="0" cy="0"/>
          <a:chOff x="0" y="0"/>
          <a:chExt cx="0" cy="0"/>
        </a:xfrm>
      </p:grpSpPr>
      <p:grpSp>
        <p:nvGrpSpPr>
          <p:cNvPr id="2746" name="Google Shape;2746;g280de3d4a38_0_2524"/>
          <p:cNvGrpSpPr/>
          <p:nvPr/>
        </p:nvGrpSpPr>
        <p:grpSpPr>
          <a:xfrm>
            <a:off x="2693441" y="10"/>
            <a:ext cx="3757132" cy="5143716"/>
            <a:chOff x="1895100" y="238125"/>
            <a:chExt cx="3826000" cy="5238000"/>
          </a:xfrm>
        </p:grpSpPr>
        <p:sp>
          <p:nvSpPr>
            <p:cNvPr id="2747" name="Google Shape;2747;g280de3d4a38_0_2524"/>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8" name="Google Shape;2748;g280de3d4a38_0_2524"/>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49" name="Google Shape;2749;g280de3d4a38_0_2524"/>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750" name="Google Shape;2750;g280de3d4a38_0_252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51" name="Google Shape;2751;g280de3d4a38_0_252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52" name="Shape 2752"/>
        <p:cNvGrpSpPr/>
        <p:nvPr/>
      </p:nvGrpSpPr>
      <p:grpSpPr>
        <a:xfrm>
          <a:off x="0" y="0"/>
          <a:ext cx="0" cy="0"/>
          <a:chOff x="0" y="0"/>
          <a:chExt cx="0" cy="0"/>
        </a:xfrm>
      </p:grpSpPr>
      <p:sp>
        <p:nvSpPr>
          <p:cNvPr id="2753" name="Google Shape;2753;g280de3d4a38_0_282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54" name="Google Shape;2754;g280de3d4a38_0_28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755" name="Google Shape;2755;g280de3d4a38_0_2821"/>
          <p:cNvGrpSpPr/>
          <p:nvPr/>
        </p:nvGrpSpPr>
        <p:grpSpPr>
          <a:xfrm>
            <a:off x="8041173" y="4778596"/>
            <a:ext cx="598277" cy="170409"/>
            <a:chOff x="238125" y="1822850"/>
            <a:chExt cx="7080200" cy="2016675"/>
          </a:xfrm>
        </p:grpSpPr>
        <p:sp>
          <p:nvSpPr>
            <p:cNvPr id="2756" name="Google Shape;2756;g280de3d4a38_0_28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7" name="Google Shape;2757;g280de3d4a38_0_28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8" name="Google Shape;2758;g280de3d4a38_0_28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9" name="Google Shape;2759;g280de3d4a38_0_28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0" name="Google Shape;2760;g280de3d4a38_0_28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1" name="Google Shape;2761;g280de3d4a38_0_28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2" name="Google Shape;2762;g280de3d4a38_0_28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63" name="Google Shape;2763;g280de3d4a38_0_28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64" name="Shape 2764"/>
        <p:cNvGrpSpPr/>
        <p:nvPr/>
      </p:nvGrpSpPr>
      <p:grpSpPr>
        <a:xfrm>
          <a:off x="0" y="0"/>
          <a:ext cx="0" cy="0"/>
          <a:chOff x="0" y="0"/>
          <a:chExt cx="0" cy="0"/>
        </a:xfrm>
      </p:grpSpPr>
      <p:sp>
        <p:nvSpPr>
          <p:cNvPr id="2765" name="Google Shape;2765;g280de3d4a38_0_2833"/>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6" name="Google Shape;2766;g280de3d4a38_0_283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2767" name="Google Shape;2767;g280de3d4a38_0_283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2768" name="Google Shape;2768;g280de3d4a38_0_283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2769" name="Google Shape;2769;g280de3d4a38_0_283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70" name="Google Shape;2770;g280de3d4a38_0_283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2771" name="Google Shape;2771;g280de3d4a38_0_283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2772" name="Shape 2772"/>
        <p:cNvGrpSpPr/>
        <p:nvPr/>
      </p:nvGrpSpPr>
      <p:grpSpPr>
        <a:xfrm>
          <a:off x="0" y="0"/>
          <a:ext cx="0" cy="0"/>
          <a:chOff x="0" y="0"/>
          <a:chExt cx="0" cy="0"/>
        </a:xfrm>
      </p:grpSpPr>
      <p:sp>
        <p:nvSpPr>
          <p:cNvPr id="2773" name="Google Shape;2773;g280de3d4a38_0_284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74" name="Google Shape;2774;g280de3d4a38_0_2841"/>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2775" name="Google Shape;2775;g280de3d4a38_0_284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2776" name="Google Shape;2776;g280de3d4a38_0_2841"/>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2777" name="Shape 2777"/>
        <p:cNvGrpSpPr/>
        <p:nvPr/>
      </p:nvGrpSpPr>
      <p:grpSpPr>
        <a:xfrm>
          <a:off x="0" y="0"/>
          <a:ext cx="0" cy="0"/>
          <a:chOff x="0" y="0"/>
          <a:chExt cx="0" cy="0"/>
        </a:xfrm>
      </p:grpSpPr>
      <p:grpSp>
        <p:nvGrpSpPr>
          <p:cNvPr id="2778" name="Google Shape;2778;g280de3d4a38_0_2846"/>
          <p:cNvGrpSpPr/>
          <p:nvPr/>
        </p:nvGrpSpPr>
        <p:grpSpPr>
          <a:xfrm>
            <a:off x="3698727" y="6"/>
            <a:ext cx="3697033" cy="5143642"/>
            <a:chOff x="1926275" y="238125"/>
            <a:chExt cx="3765950" cy="5239525"/>
          </a:xfrm>
        </p:grpSpPr>
        <p:sp>
          <p:nvSpPr>
            <p:cNvPr id="2779" name="Google Shape;2779;g280de3d4a38_0_284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0" name="Google Shape;2780;g280de3d4a38_0_284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1" name="Google Shape;2781;g280de3d4a38_0_284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2" name="Google Shape;2782;g280de3d4a38_0_284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3" name="Google Shape;2783;g280de3d4a38_0_284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4" name="Google Shape;2784;g280de3d4a38_0_284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5" name="Google Shape;2785;g280de3d4a38_0_284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6" name="Google Shape;2786;g280de3d4a38_0_284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7" name="Google Shape;2787;g280de3d4a38_0_284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8" name="Google Shape;2788;g280de3d4a38_0_284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9" name="Google Shape;2789;g280de3d4a38_0_284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0" name="Google Shape;2790;g280de3d4a38_0_284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1" name="Google Shape;2791;g280de3d4a38_0_284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2" name="Google Shape;2792;g280de3d4a38_0_284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3" name="Google Shape;2793;g280de3d4a38_0_284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4" name="Google Shape;2794;g280de3d4a38_0_284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5" name="Google Shape;2795;g280de3d4a38_0_284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6" name="Google Shape;2796;g280de3d4a38_0_284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7" name="Google Shape;2797;g280de3d4a38_0_284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8" name="Google Shape;2798;g280de3d4a38_0_284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9" name="Google Shape;2799;g280de3d4a38_0_284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0" name="Google Shape;2800;g280de3d4a38_0_284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1" name="Google Shape;2801;g280de3d4a38_0_284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2" name="Google Shape;2802;g280de3d4a38_0_284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3" name="Google Shape;2803;g280de3d4a38_0_284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4" name="Google Shape;2804;g280de3d4a38_0_284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5" name="Google Shape;2805;g280de3d4a38_0_284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6" name="Google Shape;2806;g280de3d4a38_0_284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7" name="Google Shape;2807;g280de3d4a38_0_284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8" name="Google Shape;2808;g280de3d4a38_0_284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9" name="Google Shape;2809;g280de3d4a38_0_284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0" name="Google Shape;2810;g280de3d4a38_0_284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1" name="Google Shape;2811;g280de3d4a38_0_284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2" name="Google Shape;2812;g280de3d4a38_0_284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3" name="Google Shape;2813;g280de3d4a38_0_284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4" name="Google Shape;2814;g280de3d4a38_0_284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5" name="Google Shape;2815;g280de3d4a38_0_284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6" name="Google Shape;2816;g280de3d4a38_0_284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7" name="Google Shape;2817;g280de3d4a38_0_284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8" name="Google Shape;2818;g280de3d4a38_0_284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9" name="Google Shape;2819;g280de3d4a38_0_284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0" name="Google Shape;2820;g280de3d4a38_0_284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1" name="Google Shape;2821;g280de3d4a38_0_284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2" name="Google Shape;2822;g280de3d4a38_0_284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3" name="Google Shape;2823;g280de3d4a38_0_284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4" name="Google Shape;2824;g280de3d4a38_0_284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5" name="Google Shape;2825;g280de3d4a38_0_284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6" name="Google Shape;2826;g280de3d4a38_0_284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7" name="Google Shape;2827;g280de3d4a38_0_284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8" name="Google Shape;2828;g280de3d4a38_0_284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9" name="Google Shape;2829;g280de3d4a38_0_284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0" name="Google Shape;2830;g280de3d4a38_0_284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1" name="Google Shape;2831;g280de3d4a38_0_284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2" name="Google Shape;2832;g280de3d4a38_0_284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3" name="Google Shape;2833;g280de3d4a38_0_284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4" name="Google Shape;2834;g280de3d4a38_0_284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5" name="Google Shape;2835;g280de3d4a38_0_284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6" name="Google Shape;2836;g280de3d4a38_0_284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7" name="Google Shape;2837;g280de3d4a38_0_284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8" name="Google Shape;2838;g280de3d4a38_0_284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39" name="Google Shape;2839;g280de3d4a38_0_284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0" name="Google Shape;2840;g280de3d4a38_0_284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841" name="Google Shape;2841;g280de3d4a38_0_2846"/>
          <p:cNvGrpSpPr/>
          <p:nvPr/>
        </p:nvGrpSpPr>
        <p:grpSpPr>
          <a:xfrm>
            <a:off x="1285921" y="2144122"/>
            <a:ext cx="2868897" cy="817157"/>
            <a:chOff x="238125" y="1822850"/>
            <a:chExt cx="7080200" cy="2016675"/>
          </a:xfrm>
        </p:grpSpPr>
        <p:sp>
          <p:nvSpPr>
            <p:cNvPr id="2842" name="Google Shape;2842;g280de3d4a38_0_284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3" name="Google Shape;2843;g280de3d4a38_0_284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4" name="Google Shape;2844;g280de3d4a38_0_284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5" name="Google Shape;2845;g280de3d4a38_0_284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6" name="Google Shape;2846;g280de3d4a38_0_284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7" name="Google Shape;2847;g280de3d4a38_0_284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8" name="Google Shape;2848;g280de3d4a38_0_284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49" name="Google Shape;2849;g280de3d4a38_0_284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725"/>
              </a:srgbClr>
            </a:outerShdw>
          </a:effectLst>
        </p:spPr>
      </p:sp>
      <p:sp>
        <p:nvSpPr>
          <p:cNvPr id="2850" name="Google Shape;2850;g280de3d4a38_0_284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2851" name="Shape 2851"/>
        <p:cNvGrpSpPr/>
        <p:nvPr/>
      </p:nvGrpSpPr>
      <p:grpSpPr>
        <a:xfrm>
          <a:off x="0" y="0"/>
          <a:ext cx="0" cy="0"/>
          <a:chOff x="0" y="0"/>
          <a:chExt cx="0" cy="0"/>
        </a:xfrm>
      </p:grpSpPr>
      <p:sp>
        <p:nvSpPr>
          <p:cNvPr id="2852" name="Google Shape;2852;g280de3d4a38_0_2920"/>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3" name="Google Shape;2853;g280de3d4a38_0_2920"/>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2854" name="Google Shape;2854;g280de3d4a38_0_2920"/>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2855" name="Google Shape;2855;g280de3d4a38_0_2920"/>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2856" name="Shape 2856"/>
        <p:cNvGrpSpPr/>
        <p:nvPr/>
      </p:nvGrpSpPr>
      <p:grpSpPr>
        <a:xfrm>
          <a:off x="0" y="0"/>
          <a:ext cx="0" cy="0"/>
          <a:chOff x="0" y="0"/>
          <a:chExt cx="0" cy="0"/>
        </a:xfrm>
      </p:grpSpPr>
      <p:sp>
        <p:nvSpPr>
          <p:cNvPr id="2857" name="Google Shape;2857;g280de3d4a38_0_2925"/>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2858" name="Google Shape;2858;g280de3d4a38_0_2925"/>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2859" name="Google Shape;2859;g280de3d4a38_0_2925"/>
          <p:cNvGrpSpPr/>
          <p:nvPr/>
        </p:nvGrpSpPr>
        <p:grpSpPr>
          <a:xfrm>
            <a:off x="455001" y="401909"/>
            <a:ext cx="908390" cy="258739"/>
            <a:chOff x="238125" y="1822850"/>
            <a:chExt cx="7080200" cy="2016675"/>
          </a:xfrm>
        </p:grpSpPr>
        <p:sp>
          <p:nvSpPr>
            <p:cNvPr id="2860" name="Google Shape;2860;g280de3d4a38_0_29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1" name="Google Shape;2861;g280de3d4a38_0_29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2" name="Google Shape;2862;g280de3d4a38_0_29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3" name="Google Shape;2863;g280de3d4a38_0_29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4" name="Google Shape;2864;g280de3d4a38_0_29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5" name="Google Shape;2865;g280de3d4a38_0_29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6" name="Google Shape;2866;g280de3d4a38_0_29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2867" name="Google Shape;2867;g280de3d4a38_0_2925"/>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6470"/>
          </a:srgbClr>
        </a:solidFill>
      </p:bgPr>
    </p:bg>
    <p:spTree>
      <p:nvGrpSpPr>
        <p:cNvPr id="595" name="Shape 595"/>
        <p:cNvGrpSpPr/>
        <p:nvPr/>
      </p:nvGrpSpPr>
      <p:grpSpPr>
        <a:xfrm>
          <a:off x="0" y="0"/>
          <a:ext cx="0" cy="0"/>
          <a:chOff x="0" y="0"/>
          <a:chExt cx="0" cy="0"/>
        </a:xfrm>
      </p:grpSpPr>
      <p:sp>
        <p:nvSpPr>
          <p:cNvPr id="596" name="Google Shape;596;p75"/>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7" name="Google Shape;597;p75"/>
          <p:cNvGrpSpPr/>
          <p:nvPr/>
        </p:nvGrpSpPr>
        <p:grpSpPr>
          <a:xfrm>
            <a:off x="6808166" y="782936"/>
            <a:ext cx="1845454" cy="1820065"/>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72" name="Google Shape;872;p7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3" name="Google Shape;873;p7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4" name="Google Shape;874;p7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5" name="Google Shape;875;p7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76" name="Google Shape;876;p75"/>
          <p:cNvGrpSpPr/>
          <p:nvPr/>
        </p:nvGrpSpPr>
        <p:grpSpPr>
          <a:xfrm>
            <a:off x="8041173" y="4778596"/>
            <a:ext cx="598277" cy="170409"/>
            <a:chOff x="238125" y="1822850"/>
            <a:chExt cx="7080200" cy="2016675"/>
          </a:xfrm>
        </p:grpSpPr>
        <p:sp>
          <p:nvSpPr>
            <p:cNvPr id="877" name="Google Shape;877;p7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4" name="Google Shape;884;p7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2868" name="Shape 2868"/>
        <p:cNvGrpSpPr/>
        <p:nvPr/>
      </p:nvGrpSpPr>
      <p:grpSpPr>
        <a:xfrm>
          <a:off x="0" y="0"/>
          <a:ext cx="0" cy="0"/>
          <a:chOff x="0" y="0"/>
          <a:chExt cx="0" cy="0"/>
        </a:xfrm>
      </p:grpSpPr>
      <p:sp>
        <p:nvSpPr>
          <p:cNvPr id="2869" name="Google Shape;2869;g280de3d4a38_0_2937"/>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0" name="Google Shape;2870;g280de3d4a38_0_2937"/>
          <p:cNvPicPr preferRelativeResize="0"/>
          <p:nvPr/>
        </p:nvPicPr>
        <p:blipFill rotWithShape="1">
          <a:blip r:embed="rId2">
            <a:alphaModFix/>
          </a:blip>
          <a:srcRect b="18086" l="0" r="4251" t="18093"/>
          <a:stretch/>
        </p:blipFill>
        <p:spPr>
          <a:xfrm>
            <a:off x="6292663" y="0"/>
            <a:ext cx="1425900" cy="1425900"/>
          </a:xfrm>
          <a:prstGeom prst="ellipse">
            <a:avLst/>
          </a:prstGeom>
          <a:noFill/>
          <a:ln>
            <a:noFill/>
          </a:ln>
        </p:spPr>
      </p:pic>
      <p:sp>
        <p:nvSpPr>
          <p:cNvPr id="2871" name="Google Shape;2871;g280de3d4a38_0_2937"/>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2872" name="Google Shape;2872;g280de3d4a38_0_2937"/>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2873" name="Google Shape;2873;g280de3d4a38_0_2937"/>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4" name="Google Shape;2874;g280de3d4a38_0_2937"/>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5" name="Google Shape;2875;g280de3d4a38_0_2937"/>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6" name="Google Shape;2876;g280de3d4a38_0_2937"/>
          <p:cNvPicPr preferRelativeResize="0"/>
          <p:nvPr/>
        </p:nvPicPr>
        <p:blipFill rotWithShape="1">
          <a:blip r:embed="rId3">
            <a:alphaModFix/>
          </a:blip>
          <a:srcRect b="24544" l="33473" r="24193" t="11983"/>
          <a:stretch/>
        </p:blipFill>
        <p:spPr>
          <a:xfrm>
            <a:off x="7718500" y="1425500"/>
            <a:ext cx="1425776" cy="1425899"/>
          </a:xfrm>
          <a:prstGeom prst="rect">
            <a:avLst/>
          </a:prstGeom>
          <a:noFill/>
          <a:ln>
            <a:noFill/>
          </a:ln>
        </p:spPr>
      </p:pic>
      <p:pic>
        <p:nvPicPr>
          <p:cNvPr id="2877" name="Google Shape;2877;g280de3d4a38_0_2937"/>
          <p:cNvPicPr preferRelativeResize="0"/>
          <p:nvPr/>
        </p:nvPicPr>
        <p:blipFill rotWithShape="1">
          <a:blip r:embed="rId4">
            <a:alphaModFix/>
          </a:blip>
          <a:srcRect b="0" l="0" r="0" t="0"/>
          <a:stretch/>
        </p:blipFill>
        <p:spPr>
          <a:xfrm>
            <a:off x="6292200" y="2727425"/>
            <a:ext cx="2851800" cy="1549825"/>
          </a:xfrm>
          <a:prstGeom prst="rect">
            <a:avLst/>
          </a:prstGeom>
          <a:noFill/>
          <a:ln>
            <a:noFill/>
          </a:ln>
        </p:spPr>
      </p:pic>
      <p:grpSp>
        <p:nvGrpSpPr>
          <p:cNvPr id="2878" name="Google Shape;2878;g280de3d4a38_0_2937"/>
          <p:cNvGrpSpPr/>
          <p:nvPr/>
        </p:nvGrpSpPr>
        <p:grpSpPr>
          <a:xfrm>
            <a:off x="5825945" y="3085919"/>
            <a:ext cx="1376700" cy="330600"/>
            <a:chOff x="5457350" y="2701375"/>
            <a:chExt cx="1376700" cy="330600"/>
          </a:xfrm>
        </p:grpSpPr>
        <p:sp>
          <p:nvSpPr>
            <p:cNvPr id="2879" name="Google Shape;2879;g280de3d4a38_0_2937"/>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2880" name="Google Shape;2880;g280de3d4a38_0_2937"/>
            <p:cNvGrpSpPr/>
            <p:nvPr/>
          </p:nvGrpSpPr>
          <p:grpSpPr>
            <a:xfrm>
              <a:off x="5541202" y="2774463"/>
              <a:ext cx="183000" cy="183000"/>
              <a:chOff x="5541202" y="2774463"/>
              <a:chExt cx="183000" cy="183000"/>
            </a:xfrm>
          </p:grpSpPr>
          <p:sp>
            <p:nvSpPr>
              <p:cNvPr id="2881" name="Google Shape;2881;g280de3d4a38_0_2937"/>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2" name="Google Shape;2882;g280de3d4a38_0_2937"/>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883" name="Google Shape;2883;g280de3d4a38_0_2937"/>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84" name="Google Shape;2884;g280de3d4a38_0_2937"/>
          <p:cNvGrpSpPr/>
          <p:nvPr/>
        </p:nvGrpSpPr>
        <p:grpSpPr>
          <a:xfrm>
            <a:off x="2446250" y="4626181"/>
            <a:ext cx="845188" cy="162953"/>
            <a:chOff x="3701600" y="2570125"/>
            <a:chExt cx="1503625" cy="289900"/>
          </a:xfrm>
        </p:grpSpPr>
        <p:sp>
          <p:nvSpPr>
            <p:cNvPr id="2885" name="Google Shape;2885;g280de3d4a38_0_2937"/>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6" name="Google Shape;2886;g280de3d4a38_0_2937"/>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7" name="Google Shape;2887;g280de3d4a38_0_2937"/>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8" name="Google Shape;2888;g280de3d4a38_0_2937"/>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9" name="Google Shape;2889;g280de3d4a38_0_2937"/>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0" name="Google Shape;2890;g280de3d4a38_0_2937"/>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1" name="Google Shape;2891;g280de3d4a38_0_2937"/>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2" name="Google Shape;2892;g280de3d4a38_0_2937"/>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3" name="Google Shape;2893;g280de3d4a38_0_2937"/>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4" name="Google Shape;2894;g280de3d4a38_0_2937"/>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5" name="Google Shape;2895;g280de3d4a38_0_2937"/>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6" name="Google Shape;2896;g280de3d4a38_0_2937"/>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97" name="Google Shape;2897;g280de3d4a38_0_2937"/>
          <p:cNvGrpSpPr/>
          <p:nvPr/>
        </p:nvGrpSpPr>
        <p:grpSpPr>
          <a:xfrm>
            <a:off x="5267233" y="4595311"/>
            <a:ext cx="908377" cy="201300"/>
            <a:chOff x="5577025" y="2564875"/>
            <a:chExt cx="1764525" cy="390950"/>
          </a:xfrm>
        </p:grpSpPr>
        <p:sp>
          <p:nvSpPr>
            <p:cNvPr id="2898" name="Google Shape;2898;g280de3d4a38_0_2937"/>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9" name="Google Shape;2899;g280de3d4a38_0_2937"/>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0" name="Google Shape;2900;g280de3d4a38_0_2937"/>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1" name="Google Shape;2901;g280de3d4a38_0_2937"/>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2" name="Google Shape;2902;g280de3d4a38_0_2937"/>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3" name="Google Shape;2903;g280de3d4a38_0_2937"/>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4" name="Google Shape;2904;g280de3d4a38_0_2937"/>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5" name="Google Shape;2905;g280de3d4a38_0_2937"/>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6" name="Google Shape;2906;g280de3d4a38_0_2937"/>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7" name="Google Shape;2907;g280de3d4a38_0_2937"/>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8" name="Google Shape;2908;g280de3d4a38_0_2937"/>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9" name="Google Shape;2909;g280de3d4a38_0_2937"/>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0" name="Google Shape;2910;g280de3d4a38_0_2937"/>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1" name="Google Shape;2911;g280de3d4a38_0_2937"/>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2" name="Google Shape;2912;g280de3d4a38_0_2937"/>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3" name="Google Shape;2913;g280de3d4a38_0_2937"/>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14" name="Google Shape;2914;g280de3d4a38_0_2937"/>
          <p:cNvGrpSpPr/>
          <p:nvPr/>
        </p:nvGrpSpPr>
        <p:grpSpPr>
          <a:xfrm>
            <a:off x="3882459" y="4590168"/>
            <a:ext cx="682107" cy="266863"/>
            <a:chOff x="238125" y="2500825"/>
            <a:chExt cx="1678825" cy="656650"/>
          </a:xfrm>
        </p:grpSpPr>
        <p:sp>
          <p:nvSpPr>
            <p:cNvPr id="2915" name="Google Shape;2915;g280de3d4a38_0_2937"/>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6" name="Google Shape;2916;g280de3d4a38_0_2937"/>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7" name="Google Shape;2917;g280de3d4a38_0_2937"/>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8" name="Google Shape;2918;g280de3d4a38_0_2937"/>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9" name="Google Shape;2919;g280de3d4a38_0_2937"/>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0" name="Google Shape;2920;g280de3d4a38_0_2937"/>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1" name="Google Shape;2921;g280de3d4a38_0_2937"/>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2" name="Google Shape;2922;g280de3d4a38_0_2937"/>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3" name="Google Shape;2923;g280de3d4a38_0_2937"/>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4" name="Google Shape;2924;g280de3d4a38_0_2937"/>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5" name="Google Shape;2925;g280de3d4a38_0_2937"/>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6" name="Google Shape;2926;g280de3d4a38_0_2937"/>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7" name="Google Shape;2927;g280de3d4a38_0_2937"/>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8" name="Google Shape;2928;g280de3d4a38_0_2937"/>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9" name="Google Shape;2929;g280de3d4a38_0_2937"/>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0" name="Google Shape;2930;g280de3d4a38_0_2937"/>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1" name="Google Shape;2931;g280de3d4a38_0_2937"/>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2" name="Google Shape;2932;g280de3d4a38_0_2937"/>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3" name="Google Shape;2933;g280de3d4a38_0_2937"/>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34" name="Google Shape;2934;g280de3d4a38_0_2937"/>
          <p:cNvGrpSpPr/>
          <p:nvPr/>
        </p:nvGrpSpPr>
        <p:grpSpPr>
          <a:xfrm>
            <a:off x="6779578" y="4626181"/>
            <a:ext cx="845188" cy="162953"/>
            <a:chOff x="3701600" y="2570125"/>
            <a:chExt cx="1503625" cy="289900"/>
          </a:xfrm>
        </p:grpSpPr>
        <p:sp>
          <p:nvSpPr>
            <p:cNvPr id="2935" name="Google Shape;2935;g280de3d4a38_0_2937"/>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6" name="Google Shape;2936;g280de3d4a38_0_2937"/>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7" name="Google Shape;2937;g280de3d4a38_0_2937"/>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8" name="Google Shape;2938;g280de3d4a38_0_2937"/>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9" name="Google Shape;2939;g280de3d4a38_0_2937"/>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0" name="Google Shape;2940;g280de3d4a38_0_2937"/>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1" name="Google Shape;2941;g280de3d4a38_0_2937"/>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2" name="Google Shape;2942;g280de3d4a38_0_2937"/>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3" name="Google Shape;2943;g280de3d4a38_0_2937"/>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4" name="Google Shape;2944;g280de3d4a38_0_2937"/>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5" name="Google Shape;2945;g280de3d4a38_0_2937"/>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6" name="Google Shape;2946;g280de3d4a38_0_2937"/>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47" name="Google Shape;2947;g280de3d4a38_0_2937"/>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8" name="Google Shape;2948;g280de3d4a38_0_2937"/>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2949" name="Google Shape;2949;g280de3d4a38_0_2937"/>
          <p:cNvGrpSpPr/>
          <p:nvPr/>
        </p:nvGrpSpPr>
        <p:grpSpPr>
          <a:xfrm>
            <a:off x="6292189" y="1426141"/>
            <a:ext cx="1425849" cy="1425202"/>
            <a:chOff x="1189450" y="238125"/>
            <a:chExt cx="5177375" cy="5175025"/>
          </a:xfrm>
        </p:grpSpPr>
        <p:sp>
          <p:nvSpPr>
            <p:cNvPr id="2950" name="Google Shape;2950;g280de3d4a38_0_2937"/>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1" name="Google Shape;2951;g280de3d4a38_0_2937"/>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2" name="Google Shape;2952;g280de3d4a38_0_2937"/>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3" name="Google Shape;2953;g280de3d4a38_0_2937"/>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4" name="Google Shape;2954;g280de3d4a38_0_2937"/>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5" name="Google Shape;2955;g280de3d4a38_0_2937"/>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6" name="Google Shape;2956;g280de3d4a38_0_2937"/>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7" name="Google Shape;2957;g280de3d4a38_0_2937"/>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g280de3d4a38_0_2937"/>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9" name="Google Shape;2959;g280de3d4a38_0_2937"/>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0" name="Google Shape;2960;g280de3d4a38_0_2937"/>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g280de3d4a38_0_2937"/>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2" name="Google Shape;2962;g280de3d4a38_0_2937"/>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3" name="Google Shape;2963;g280de3d4a38_0_2937"/>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4" name="Google Shape;2964;g280de3d4a38_0_2937"/>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5" name="Google Shape;2965;g280de3d4a38_0_2937"/>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6" name="Google Shape;2966;g280de3d4a38_0_2937"/>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7" name="Google Shape;2967;g280de3d4a38_0_2937"/>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g280de3d4a38_0_2937"/>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9" name="Google Shape;2969;g280de3d4a38_0_2937"/>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0" name="Google Shape;2970;g280de3d4a38_0_2937"/>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1" name="Google Shape;2971;g280de3d4a38_0_2937"/>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2" name="Google Shape;2972;g280de3d4a38_0_2937"/>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3" name="Google Shape;2973;g280de3d4a38_0_2937"/>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4" name="Google Shape;2974;g280de3d4a38_0_2937"/>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5" name="Google Shape;2975;g280de3d4a38_0_2937"/>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6" name="Google Shape;2976;g280de3d4a38_0_2937"/>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7" name="Google Shape;2977;g280de3d4a38_0_2937"/>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8" name="Google Shape;2978;g280de3d4a38_0_2937"/>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9" name="Google Shape;2979;g280de3d4a38_0_2937"/>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0" name="Google Shape;2980;g280de3d4a38_0_2937"/>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g280de3d4a38_0_2937"/>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2" name="Google Shape;2982;g280de3d4a38_0_2937"/>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3" name="Google Shape;2983;g280de3d4a38_0_2937"/>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4" name="Google Shape;2984;g280de3d4a38_0_2937"/>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5" name="Google Shape;2985;g280de3d4a38_0_2937"/>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6" name="Google Shape;2986;g280de3d4a38_0_2937"/>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7" name="Google Shape;2987;g280de3d4a38_0_2937"/>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8" name="Google Shape;2988;g280de3d4a38_0_2937"/>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9" name="Google Shape;2989;g280de3d4a38_0_2937"/>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0" name="Google Shape;2990;g280de3d4a38_0_2937"/>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1" name="Google Shape;2991;g280de3d4a38_0_2937"/>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2" name="Google Shape;2992;g280de3d4a38_0_2937"/>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3" name="Google Shape;2993;g280de3d4a38_0_2937"/>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4" name="Google Shape;2994;g280de3d4a38_0_2937"/>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5" name="Google Shape;2995;g280de3d4a38_0_2937"/>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6" name="Google Shape;2996;g280de3d4a38_0_2937"/>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7" name="Google Shape;2997;g280de3d4a38_0_2937"/>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8" name="Google Shape;2998;g280de3d4a38_0_2937"/>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9" name="Google Shape;2999;g280de3d4a38_0_2937"/>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0" name="Google Shape;3000;g280de3d4a38_0_2937"/>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1" name="Google Shape;3001;g280de3d4a38_0_2937"/>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2" name="Google Shape;3002;g280de3d4a38_0_2937"/>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3" name="Google Shape;3003;g280de3d4a38_0_2937"/>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4" name="Google Shape;3004;g280de3d4a38_0_2937"/>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5" name="Google Shape;3005;g280de3d4a38_0_2937"/>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6" name="Google Shape;3006;g280de3d4a38_0_2937"/>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7" name="Google Shape;3007;g280de3d4a38_0_2937"/>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8" name="Google Shape;3008;g280de3d4a38_0_2937"/>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9" name="Google Shape;3009;g280de3d4a38_0_2937"/>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0" name="Google Shape;3010;g280de3d4a38_0_2937"/>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1" name="Google Shape;3011;g280de3d4a38_0_2937"/>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2" name="Google Shape;3012;g280de3d4a38_0_2937"/>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3" name="Google Shape;3013;g280de3d4a38_0_2937"/>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4" name="Google Shape;3014;g280de3d4a38_0_2937"/>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5" name="Google Shape;3015;g280de3d4a38_0_2937"/>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6" name="Google Shape;3016;g280de3d4a38_0_2937"/>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7" name="Google Shape;3017;g280de3d4a38_0_2937"/>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8" name="Google Shape;3018;g280de3d4a38_0_2937"/>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9" name="Google Shape;3019;g280de3d4a38_0_2937"/>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0" name="Google Shape;3020;g280de3d4a38_0_2937"/>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1" name="Google Shape;3021;g280de3d4a38_0_2937"/>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2" name="Google Shape;3022;g280de3d4a38_0_2937"/>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3" name="Google Shape;3023;g280de3d4a38_0_2937"/>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4" name="Google Shape;3024;g280de3d4a38_0_2937"/>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5" name="Google Shape;3025;g280de3d4a38_0_2937"/>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6" name="Google Shape;3026;g280de3d4a38_0_2937"/>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7" name="Google Shape;3027;g280de3d4a38_0_2937"/>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8" name="Google Shape;3028;g280de3d4a38_0_2937"/>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9" name="Google Shape;3029;g280de3d4a38_0_2937"/>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0" name="Google Shape;3030;g280de3d4a38_0_2937"/>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1" name="Google Shape;3031;g280de3d4a38_0_2937"/>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2" name="Google Shape;3032;g280de3d4a38_0_2937"/>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3" name="Google Shape;3033;g280de3d4a38_0_2937"/>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4" name="Google Shape;3034;g280de3d4a38_0_2937"/>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5" name="Google Shape;3035;g280de3d4a38_0_2937"/>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6" name="Google Shape;3036;g280de3d4a38_0_2937"/>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7" name="Google Shape;3037;g280de3d4a38_0_2937"/>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8" name="Google Shape;3038;g280de3d4a38_0_2937"/>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9" name="Google Shape;3039;g280de3d4a38_0_2937"/>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0" name="Google Shape;3040;g280de3d4a38_0_2937"/>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1" name="Google Shape;3041;g280de3d4a38_0_2937"/>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2" name="Google Shape;3042;g280de3d4a38_0_2937"/>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3" name="Google Shape;3043;g280de3d4a38_0_2937"/>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4" name="Google Shape;3044;g280de3d4a38_0_2937"/>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5" name="Google Shape;3045;g280de3d4a38_0_2937"/>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6" name="Google Shape;3046;g280de3d4a38_0_2937"/>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7" name="Google Shape;3047;g280de3d4a38_0_2937"/>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8" name="Google Shape;3048;g280de3d4a38_0_2937"/>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9" name="Google Shape;3049;g280de3d4a38_0_2937"/>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0" name="Google Shape;3050;g280de3d4a38_0_2937"/>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1" name="Google Shape;3051;g280de3d4a38_0_2937"/>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2" name="Google Shape;3052;g280de3d4a38_0_2937"/>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3" name="Google Shape;3053;g280de3d4a38_0_2937"/>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4" name="Google Shape;3054;g280de3d4a38_0_2937"/>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5" name="Google Shape;3055;g280de3d4a38_0_2937"/>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6" name="Google Shape;3056;g280de3d4a38_0_2937"/>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7" name="Google Shape;3057;g280de3d4a38_0_2937"/>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8" name="Google Shape;3058;g280de3d4a38_0_2937"/>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g280de3d4a38_0_2937"/>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0" name="Google Shape;3060;g280de3d4a38_0_2937"/>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1" name="Google Shape;3061;g280de3d4a38_0_2937"/>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2" name="Google Shape;3062;g280de3d4a38_0_2937"/>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3" name="Google Shape;3063;g280de3d4a38_0_2937"/>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4" name="Google Shape;3064;g280de3d4a38_0_2937"/>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5" name="Google Shape;3065;g280de3d4a38_0_2937"/>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6" name="Google Shape;3066;g280de3d4a38_0_2937"/>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7" name="Google Shape;3067;g280de3d4a38_0_2937"/>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8" name="Google Shape;3068;g280de3d4a38_0_2937"/>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9" name="Google Shape;3069;g280de3d4a38_0_2937"/>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0" name="Google Shape;3070;g280de3d4a38_0_2937"/>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1" name="Google Shape;3071;g280de3d4a38_0_2937"/>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2" name="Google Shape;3072;g280de3d4a38_0_2937"/>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3" name="Google Shape;3073;g280de3d4a38_0_2937"/>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4" name="Google Shape;3074;g280de3d4a38_0_2937"/>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5" name="Google Shape;3075;g280de3d4a38_0_2937"/>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g280de3d4a38_0_2937"/>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7" name="Google Shape;3077;g280de3d4a38_0_2937"/>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8" name="Google Shape;3078;g280de3d4a38_0_2937"/>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9" name="Google Shape;3079;g280de3d4a38_0_2937"/>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0" name="Google Shape;3080;g280de3d4a38_0_2937"/>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1" name="Google Shape;3081;g280de3d4a38_0_2937"/>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2" name="Google Shape;3082;g280de3d4a38_0_2937"/>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3" name="Google Shape;3083;g280de3d4a38_0_2937"/>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4" name="Google Shape;3084;g280de3d4a38_0_2937"/>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5" name="Google Shape;3085;g280de3d4a38_0_2937"/>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6" name="Google Shape;3086;g280de3d4a38_0_2937"/>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7" name="Google Shape;3087;g280de3d4a38_0_2937"/>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8" name="Google Shape;3088;g280de3d4a38_0_2937"/>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9" name="Google Shape;3089;g280de3d4a38_0_2937"/>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0" name="Google Shape;3090;g280de3d4a38_0_2937"/>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1" name="Google Shape;3091;g280de3d4a38_0_2937"/>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2" name="Google Shape;3092;g280de3d4a38_0_2937"/>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3" name="Google Shape;3093;g280de3d4a38_0_2937"/>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4" name="Google Shape;3094;g280de3d4a38_0_2937"/>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5" name="Google Shape;3095;g280de3d4a38_0_2937"/>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6" name="Google Shape;3096;g280de3d4a38_0_2937"/>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7" name="Google Shape;3097;g280de3d4a38_0_2937"/>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8" name="Google Shape;3098;g280de3d4a38_0_2937"/>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9" name="Google Shape;3099;g280de3d4a38_0_2937"/>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0" name="Google Shape;3100;g280de3d4a38_0_2937"/>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1" name="Google Shape;3101;g280de3d4a38_0_2937"/>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2" name="Google Shape;3102;g280de3d4a38_0_2937"/>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3" name="Google Shape;3103;g280de3d4a38_0_2937"/>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4" name="Google Shape;3104;g280de3d4a38_0_2937"/>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5" name="Google Shape;3105;g280de3d4a38_0_2937"/>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6" name="Google Shape;3106;g280de3d4a38_0_2937"/>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7" name="Google Shape;3107;g280de3d4a38_0_2937"/>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8" name="Google Shape;3108;g280de3d4a38_0_2937"/>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9" name="Google Shape;3109;g280de3d4a38_0_2937"/>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0" name="Google Shape;3110;g280de3d4a38_0_2937"/>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1" name="Google Shape;3111;g280de3d4a38_0_2937"/>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2" name="Google Shape;3112;g280de3d4a38_0_2937"/>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3" name="Google Shape;3113;g280de3d4a38_0_2937"/>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4" name="Google Shape;3114;g280de3d4a38_0_2937"/>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5" name="Google Shape;3115;g280de3d4a38_0_2937"/>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6" name="Google Shape;3116;g280de3d4a38_0_2937"/>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7" name="Google Shape;3117;g280de3d4a38_0_2937"/>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8" name="Google Shape;3118;g280de3d4a38_0_2937"/>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9" name="Google Shape;3119;g280de3d4a38_0_2937"/>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0" name="Google Shape;3120;g280de3d4a38_0_2937"/>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1" name="Google Shape;3121;g280de3d4a38_0_2937"/>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2" name="Google Shape;3122;g280de3d4a38_0_2937"/>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3" name="Google Shape;3123;g280de3d4a38_0_2937"/>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4" name="Google Shape;3124;g280de3d4a38_0_2937"/>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5" name="Google Shape;3125;g280de3d4a38_0_2937"/>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6" name="Google Shape;3126;g280de3d4a38_0_2937"/>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7" name="Google Shape;3127;g280de3d4a38_0_2937"/>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8" name="Google Shape;3128;g280de3d4a38_0_2937"/>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9" name="Google Shape;3129;g280de3d4a38_0_2937"/>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0" name="Google Shape;3130;g280de3d4a38_0_2937"/>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1" name="Google Shape;3131;g280de3d4a38_0_2937"/>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2" name="Google Shape;3132;g280de3d4a38_0_2937"/>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3" name="Google Shape;3133;g280de3d4a38_0_2937"/>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4" name="Google Shape;3134;g280de3d4a38_0_2937"/>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5" name="Google Shape;3135;g280de3d4a38_0_2937"/>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6" name="Google Shape;3136;g280de3d4a38_0_2937"/>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7" name="Google Shape;3137;g280de3d4a38_0_2937"/>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8" name="Google Shape;3138;g280de3d4a38_0_2937"/>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9" name="Google Shape;3139;g280de3d4a38_0_2937"/>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0" name="Google Shape;3140;g280de3d4a38_0_2937"/>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1" name="Google Shape;3141;g280de3d4a38_0_2937"/>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2" name="Google Shape;3142;g280de3d4a38_0_2937"/>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3" name="Google Shape;3143;g280de3d4a38_0_2937"/>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4" name="Google Shape;3144;g280de3d4a38_0_2937"/>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5" name="Google Shape;3145;g280de3d4a38_0_2937"/>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6" name="Google Shape;3146;g280de3d4a38_0_2937"/>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g280de3d4a38_0_2937"/>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8" name="Google Shape;3148;g280de3d4a38_0_2937"/>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9" name="Google Shape;3149;g280de3d4a38_0_2937"/>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0" name="Google Shape;3150;g280de3d4a38_0_2937"/>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1" name="Google Shape;3151;g280de3d4a38_0_2937"/>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2" name="Google Shape;3152;g280de3d4a38_0_2937"/>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3" name="Google Shape;3153;g280de3d4a38_0_2937"/>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4" name="Google Shape;3154;g280de3d4a38_0_2937"/>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5" name="Google Shape;3155;g280de3d4a38_0_2937"/>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g280de3d4a38_0_2937"/>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7" name="Google Shape;3157;g280de3d4a38_0_2937"/>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8" name="Google Shape;3158;g280de3d4a38_0_2937"/>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9" name="Google Shape;3159;g280de3d4a38_0_2937"/>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0" name="Google Shape;3160;g280de3d4a38_0_2937"/>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1" name="Google Shape;3161;g280de3d4a38_0_2937"/>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2" name="Google Shape;3162;g280de3d4a38_0_2937"/>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3" name="Google Shape;3163;g280de3d4a38_0_2937"/>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4" name="Google Shape;3164;g280de3d4a38_0_2937"/>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5" name="Google Shape;3165;g280de3d4a38_0_2937"/>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6" name="Google Shape;3166;g280de3d4a38_0_2937"/>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7" name="Google Shape;3167;g280de3d4a38_0_2937"/>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8" name="Google Shape;3168;g280de3d4a38_0_2937"/>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9" name="Google Shape;3169;g280de3d4a38_0_2937"/>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0" name="Google Shape;3170;g280de3d4a38_0_2937"/>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1" name="Google Shape;3171;g280de3d4a38_0_2937"/>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2" name="Google Shape;3172;g280de3d4a38_0_2937"/>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3" name="Google Shape;3173;g280de3d4a38_0_2937"/>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4" name="Google Shape;3174;g280de3d4a38_0_2937"/>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5" name="Google Shape;3175;g280de3d4a38_0_2937"/>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6" name="Google Shape;3176;g280de3d4a38_0_2937"/>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7" name="Google Shape;3177;g280de3d4a38_0_2937"/>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8" name="Google Shape;3178;g280de3d4a38_0_2937"/>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9" name="Google Shape;3179;g280de3d4a38_0_2937"/>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0" name="Google Shape;3180;g280de3d4a38_0_2937"/>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1" name="Google Shape;3181;g280de3d4a38_0_2937"/>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2" name="Google Shape;3182;g280de3d4a38_0_2937"/>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3" name="Google Shape;3183;g280de3d4a38_0_2937"/>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4" name="Google Shape;3184;g280de3d4a38_0_2937"/>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5" name="Google Shape;3185;g280de3d4a38_0_2937"/>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6" name="Google Shape;3186;g280de3d4a38_0_2937"/>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7" name="Google Shape;3187;g280de3d4a38_0_2937"/>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8" name="Google Shape;3188;g280de3d4a38_0_2937"/>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9" name="Google Shape;3189;g280de3d4a38_0_2937"/>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0" name="Google Shape;3190;g280de3d4a38_0_2937"/>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1" name="Google Shape;3191;g280de3d4a38_0_2937"/>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2" name="Google Shape;3192;g280de3d4a38_0_2937"/>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3" name="Google Shape;3193;g280de3d4a38_0_2937"/>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4" name="Google Shape;3194;g280de3d4a38_0_2937"/>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5" name="Google Shape;3195;g280de3d4a38_0_2937"/>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6" name="Google Shape;3196;g280de3d4a38_0_2937"/>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7" name="Google Shape;3197;g280de3d4a38_0_2937"/>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8" name="Google Shape;3198;g280de3d4a38_0_2937"/>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9" name="Google Shape;3199;g280de3d4a38_0_2937"/>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0" name="Google Shape;3200;g280de3d4a38_0_2937"/>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1" name="Google Shape;3201;g280de3d4a38_0_2937"/>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2" name="Google Shape;3202;g280de3d4a38_0_2937"/>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3" name="Google Shape;3203;g280de3d4a38_0_2937"/>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4" name="Google Shape;3204;g280de3d4a38_0_2937"/>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5" name="Google Shape;3205;g280de3d4a38_0_2937"/>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6" name="Google Shape;3206;g280de3d4a38_0_2937"/>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7" name="Google Shape;3207;g280de3d4a38_0_2937"/>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8" name="Google Shape;3208;g280de3d4a38_0_2937"/>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9" name="Google Shape;3209;g280de3d4a38_0_2937"/>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0" name="Google Shape;3210;g280de3d4a38_0_2937"/>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1" name="Google Shape;3211;g280de3d4a38_0_2937"/>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2" name="Google Shape;3212;g280de3d4a38_0_2937"/>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3" name="Google Shape;3213;g280de3d4a38_0_2937"/>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4" name="Google Shape;3214;g280de3d4a38_0_2937"/>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5" name="Google Shape;3215;g280de3d4a38_0_2937"/>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6" name="Google Shape;3216;g280de3d4a38_0_2937"/>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7" name="Google Shape;3217;g280de3d4a38_0_2937"/>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8" name="Google Shape;3218;g280de3d4a38_0_2937"/>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9" name="Google Shape;3219;g280de3d4a38_0_2937"/>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0" name="Google Shape;3220;g280de3d4a38_0_2937"/>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1" name="Google Shape;3221;g280de3d4a38_0_2937"/>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2" name="Google Shape;3222;g280de3d4a38_0_2937"/>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3" name="Google Shape;3223;g280de3d4a38_0_2937"/>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4" name="Google Shape;3224;g280de3d4a38_0_2937"/>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5" name="Google Shape;3225;g280de3d4a38_0_2937"/>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6" name="Google Shape;3226;g280de3d4a38_0_2937"/>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7" name="Google Shape;3227;g280de3d4a38_0_2937"/>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8" name="Google Shape;3228;g280de3d4a38_0_2937"/>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9" name="Google Shape;3229;g280de3d4a38_0_2937"/>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0" name="Google Shape;3230;g280de3d4a38_0_2937"/>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1" name="Google Shape;3231;g280de3d4a38_0_2937"/>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2" name="Google Shape;3232;g280de3d4a38_0_2937"/>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3" name="Google Shape;3233;g280de3d4a38_0_2937"/>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4" name="Google Shape;3234;g280de3d4a38_0_2937"/>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5" name="Google Shape;3235;g280de3d4a38_0_2937"/>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6" name="Google Shape;3236;g280de3d4a38_0_2937"/>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7" name="Google Shape;3237;g280de3d4a38_0_2937"/>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8" name="Google Shape;3238;g280de3d4a38_0_2937"/>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9" name="Google Shape;3239;g280de3d4a38_0_2937"/>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0" name="Google Shape;3240;g280de3d4a38_0_2937"/>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1" name="Google Shape;3241;g280de3d4a38_0_2937"/>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2" name="Google Shape;3242;g280de3d4a38_0_2937"/>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3" name="Google Shape;3243;g280de3d4a38_0_2937"/>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4" name="Google Shape;3244;g280de3d4a38_0_2937"/>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5" name="Google Shape;3245;g280de3d4a38_0_2937"/>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6" name="Google Shape;3246;g280de3d4a38_0_2937"/>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7" name="Google Shape;3247;g280de3d4a38_0_2937"/>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8" name="Google Shape;3248;g280de3d4a38_0_2937"/>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9" name="Google Shape;3249;g280de3d4a38_0_2937"/>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0" name="Google Shape;3250;g280de3d4a38_0_2937"/>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1" name="Google Shape;3251;g280de3d4a38_0_2937"/>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2" name="Google Shape;3252;g280de3d4a38_0_2937"/>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3" name="Google Shape;3253;g280de3d4a38_0_2937"/>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4" name="Google Shape;3254;g280de3d4a38_0_2937"/>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5" name="Google Shape;3255;g280de3d4a38_0_2937"/>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6" name="Google Shape;3256;g280de3d4a38_0_2937"/>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7" name="Google Shape;3257;g280de3d4a38_0_2937"/>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8" name="Google Shape;3258;g280de3d4a38_0_2937"/>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9" name="Google Shape;3259;g280de3d4a38_0_2937"/>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0" name="Google Shape;3260;g280de3d4a38_0_2937"/>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1" name="Google Shape;3261;g280de3d4a38_0_2937"/>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2" name="Google Shape;3262;g280de3d4a38_0_2937"/>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3" name="Google Shape;3263;g280de3d4a38_0_2937"/>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4" name="Google Shape;3264;g280de3d4a38_0_2937"/>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5" name="Google Shape;3265;g280de3d4a38_0_2937"/>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6" name="Google Shape;3266;g280de3d4a38_0_2937"/>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7" name="Google Shape;3267;g280de3d4a38_0_2937"/>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8" name="Google Shape;3268;g280de3d4a38_0_2937"/>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9" name="Google Shape;3269;g280de3d4a38_0_2937"/>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0" name="Google Shape;3270;g280de3d4a38_0_2937"/>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1" name="Google Shape;3271;g280de3d4a38_0_2937"/>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2" name="Google Shape;3272;g280de3d4a38_0_2937"/>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3" name="Google Shape;3273;g280de3d4a38_0_2937"/>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4" name="Google Shape;3274;g280de3d4a38_0_2937"/>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5" name="Google Shape;3275;g280de3d4a38_0_2937"/>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6" name="Google Shape;3276;g280de3d4a38_0_2937"/>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7" name="Google Shape;3277;g280de3d4a38_0_2937"/>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8" name="Google Shape;3278;g280de3d4a38_0_2937"/>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9" name="Google Shape;3279;g280de3d4a38_0_2937"/>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0" name="Google Shape;3280;g280de3d4a38_0_2937"/>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1" name="Google Shape;3281;g280de3d4a38_0_2937"/>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2" name="Google Shape;3282;g280de3d4a38_0_2937"/>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3" name="Google Shape;3283;g280de3d4a38_0_2937"/>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4" name="Google Shape;3284;g280de3d4a38_0_2937"/>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5" name="Google Shape;3285;g280de3d4a38_0_2937"/>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6" name="Google Shape;3286;g280de3d4a38_0_2937"/>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7" name="Google Shape;3287;g280de3d4a38_0_2937"/>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8" name="Google Shape;3288;g280de3d4a38_0_2937"/>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9" name="Google Shape;3289;g280de3d4a38_0_2937"/>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0" name="Google Shape;3290;g280de3d4a38_0_2937"/>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1" name="Google Shape;3291;g280de3d4a38_0_2937"/>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2" name="Google Shape;3292;g280de3d4a38_0_2937"/>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3" name="Google Shape;3293;g280de3d4a38_0_2937"/>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4" name="Google Shape;3294;g280de3d4a38_0_2937"/>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5" name="Google Shape;3295;g280de3d4a38_0_2937"/>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6" name="Google Shape;3296;g280de3d4a38_0_2937"/>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7" name="Google Shape;3297;g280de3d4a38_0_2937"/>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8" name="Google Shape;3298;g280de3d4a38_0_2937"/>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9" name="Google Shape;3299;g280de3d4a38_0_2937"/>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g280de3d4a38_0_2937"/>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1" name="Google Shape;3301;g280de3d4a38_0_2937"/>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2" name="Google Shape;3302;g280de3d4a38_0_2937"/>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3" name="Google Shape;3303;g280de3d4a38_0_2937"/>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4" name="Google Shape;3304;g280de3d4a38_0_2937"/>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5" name="Google Shape;3305;g280de3d4a38_0_2937"/>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6" name="Google Shape;3306;g280de3d4a38_0_2937"/>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7" name="Google Shape;3307;g280de3d4a38_0_2937"/>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8" name="Google Shape;3308;g280de3d4a38_0_2937"/>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9" name="Google Shape;3309;g280de3d4a38_0_2937"/>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0" name="Google Shape;3310;g280de3d4a38_0_2937"/>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1" name="Google Shape;3311;g280de3d4a38_0_2937"/>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2" name="Google Shape;3312;g280de3d4a38_0_2937"/>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3" name="Google Shape;3313;g280de3d4a38_0_2937"/>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4" name="Google Shape;3314;g280de3d4a38_0_2937"/>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5" name="Google Shape;3315;g280de3d4a38_0_2937"/>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6" name="Google Shape;3316;g280de3d4a38_0_2937"/>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7" name="Google Shape;3317;g280de3d4a38_0_2937"/>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8" name="Google Shape;3318;g280de3d4a38_0_2937"/>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9" name="Google Shape;3319;g280de3d4a38_0_2937"/>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0" name="Google Shape;3320;g280de3d4a38_0_2937"/>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1" name="Google Shape;3321;g280de3d4a38_0_2937"/>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2" name="Google Shape;3322;g280de3d4a38_0_2937"/>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g280de3d4a38_0_2937"/>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g280de3d4a38_0_2937"/>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g280de3d4a38_0_2937"/>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6" name="Google Shape;3326;g280de3d4a38_0_2937"/>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7" name="Google Shape;3327;g280de3d4a38_0_2937"/>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8" name="Google Shape;3328;g280de3d4a38_0_2937"/>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9" name="Google Shape;3329;g280de3d4a38_0_2937"/>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0" name="Google Shape;3330;g280de3d4a38_0_2937"/>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1" name="Google Shape;3331;g280de3d4a38_0_2937"/>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2" name="Google Shape;3332;g280de3d4a38_0_2937"/>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3" name="Google Shape;3333;g280de3d4a38_0_2937"/>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4" name="Google Shape;3334;g280de3d4a38_0_2937"/>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5" name="Google Shape;3335;g280de3d4a38_0_2937"/>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6" name="Google Shape;3336;g280de3d4a38_0_2937"/>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7" name="Google Shape;3337;g280de3d4a38_0_2937"/>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8" name="Google Shape;3338;g280de3d4a38_0_2937"/>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9" name="Google Shape;3339;g280de3d4a38_0_2937"/>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0" name="Google Shape;3340;g280de3d4a38_0_2937"/>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1" name="Google Shape;3341;g280de3d4a38_0_2937"/>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2" name="Google Shape;3342;g280de3d4a38_0_2937"/>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3" name="Google Shape;3343;g280de3d4a38_0_2937"/>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4" name="Google Shape;3344;g280de3d4a38_0_2937"/>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5" name="Google Shape;3345;g280de3d4a38_0_2937"/>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6" name="Google Shape;3346;g280de3d4a38_0_2937"/>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7" name="Google Shape;3347;g280de3d4a38_0_2937"/>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8" name="Google Shape;3348;g280de3d4a38_0_2937"/>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9" name="Google Shape;3349;g280de3d4a38_0_2937"/>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0" name="Google Shape;3350;g280de3d4a38_0_2937"/>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1" name="Google Shape;3351;g280de3d4a38_0_2937"/>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2" name="Google Shape;3352;g280de3d4a38_0_2937"/>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3" name="Google Shape;3353;g280de3d4a38_0_2937"/>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4" name="Google Shape;3354;g280de3d4a38_0_2937"/>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5" name="Google Shape;3355;g280de3d4a38_0_2937"/>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6" name="Google Shape;3356;g280de3d4a38_0_2937"/>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7" name="Google Shape;3357;g280de3d4a38_0_2937"/>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8" name="Google Shape;3358;g280de3d4a38_0_2937"/>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9" name="Google Shape;3359;g280de3d4a38_0_2937"/>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0" name="Google Shape;3360;g280de3d4a38_0_2937"/>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1" name="Google Shape;3361;g280de3d4a38_0_2937"/>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2" name="Google Shape;3362;g280de3d4a38_0_2937"/>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3" name="Google Shape;3363;g280de3d4a38_0_2937"/>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4" name="Google Shape;3364;g280de3d4a38_0_2937"/>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5" name="Google Shape;3365;g280de3d4a38_0_2937"/>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6" name="Google Shape;3366;g280de3d4a38_0_2937"/>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7" name="Google Shape;3367;g280de3d4a38_0_2937"/>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8" name="Google Shape;3368;g280de3d4a38_0_2937"/>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9" name="Google Shape;3369;g280de3d4a38_0_2937"/>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0" name="Google Shape;3370;g280de3d4a38_0_2937"/>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1" name="Google Shape;3371;g280de3d4a38_0_2937"/>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2" name="Google Shape;3372;g280de3d4a38_0_2937"/>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3" name="Google Shape;3373;g280de3d4a38_0_2937"/>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4" name="Google Shape;3374;g280de3d4a38_0_2937"/>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5" name="Google Shape;3375;g280de3d4a38_0_2937"/>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6" name="Google Shape;3376;g280de3d4a38_0_2937"/>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7" name="Google Shape;3377;g280de3d4a38_0_2937"/>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8" name="Google Shape;3378;g280de3d4a38_0_2937"/>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9" name="Google Shape;3379;g280de3d4a38_0_2937"/>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0" name="Google Shape;3380;g280de3d4a38_0_2937"/>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1" name="Google Shape;3381;g280de3d4a38_0_2937"/>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2" name="Google Shape;3382;g280de3d4a38_0_2937"/>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3" name="Google Shape;3383;g280de3d4a38_0_2937"/>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4" name="Google Shape;3384;g280de3d4a38_0_2937"/>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5" name="Google Shape;3385;g280de3d4a38_0_2937"/>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6" name="Google Shape;3386;g280de3d4a38_0_2937"/>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7" name="Google Shape;3387;g280de3d4a38_0_2937"/>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8" name="Google Shape;3388;g280de3d4a38_0_2937"/>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9" name="Google Shape;3389;g280de3d4a38_0_2937"/>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0" name="Google Shape;3390;g280de3d4a38_0_2937"/>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1" name="Google Shape;3391;g280de3d4a38_0_2937"/>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2" name="Google Shape;3392;g280de3d4a38_0_2937"/>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3" name="Google Shape;3393;g280de3d4a38_0_2937"/>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4" name="Google Shape;3394;g280de3d4a38_0_2937"/>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5" name="Google Shape;3395;g280de3d4a38_0_2937"/>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6" name="Google Shape;3396;g280de3d4a38_0_2937"/>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7" name="Google Shape;3397;g280de3d4a38_0_2937"/>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8" name="Google Shape;3398;g280de3d4a38_0_2937"/>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9" name="Google Shape;3399;g280de3d4a38_0_2937"/>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0" name="Google Shape;3400;g280de3d4a38_0_2937"/>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1" name="Google Shape;3401;g280de3d4a38_0_2937"/>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2" name="Google Shape;3402;g280de3d4a38_0_2937"/>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3" name="Google Shape;3403;g280de3d4a38_0_2937"/>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4" name="Google Shape;3404;g280de3d4a38_0_2937"/>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5" name="Google Shape;3405;g280de3d4a38_0_2937"/>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6" name="Google Shape;3406;g280de3d4a38_0_2937"/>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7" name="Google Shape;3407;g280de3d4a38_0_2937"/>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8" name="Google Shape;3408;g280de3d4a38_0_2937"/>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9" name="Google Shape;3409;g280de3d4a38_0_2937"/>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0" name="Google Shape;3410;g280de3d4a38_0_2937"/>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1" name="Google Shape;3411;g280de3d4a38_0_2937"/>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2" name="Google Shape;3412;g280de3d4a38_0_2937"/>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3" name="Google Shape;3413;g280de3d4a38_0_2937"/>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4" name="Google Shape;3414;g280de3d4a38_0_2937"/>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5" name="Google Shape;3415;g280de3d4a38_0_2937"/>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6" name="Google Shape;3416;g280de3d4a38_0_2937"/>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7" name="Google Shape;3417;g280de3d4a38_0_2937"/>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8" name="Google Shape;3418;g280de3d4a38_0_2937"/>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9" name="Google Shape;3419;g280de3d4a38_0_2937"/>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0" name="Google Shape;3420;g280de3d4a38_0_2937"/>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1" name="Google Shape;3421;g280de3d4a38_0_2937"/>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2" name="Google Shape;3422;g280de3d4a38_0_2937"/>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g280de3d4a38_0_2937"/>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g280de3d4a38_0_2937"/>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g280de3d4a38_0_2937"/>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g280de3d4a38_0_2937"/>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g280de3d4a38_0_2937"/>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g280de3d4a38_0_2937"/>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9" name="Google Shape;3429;g280de3d4a38_0_2937"/>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0" name="Google Shape;3430;g280de3d4a38_0_2937"/>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1" name="Google Shape;3431;g280de3d4a38_0_2937"/>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2" name="Google Shape;3432;g280de3d4a38_0_2937"/>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3" name="Google Shape;3433;g280de3d4a38_0_2937"/>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g280de3d4a38_0_2937"/>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g280de3d4a38_0_2937"/>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6" name="Google Shape;3436;g280de3d4a38_0_2937"/>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g280de3d4a38_0_2937"/>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g280de3d4a38_0_2937"/>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g280de3d4a38_0_2937"/>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g280de3d4a38_0_2937"/>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g280de3d4a38_0_2937"/>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g280de3d4a38_0_2937"/>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g280de3d4a38_0_2937"/>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g280de3d4a38_0_2937"/>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g280de3d4a38_0_2937"/>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6" name="Google Shape;3446;g280de3d4a38_0_2937"/>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7" name="Google Shape;3447;g280de3d4a38_0_2937"/>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8" name="Google Shape;3448;g280de3d4a38_0_2937"/>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9" name="Google Shape;3449;g280de3d4a38_0_2937"/>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0" name="Google Shape;3450;g280de3d4a38_0_2937"/>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1" name="Google Shape;3451;g280de3d4a38_0_2937"/>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2" name="Google Shape;3452;g280de3d4a38_0_2937"/>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3" name="Google Shape;3453;g280de3d4a38_0_2937"/>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4" name="Google Shape;3454;g280de3d4a38_0_2937"/>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5" name="Google Shape;3455;g280de3d4a38_0_2937"/>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6" name="Google Shape;3456;g280de3d4a38_0_2937"/>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g280de3d4a38_0_2937"/>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8" name="Google Shape;3458;g280de3d4a38_0_2937"/>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9" name="Google Shape;3459;g280de3d4a38_0_2937"/>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0" name="Google Shape;3460;g280de3d4a38_0_2937"/>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g280de3d4a38_0_2937"/>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g280de3d4a38_0_2937"/>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g280de3d4a38_0_2937"/>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g280de3d4a38_0_2937"/>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g280de3d4a38_0_2937"/>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g280de3d4a38_0_2937"/>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g280de3d4a38_0_2937"/>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8" name="Google Shape;3468;g280de3d4a38_0_2937"/>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9" name="Google Shape;3469;g280de3d4a38_0_2937"/>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0" name="Google Shape;3470;g280de3d4a38_0_2937"/>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1" name="Google Shape;3471;g280de3d4a38_0_2937"/>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2" name="Google Shape;3472;g280de3d4a38_0_2937"/>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3" name="Google Shape;3473;g280de3d4a38_0_2937"/>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4" name="Google Shape;3474;g280de3d4a38_0_2937"/>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5" name="Google Shape;3475;g280de3d4a38_0_2937"/>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6" name="Google Shape;3476;g280de3d4a38_0_2937"/>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g280de3d4a38_0_2937"/>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g280de3d4a38_0_2937"/>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g280de3d4a38_0_2937"/>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g280de3d4a38_0_2937"/>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g280de3d4a38_0_2937"/>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2" name="Google Shape;3482;g280de3d4a38_0_2937"/>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g280de3d4a38_0_2937"/>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g280de3d4a38_0_2937"/>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g280de3d4a38_0_2937"/>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6" name="Google Shape;3486;g280de3d4a38_0_2937"/>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7" name="Google Shape;3487;g280de3d4a38_0_2937"/>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g280de3d4a38_0_2937"/>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9" name="Google Shape;3489;g280de3d4a38_0_2937"/>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0" name="Google Shape;3490;g280de3d4a38_0_2937"/>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g280de3d4a38_0_2937"/>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g280de3d4a38_0_2937"/>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g280de3d4a38_0_2937"/>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4" name="Google Shape;3494;g280de3d4a38_0_2937"/>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5" name="Google Shape;3495;g280de3d4a38_0_2937"/>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6" name="Google Shape;3496;g280de3d4a38_0_2937"/>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g280de3d4a38_0_2937"/>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g280de3d4a38_0_2937"/>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9" name="Google Shape;3499;g280de3d4a38_0_2937"/>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0" name="Google Shape;3500;g280de3d4a38_0_2937"/>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1" name="Google Shape;3501;g280de3d4a38_0_2937"/>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2" name="Google Shape;3502;g280de3d4a38_0_2937"/>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3" name="Google Shape;3503;g280de3d4a38_0_2937"/>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4" name="Google Shape;3504;g280de3d4a38_0_2937"/>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5" name="Google Shape;3505;g280de3d4a38_0_2937"/>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g280de3d4a38_0_2937"/>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7" name="Google Shape;3507;g280de3d4a38_0_2937"/>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8" name="Google Shape;3508;g280de3d4a38_0_2937"/>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g280de3d4a38_0_2937"/>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g280de3d4a38_0_2937"/>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g280de3d4a38_0_2937"/>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g280de3d4a38_0_2937"/>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g280de3d4a38_0_2937"/>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g280de3d4a38_0_2937"/>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g280de3d4a38_0_2937"/>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g280de3d4a38_0_2937"/>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g280de3d4a38_0_2937"/>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18" name="Google Shape;3518;g280de3d4a38_0_2937"/>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19" name="Google Shape;3519;g280de3d4a38_0_2937"/>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20" name="Shape 3520"/>
        <p:cNvGrpSpPr/>
        <p:nvPr/>
      </p:nvGrpSpPr>
      <p:grpSpPr>
        <a:xfrm>
          <a:off x="0" y="0"/>
          <a:ext cx="0" cy="0"/>
          <a:chOff x="0" y="0"/>
          <a:chExt cx="0" cy="0"/>
        </a:xfrm>
      </p:grpSpPr>
      <p:sp>
        <p:nvSpPr>
          <p:cNvPr id="3521" name="Google Shape;3521;g280de3d4a38_0_358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522" name="Google Shape;3522;g280de3d4a38_0_3589"/>
          <p:cNvGrpSpPr/>
          <p:nvPr/>
        </p:nvGrpSpPr>
        <p:grpSpPr>
          <a:xfrm>
            <a:off x="8041173" y="4778596"/>
            <a:ext cx="598277" cy="170409"/>
            <a:chOff x="238125" y="1822850"/>
            <a:chExt cx="7080200" cy="2016675"/>
          </a:xfrm>
        </p:grpSpPr>
        <p:sp>
          <p:nvSpPr>
            <p:cNvPr id="3523" name="Google Shape;3523;g280de3d4a38_0_358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4" name="Google Shape;3524;g280de3d4a38_0_358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5" name="Google Shape;3525;g280de3d4a38_0_358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g280de3d4a38_0_358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g280de3d4a38_0_358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g280de3d4a38_0_358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g280de3d4a38_0_358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30" name="Google Shape;3530;g280de3d4a38_0_3589"/>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31" name="Google Shape;3531;g280de3d4a38_0_3589"/>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3532" name="Google Shape;3532;g280de3d4a38_0_3589"/>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3" name="Google Shape;3533;g280de3d4a38_0_3589"/>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3534" name="Google Shape;3534;g280de3d4a38_0_358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3535" name="Shape 3535"/>
        <p:cNvGrpSpPr/>
        <p:nvPr/>
      </p:nvGrpSpPr>
      <p:grpSpPr>
        <a:xfrm>
          <a:off x="0" y="0"/>
          <a:ext cx="0" cy="0"/>
          <a:chOff x="0" y="0"/>
          <a:chExt cx="0" cy="0"/>
        </a:xfrm>
      </p:grpSpPr>
      <p:grpSp>
        <p:nvGrpSpPr>
          <p:cNvPr id="3536" name="Google Shape;3536;g280de3d4a38_0_3604"/>
          <p:cNvGrpSpPr/>
          <p:nvPr/>
        </p:nvGrpSpPr>
        <p:grpSpPr>
          <a:xfrm>
            <a:off x="2726703" y="6"/>
            <a:ext cx="3697033" cy="5143642"/>
            <a:chOff x="1926275" y="238125"/>
            <a:chExt cx="3765950" cy="5239525"/>
          </a:xfrm>
        </p:grpSpPr>
        <p:sp>
          <p:nvSpPr>
            <p:cNvPr id="3537" name="Google Shape;3537;g280de3d4a38_0_360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8" name="Google Shape;3538;g280de3d4a38_0_360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9" name="Google Shape;3539;g280de3d4a38_0_360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g280de3d4a38_0_360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g280de3d4a38_0_360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g280de3d4a38_0_360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g280de3d4a38_0_360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g280de3d4a38_0_360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g280de3d4a38_0_360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g280de3d4a38_0_360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g280de3d4a38_0_360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8" name="Google Shape;3548;g280de3d4a38_0_360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9" name="Google Shape;3549;g280de3d4a38_0_360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g280de3d4a38_0_360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g280de3d4a38_0_360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2" name="Google Shape;3552;g280de3d4a38_0_360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g280de3d4a38_0_360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g280de3d4a38_0_360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5" name="Google Shape;3555;g280de3d4a38_0_360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6" name="Google Shape;3556;g280de3d4a38_0_360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7" name="Google Shape;3557;g280de3d4a38_0_360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8" name="Google Shape;3558;g280de3d4a38_0_360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g280de3d4a38_0_360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g280de3d4a38_0_360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1" name="Google Shape;3561;g280de3d4a38_0_360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2" name="Google Shape;3562;g280de3d4a38_0_360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g280de3d4a38_0_360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g280de3d4a38_0_360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g280de3d4a38_0_360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g280de3d4a38_0_360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7" name="Google Shape;3567;g280de3d4a38_0_360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8" name="Google Shape;3568;g280de3d4a38_0_360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g280de3d4a38_0_360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0" name="Google Shape;3570;g280de3d4a38_0_360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1" name="Google Shape;3571;g280de3d4a38_0_360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2" name="Google Shape;3572;g280de3d4a38_0_360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3" name="Google Shape;3573;g280de3d4a38_0_360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g280de3d4a38_0_360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5" name="Google Shape;3575;g280de3d4a38_0_360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6" name="Google Shape;3576;g280de3d4a38_0_360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7" name="Google Shape;3577;g280de3d4a38_0_360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8" name="Google Shape;3578;g280de3d4a38_0_360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9" name="Google Shape;3579;g280de3d4a38_0_360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0" name="Google Shape;3580;g280de3d4a38_0_360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1" name="Google Shape;3581;g280de3d4a38_0_360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2" name="Google Shape;3582;g280de3d4a38_0_360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3" name="Google Shape;3583;g280de3d4a38_0_360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4" name="Google Shape;3584;g280de3d4a38_0_360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5" name="Google Shape;3585;g280de3d4a38_0_360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6" name="Google Shape;3586;g280de3d4a38_0_360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7" name="Google Shape;3587;g280de3d4a38_0_360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8" name="Google Shape;3588;g280de3d4a38_0_360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9" name="Google Shape;3589;g280de3d4a38_0_360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0" name="Google Shape;3590;g280de3d4a38_0_360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1" name="Google Shape;3591;g280de3d4a38_0_360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2" name="Google Shape;3592;g280de3d4a38_0_360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g280de3d4a38_0_360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g280de3d4a38_0_360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g280de3d4a38_0_360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g280de3d4a38_0_360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97" name="Google Shape;3597;g280de3d4a38_0_3604"/>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98" name="Google Shape;3598;g280de3d4a38_0_3604"/>
          <p:cNvGrpSpPr/>
          <p:nvPr/>
        </p:nvGrpSpPr>
        <p:grpSpPr>
          <a:xfrm>
            <a:off x="2686262" y="2"/>
            <a:ext cx="2103910" cy="5143716"/>
            <a:chOff x="2726150" y="238125"/>
            <a:chExt cx="2142475" cy="5238000"/>
          </a:xfrm>
        </p:grpSpPr>
        <p:sp>
          <p:nvSpPr>
            <p:cNvPr id="3599" name="Google Shape;3599;g280de3d4a38_0_3604"/>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0" name="Google Shape;3600;g280de3d4a38_0_3604"/>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1" name="Google Shape;3601;g280de3d4a38_0_3604"/>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02" name="Google Shape;3602;g280de3d4a38_0_3604"/>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03" name="Google Shape;3603;g280de3d4a38_0_3604"/>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604" name="Google Shape;3604;g280de3d4a38_0_36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605" name="Google Shape;3605;g280de3d4a38_0_3604"/>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6" name="Google Shape;3606;g280de3d4a38_0_3604"/>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3607" name="Google Shape;3607;g280de3d4a38_0_360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3608" name="Google Shape;3608;g280de3d4a38_0_3604"/>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3609" name="Shape 3609"/>
        <p:cNvGrpSpPr/>
        <p:nvPr/>
      </p:nvGrpSpPr>
      <p:grpSpPr>
        <a:xfrm>
          <a:off x="0" y="0"/>
          <a:ext cx="0" cy="0"/>
          <a:chOff x="0" y="0"/>
          <a:chExt cx="0" cy="0"/>
        </a:xfrm>
      </p:grpSpPr>
      <p:sp>
        <p:nvSpPr>
          <p:cNvPr id="3610" name="Google Shape;3610;g280de3d4a38_0_3678"/>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11" name="Google Shape;3611;g280de3d4a38_0_3678"/>
          <p:cNvGrpSpPr/>
          <p:nvPr/>
        </p:nvGrpSpPr>
        <p:grpSpPr>
          <a:xfrm>
            <a:off x="2686262" y="2"/>
            <a:ext cx="2103910" cy="5143716"/>
            <a:chOff x="2726150" y="238125"/>
            <a:chExt cx="2142475" cy="5238000"/>
          </a:xfrm>
        </p:grpSpPr>
        <p:sp>
          <p:nvSpPr>
            <p:cNvPr id="3612" name="Google Shape;3612;g280de3d4a38_0_3678"/>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3" name="Google Shape;3613;g280de3d4a38_0_3678"/>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g280de3d4a38_0_3678"/>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15" name="Google Shape;3615;g280de3d4a38_0_3678"/>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16" name="Google Shape;3616;g280de3d4a38_0_3678"/>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617" name="Google Shape;3617;g280de3d4a38_0_367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618" name="Google Shape;3618;g280de3d4a38_0_3678"/>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g280de3d4a38_0_3678"/>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3620" name="Google Shape;3620;g280de3d4a38_0_3678"/>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21" name="Google Shape;3621;g280de3d4a38_0_3678"/>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22" name="Shape 3622"/>
        <p:cNvGrpSpPr/>
        <p:nvPr/>
      </p:nvGrpSpPr>
      <p:grpSpPr>
        <a:xfrm>
          <a:off x="0" y="0"/>
          <a:ext cx="0" cy="0"/>
          <a:chOff x="0" y="0"/>
          <a:chExt cx="0" cy="0"/>
        </a:xfrm>
      </p:grpSpPr>
      <p:sp>
        <p:nvSpPr>
          <p:cNvPr id="3623" name="Google Shape;3623;g280de3d4a38_0_369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24" name="Google Shape;3624;g280de3d4a38_0_369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625" name="Google Shape;3625;g280de3d4a38_0_369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626" name="Google Shape;3626;g280de3d4a38_0_369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627" name="Google Shape;3627;g280de3d4a38_0_3691"/>
          <p:cNvGrpSpPr/>
          <p:nvPr/>
        </p:nvGrpSpPr>
        <p:grpSpPr>
          <a:xfrm>
            <a:off x="8041173" y="4778596"/>
            <a:ext cx="598277" cy="170409"/>
            <a:chOff x="238125" y="1822850"/>
            <a:chExt cx="7080200" cy="2016675"/>
          </a:xfrm>
        </p:grpSpPr>
        <p:sp>
          <p:nvSpPr>
            <p:cNvPr id="3628" name="Google Shape;3628;g280de3d4a38_0_369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g280de3d4a38_0_369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g280de3d4a38_0_369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g280de3d4a38_0_369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2" name="Google Shape;3632;g280de3d4a38_0_369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3" name="Google Shape;3633;g280de3d4a38_0_369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4" name="Google Shape;3634;g280de3d4a38_0_369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35" name="Google Shape;3635;g280de3d4a38_0_369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3636" name="Shape 3636"/>
        <p:cNvGrpSpPr/>
        <p:nvPr/>
      </p:nvGrpSpPr>
      <p:grpSpPr>
        <a:xfrm>
          <a:off x="0" y="0"/>
          <a:ext cx="0" cy="0"/>
          <a:chOff x="0" y="0"/>
          <a:chExt cx="0" cy="0"/>
        </a:xfrm>
      </p:grpSpPr>
      <p:sp>
        <p:nvSpPr>
          <p:cNvPr id="3637" name="Google Shape;3637;g280de3d4a38_0_3705"/>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8" name="Google Shape;3638;g280de3d4a38_0_370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39" name="Google Shape;3639;g280de3d4a38_0_37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640" name="Google Shape;3640;g280de3d4a38_0_37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41" name="Shape 3641"/>
        <p:cNvGrpSpPr/>
        <p:nvPr/>
      </p:nvGrpSpPr>
      <p:grpSpPr>
        <a:xfrm>
          <a:off x="0" y="0"/>
          <a:ext cx="0" cy="0"/>
          <a:chOff x="0" y="0"/>
          <a:chExt cx="0" cy="0"/>
        </a:xfrm>
      </p:grpSpPr>
      <p:sp>
        <p:nvSpPr>
          <p:cNvPr id="3642" name="Google Shape;3642;g280de3d4a38_0_3710"/>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643" name="Google Shape;3643;g280de3d4a38_0_37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644" name="Google Shape;3644;g280de3d4a38_0_3710"/>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3645" name="Google Shape;3645;g280de3d4a38_0_3710"/>
          <p:cNvGrpSpPr/>
          <p:nvPr/>
        </p:nvGrpSpPr>
        <p:grpSpPr>
          <a:xfrm>
            <a:off x="8041173" y="4778596"/>
            <a:ext cx="598277" cy="170409"/>
            <a:chOff x="238125" y="1822850"/>
            <a:chExt cx="7080200" cy="2016675"/>
          </a:xfrm>
        </p:grpSpPr>
        <p:sp>
          <p:nvSpPr>
            <p:cNvPr id="3646" name="Google Shape;3646;g280de3d4a38_0_371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7" name="Google Shape;3647;g280de3d4a38_0_371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8" name="Google Shape;3648;g280de3d4a38_0_371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9" name="Google Shape;3649;g280de3d4a38_0_371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0" name="Google Shape;3650;g280de3d4a38_0_371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1" name="Google Shape;3651;g280de3d4a38_0_371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2" name="Google Shape;3652;g280de3d4a38_0_371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53" name="Google Shape;3653;g280de3d4a38_0_37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54" name="Shape 3654"/>
        <p:cNvGrpSpPr/>
        <p:nvPr/>
      </p:nvGrpSpPr>
      <p:grpSpPr>
        <a:xfrm>
          <a:off x="0" y="0"/>
          <a:ext cx="0" cy="0"/>
          <a:chOff x="0" y="0"/>
          <a:chExt cx="0" cy="0"/>
        </a:xfrm>
      </p:grpSpPr>
      <p:sp>
        <p:nvSpPr>
          <p:cNvPr id="3655" name="Google Shape;3655;g280de3d4a38_0_372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56" name="Google Shape;3656;g280de3d4a38_0_372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3657" name="Shape 3657"/>
        <p:cNvGrpSpPr/>
        <p:nvPr/>
      </p:nvGrpSpPr>
      <p:grpSpPr>
        <a:xfrm>
          <a:off x="0" y="0"/>
          <a:ext cx="0" cy="0"/>
          <a:chOff x="0" y="0"/>
          <a:chExt cx="0" cy="0"/>
        </a:xfrm>
      </p:grpSpPr>
      <p:grpSp>
        <p:nvGrpSpPr>
          <p:cNvPr id="3658" name="Google Shape;3658;g280de3d4a38_0_3726"/>
          <p:cNvGrpSpPr/>
          <p:nvPr/>
        </p:nvGrpSpPr>
        <p:grpSpPr>
          <a:xfrm>
            <a:off x="3698727" y="6"/>
            <a:ext cx="3697033" cy="5143642"/>
            <a:chOff x="1926275" y="238125"/>
            <a:chExt cx="3765950" cy="5239525"/>
          </a:xfrm>
        </p:grpSpPr>
        <p:sp>
          <p:nvSpPr>
            <p:cNvPr id="3659" name="Google Shape;3659;g280de3d4a38_0_372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0" name="Google Shape;3660;g280de3d4a38_0_372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1" name="Google Shape;3661;g280de3d4a38_0_372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2" name="Google Shape;3662;g280de3d4a38_0_372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3" name="Google Shape;3663;g280de3d4a38_0_372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4" name="Google Shape;3664;g280de3d4a38_0_372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5" name="Google Shape;3665;g280de3d4a38_0_372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6" name="Google Shape;3666;g280de3d4a38_0_372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7" name="Google Shape;3667;g280de3d4a38_0_372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8" name="Google Shape;3668;g280de3d4a38_0_372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9" name="Google Shape;3669;g280de3d4a38_0_372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0" name="Google Shape;3670;g280de3d4a38_0_372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g280de3d4a38_0_372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g280de3d4a38_0_372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g280de3d4a38_0_372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4" name="Google Shape;3674;g280de3d4a38_0_372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5" name="Google Shape;3675;g280de3d4a38_0_372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g280de3d4a38_0_372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7" name="Google Shape;3677;g280de3d4a38_0_372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8" name="Google Shape;3678;g280de3d4a38_0_372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9" name="Google Shape;3679;g280de3d4a38_0_372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0" name="Google Shape;3680;g280de3d4a38_0_372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g280de3d4a38_0_372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2" name="Google Shape;3682;g280de3d4a38_0_372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3" name="Google Shape;3683;g280de3d4a38_0_372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g280de3d4a38_0_372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g280de3d4a38_0_372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g280de3d4a38_0_372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g280de3d4a38_0_372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8" name="Google Shape;3688;g280de3d4a38_0_372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g280de3d4a38_0_372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g280de3d4a38_0_372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1" name="Google Shape;3691;g280de3d4a38_0_372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2" name="Google Shape;3692;g280de3d4a38_0_372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3" name="Google Shape;3693;g280de3d4a38_0_372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g280de3d4a38_0_372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g280de3d4a38_0_372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g280de3d4a38_0_372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g280de3d4a38_0_372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8" name="Google Shape;3698;g280de3d4a38_0_372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g280de3d4a38_0_372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g280de3d4a38_0_372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g280de3d4a38_0_372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g280de3d4a38_0_372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g280de3d4a38_0_372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g280de3d4a38_0_372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g280de3d4a38_0_372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g280de3d4a38_0_372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7" name="Google Shape;3707;g280de3d4a38_0_372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8" name="Google Shape;3708;g280de3d4a38_0_372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9" name="Google Shape;3709;g280de3d4a38_0_372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0" name="Google Shape;3710;g280de3d4a38_0_372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1" name="Google Shape;3711;g280de3d4a38_0_372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g280de3d4a38_0_372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g280de3d4a38_0_372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g280de3d4a38_0_372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5" name="Google Shape;3715;g280de3d4a38_0_372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6" name="Google Shape;3716;g280de3d4a38_0_372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7" name="Google Shape;3717;g280de3d4a38_0_372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8" name="Google Shape;3718;g280de3d4a38_0_372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19" name="Google Shape;3719;g280de3d4a38_0_3726"/>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0" name="Google Shape;3720;g280de3d4a38_0_372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721" name="Google Shape;3721;g280de3d4a38_0_372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725"/>
              </a:srgbClr>
            </a:outerShdw>
          </a:effectLst>
        </p:spPr>
      </p:sp>
      <p:sp>
        <p:nvSpPr>
          <p:cNvPr id="3722" name="Google Shape;3722;g280de3d4a38_0_372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3723" name="Google Shape;3723;g280de3d4a38_0_3726"/>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3724" name="Shape 3724"/>
        <p:cNvGrpSpPr/>
        <p:nvPr/>
      </p:nvGrpSpPr>
      <p:grpSpPr>
        <a:xfrm>
          <a:off x="0" y="0"/>
          <a:ext cx="0" cy="0"/>
          <a:chOff x="0" y="0"/>
          <a:chExt cx="0" cy="0"/>
        </a:xfrm>
      </p:grpSpPr>
      <p:sp>
        <p:nvSpPr>
          <p:cNvPr id="3725" name="Google Shape;3725;g280de3d4a38_0_3793"/>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6" name="Google Shape;3726;g280de3d4a38_0_379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27" name="Google Shape;3727;g280de3d4a38_0_3793"/>
          <p:cNvGrpSpPr/>
          <p:nvPr/>
        </p:nvGrpSpPr>
        <p:grpSpPr>
          <a:xfrm>
            <a:off x="1285921" y="2144122"/>
            <a:ext cx="2868897" cy="817157"/>
            <a:chOff x="238125" y="1822850"/>
            <a:chExt cx="7080200" cy="2016675"/>
          </a:xfrm>
        </p:grpSpPr>
        <p:sp>
          <p:nvSpPr>
            <p:cNvPr id="3728" name="Google Shape;3728;g280de3d4a38_0_37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9" name="Google Shape;3729;g280de3d4a38_0_37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0" name="Google Shape;3730;g280de3d4a38_0_37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1" name="Google Shape;3731;g280de3d4a38_0_37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2" name="Google Shape;3732;g280de3d4a38_0_37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3" name="Google Shape;3733;g280de3d4a38_0_37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4" name="Google Shape;3734;g280de3d4a38_0_37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35" name="Google Shape;3735;g280de3d4a38_0_3793"/>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725"/>
              </a:srgbClr>
            </a:outerShdw>
          </a:effectLst>
        </p:spPr>
      </p:sp>
      <p:sp>
        <p:nvSpPr>
          <p:cNvPr id="3736" name="Google Shape;3736;g280de3d4a38_0_37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85" name="Shape 885"/>
        <p:cNvGrpSpPr/>
        <p:nvPr/>
      </p:nvGrpSpPr>
      <p:grpSpPr>
        <a:xfrm>
          <a:off x="0" y="0"/>
          <a:ext cx="0" cy="0"/>
          <a:chOff x="0" y="0"/>
          <a:chExt cx="0" cy="0"/>
        </a:xfrm>
      </p:grpSpPr>
      <p:sp>
        <p:nvSpPr>
          <p:cNvPr id="886" name="Google Shape;886;p10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10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888" name="Google Shape;888;p10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889" name="Google Shape;889;p10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890" name="Google Shape;890;p1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91" name="Google Shape;891;p10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92" name="Google Shape;892;p109"/>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737" name="Shape 3737"/>
        <p:cNvGrpSpPr/>
        <p:nvPr/>
      </p:nvGrpSpPr>
      <p:grpSpPr>
        <a:xfrm>
          <a:off x="0" y="0"/>
          <a:ext cx="0" cy="0"/>
          <a:chOff x="0" y="0"/>
          <a:chExt cx="0" cy="0"/>
        </a:xfrm>
      </p:grpSpPr>
      <p:sp>
        <p:nvSpPr>
          <p:cNvPr id="3738" name="Google Shape;3738;g280de3d4a38_0_3806"/>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39" name="Google Shape;3739;g280de3d4a38_0_3806"/>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3000"/>
              <a:buFont typeface="Inter Black"/>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744" name="Shape 3744"/>
        <p:cNvGrpSpPr/>
        <p:nvPr/>
      </p:nvGrpSpPr>
      <p:grpSpPr>
        <a:xfrm>
          <a:off x="0" y="0"/>
          <a:ext cx="0" cy="0"/>
          <a:chOff x="0" y="0"/>
          <a:chExt cx="0" cy="0"/>
        </a:xfrm>
      </p:grpSpPr>
      <p:sp>
        <p:nvSpPr>
          <p:cNvPr id="3745" name="Google Shape;3745;g280de3d4a38_0_755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3746" name="Shape 3746"/>
        <p:cNvGrpSpPr/>
        <p:nvPr/>
      </p:nvGrpSpPr>
      <p:grpSpPr>
        <a:xfrm>
          <a:off x="0" y="0"/>
          <a:ext cx="0" cy="0"/>
          <a:chOff x="0" y="0"/>
          <a:chExt cx="0" cy="0"/>
        </a:xfrm>
      </p:grpSpPr>
      <p:sp>
        <p:nvSpPr>
          <p:cNvPr id="3747" name="Google Shape;3747;g280de3d4a38_0_5694"/>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48" name="Google Shape;3748;g280de3d4a38_0_5694"/>
          <p:cNvPicPr preferRelativeResize="0"/>
          <p:nvPr/>
        </p:nvPicPr>
        <p:blipFill rotWithShape="1">
          <a:blip r:embed="rId2">
            <a:alphaModFix/>
          </a:blip>
          <a:srcRect b="18086" l="0" r="4251" t="18093"/>
          <a:stretch/>
        </p:blipFill>
        <p:spPr>
          <a:xfrm>
            <a:off x="5715122" y="8"/>
            <a:ext cx="1714800" cy="1714800"/>
          </a:xfrm>
          <a:prstGeom prst="ellipse">
            <a:avLst/>
          </a:prstGeom>
          <a:noFill/>
          <a:ln>
            <a:noFill/>
          </a:ln>
        </p:spPr>
      </p:pic>
      <p:sp>
        <p:nvSpPr>
          <p:cNvPr id="3749" name="Google Shape;3749;g280de3d4a38_0_5694"/>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3750" name="Google Shape;3750;g280de3d4a38_0_5694"/>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3751" name="Google Shape;3751;g280de3d4a38_0_5694"/>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2" name="Google Shape;3752;g280de3d4a38_0_5694"/>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53" name="Google Shape;3753;g280de3d4a38_0_5694"/>
          <p:cNvPicPr preferRelativeResize="0"/>
          <p:nvPr/>
        </p:nvPicPr>
        <p:blipFill rotWithShape="1">
          <a:blip r:embed="rId3">
            <a:alphaModFix/>
          </a:blip>
          <a:srcRect b="24544" l="33473" r="24193" t="11983"/>
          <a:stretch/>
        </p:blipFill>
        <p:spPr>
          <a:xfrm>
            <a:off x="7429711" y="1714197"/>
            <a:ext cx="1714516" cy="1714669"/>
          </a:xfrm>
          <a:prstGeom prst="rect">
            <a:avLst/>
          </a:prstGeom>
          <a:noFill/>
          <a:ln>
            <a:noFill/>
          </a:ln>
        </p:spPr>
      </p:pic>
      <p:pic>
        <p:nvPicPr>
          <p:cNvPr id="3754" name="Google Shape;3754;g280de3d4a38_0_5694"/>
          <p:cNvPicPr preferRelativeResize="0"/>
          <p:nvPr/>
        </p:nvPicPr>
        <p:blipFill rotWithShape="1">
          <a:blip r:embed="rId4">
            <a:alphaModFix/>
          </a:blip>
          <a:srcRect b="0" l="0" r="0" t="0"/>
          <a:stretch/>
        </p:blipFill>
        <p:spPr>
          <a:xfrm>
            <a:off x="5714566" y="3279784"/>
            <a:ext cx="3429324" cy="1863690"/>
          </a:xfrm>
          <a:prstGeom prst="rect">
            <a:avLst/>
          </a:prstGeom>
          <a:noFill/>
          <a:ln>
            <a:noFill/>
          </a:ln>
        </p:spPr>
      </p:pic>
      <p:grpSp>
        <p:nvGrpSpPr>
          <p:cNvPr id="3755" name="Google Shape;3755;g280de3d4a38_0_5694"/>
          <p:cNvGrpSpPr/>
          <p:nvPr/>
        </p:nvGrpSpPr>
        <p:grpSpPr>
          <a:xfrm>
            <a:off x="5714586" y="1714973"/>
            <a:ext cx="1714747" cy="1713968"/>
            <a:chOff x="1189450" y="238125"/>
            <a:chExt cx="5177375" cy="5175025"/>
          </a:xfrm>
        </p:grpSpPr>
        <p:sp>
          <p:nvSpPr>
            <p:cNvPr id="3756" name="Google Shape;3756;g280de3d4a38_0_5694"/>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7" name="Google Shape;3757;g280de3d4a38_0_5694"/>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8" name="Google Shape;3758;g280de3d4a38_0_5694"/>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9" name="Google Shape;3759;g280de3d4a38_0_5694"/>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0" name="Google Shape;3760;g280de3d4a38_0_5694"/>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1" name="Google Shape;3761;g280de3d4a38_0_5694"/>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2" name="Google Shape;3762;g280de3d4a38_0_5694"/>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3" name="Google Shape;3763;g280de3d4a38_0_5694"/>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4" name="Google Shape;3764;g280de3d4a38_0_5694"/>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5" name="Google Shape;3765;g280de3d4a38_0_5694"/>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6" name="Google Shape;3766;g280de3d4a38_0_5694"/>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7" name="Google Shape;3767;g280de3d4a38_0_5694"/>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8" name="Google Shape;3768;g280de3d4a38_0_5694"/>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9" name="Google Shape;3769;g280de3d4a38_0_5694"/>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0" name="Google Shape;3770;g280de3d4a38_0_5694"/>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1" name="Google Shape;3771;g280de3d4a38_0_5694"/>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2" name="Google Shape;3772;g280de3d4a38_0_5694"/>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3" name="Google Shape;3773;g280de3d4a38_0_5694"/>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4" name="Google Shape;3774;g280de3d4a38_0_5694"/>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5" name="Google Shape;3775;g280de3d4a38_0_5694"/>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6" name="Google Shape;3776;g280de3d4a38_0_5694"/>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7" name="Google Shape;3777;g280de3d4a38_0_5694"/>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8" name="Google Shape;3778;g280de3d4a38_0_5694"/>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g280de3d4a38_0_5694"/>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0" name="Google Shape;3780;g280de3d4a38_0_5694"/>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1" name="Google Shape;3781;g280de3d4a38_0_5694"/>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2" name="Google Shape;3782;g280de3d4a38_0_5694"/>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3" name="Google Shape;3783;g280de3d4a38_0_5694"/>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4" name="Google Shape;3784;g280de3d4a38_0_5694"/>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5" name="Google Shape;3785;g280de3d4a38_0_5694"/>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6" name="Google Shape;3786;g280de3d4a38_0_5694"/>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7" name="Google Shape;3787;g280de3d4a38_0_5694"/>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8" name="Google Shape;3788;g280de3d4a38_0_5694"/>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9" name="Google Shape;3789;g280de3d4a38_0_5694"/>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0" name="Google Shape;3790;g280de3d4a38_0_5694"/>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1" name="Google Shape;3791;g280de3d4a38_0_5694"/>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2" name="Google Shape;3792;g280de3d4a38_0_5694"/>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3" name="Google Shape;3793;g280de3d4a38_0_5694"/>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4" name="Google Shape;3794;g280de3d4a38_0_5694"/>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5" name="Google Shape;3795;g280de3d4a38_0_5694"/>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6" name="Google Shape;3796;g280de3d4a38_0_5694"/>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7" name="Google Shape;3797;g280de3d4a38_0_5694"/>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8" name="Google Shape;3798;g280de3d4a38_0_5694"/>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g280de3d4a38_0_5694"/>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g280de3d4a38_0_5694"/>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g280de3d4a38_0_5694"/>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2" name="Google Shape;3802;g280de3d4a38_0_5694"/>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3" name="Google Shape;3803;g280de3d4a38_0_5694"/>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4" name="Google Shape;3804;g280de3d4a38_0_5694"/>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5" name="Google Shape;3805;g280de3d4a38_0_5694"/>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6" name="Google Shape;3806;g280de3d4a38_0_5694"/>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7" name="Google Shape;3807;g280de3d4a38_0_5694"/>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8" name="Google Shape;3808;g280de3d4a38_0_5694"/>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9" name="Google Shape;3809;g280de3d4a38_0_5694"/>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0" name="Google Shape;3810;g280de3d4a38_0_5694"/>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1" name="Google Shape;3811;g280de3d4a38_0_5694"/>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2" name="Google Shape;3812;g280de3d4a38_0_5694"/>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3" name="Google Shape;3813;g280de3d4a38_0_5694"/>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4" name="Google Shape;3814;g280de3d4a38_0_5694"/>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5" name="Google Shape;3815;g280de3d4a38_0_5694"/>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6" name="Google Shape;3816;g280de3d4a38_0_5694"/>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7" name="Google Shape;3817;g280de3d4a38_0_5694"/>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8" name="Google Shape;3818;g280de3d4a38_0_5694"/>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9" name="Google Shape;3819;g280de3d4a38_0_5694"/>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0" name="Google Shape;3820;g280de3d4a38_0_5694"/>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1" name="Google Shape;3821;g280de3d4a38_0_5694"/>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2" name="Google Shape;3822;g280de3d4a38_0_5694"/>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3" name="Google Shape;3823;g280de3d4a38_0_5694"/>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g280de3d4a38_0_5694"/>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5" name="Google Shape;3825;g280de3d4a38_0_5694"/>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6" name="Google Shape;3826;g280de3d4a38_0_5694"/>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7" name="Google Shape;3827;g280de3d4a38_0_5694"/>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8" name="Google Shape;3828;g280de3d4a38_0_5694"/>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g280de3d4a38_0_5694"/>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0" name="Google Shape;3830;g280de3d4a38_0_5694"/>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1" name="Google Shape;3831;g280de3d4a38_0_5694"/>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2" name="Google Shape;3832;g280de3d4a38_0_5694"/>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3" name="Google Shape;3833;g280de3d4a38_0_5694"/>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4" name="Google Shape;3834;g280de3d4a38_0_5694"/>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5" name="Google Shape;3835;g280de3d4a38_0_5694"/>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6" name="Google Shape;3836;g280de3d4a38_0_5694"/>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7" name="Google Shape;3837;g280de3d4a38_0_5694"/>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8" name="Google Shape;3838;g280de3d4a38_0_5694"/>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9" name="Google Shape;3839;g280de3d4a38_0_5694"/>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g280de3d4a38_0_5694"/>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g280de3d4a38_0_5694"/>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g280de3d4a38_0_5694"/>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g280de3d4a38_0_5694"/>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4" name="Google Shape;3844;g280de3d4a38_0_5694"/>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5" name="Google Shape;3845;g280de3d4a38_0_5694"/>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6" name="Google Shape;3846;g280de3d4a38_0_5694"/>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7" name="Google Shape;3847;g280de3d4a38_0_5694"/>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8" name="Google Shape;3848;g280de3d4a38_0_5694"/>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9" name="Google Shape;3849;g280de3d4a38_0_5694"/>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0" name="Google Shape;3850;g280de3d4a38_0_5694"/>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1" name="Google Shape;3851;g280de3d4a38_0_5694"/>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2" name="Google Shape;3852;g280de3d4a38_0_5694"/>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g280de3d4a38_0_5694"/>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4" name="Google Shape;3854;g280de3d4a38_0_5694"/>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5" name="Google Shape;3855;g280de3d4a38_0_5694"/>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6" name="Google Shape;3856;g280de3d4a38_0_5694"/>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g280de3d4a38_0_5694"/>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g280de3d4a38_0_5694"/>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g280de3d4a38_0_5694"/>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g280de3d4a38_0_5694"/>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g280de3d4a38_0_5694"/>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g280de3d4a38_0_5694"/>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g280de3d4a38_0_5694"/>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g280de3d4a38_0_5694"/>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g280de3d4a38_0_5694"/>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g280de3d4a38_0_5694"/>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7" name="Google Shape;3867;g280de3d4a38_0_5694"/>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8" name="Google Shape;3868;g280de3d4a38_0_5694"/>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9" name="Google Shape;3869;g280de3d4a38_0_5694"/>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0" name="Google Shape;3870;g280de3d4a38_0_5694"/>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1" name="Google Shape;3871;g280de3d4a38_0_5694"/>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2" name="Google Shape;3872;g280de3d4a38_0_5694"/>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3" name="Google Shape;3873;g280de3d4a38_0_5694"/>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4" name="Google Shape;3874;g280de3d4a38_0_5694"/>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5" name="Google Shape;3875;g280de3d4a38_0_5694"/>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6" name="Google Shape;3876;g280de3d4a38_0_5694"/>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7" name="Google Shape;3877;g280de3d4a38_0_5694"/>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8" name="Google Shape;3878;g280de3d4a38_0_5694"/>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9" name="Google Shape;3879;g280de3d4a38_0_5694"/>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0" name="Google Shape;3880;g280de3d4a38_0_5694"/>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1" name="Google Shape;3881;g280de3d4a38_0_5694"/>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2" name="Google Shape;3882;g280de3d4a38_0_5694"/>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3" name="Google Shape;3883;g280de3d4a38_0_5694"/>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4" name="Google Shape;3884;g280de3d4a38_0_5694"/>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5" name="Google Shape;3885;g280de3d4a38_0_5694"/>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6" name="Google Shape;3886;g280de3d4a38_0_5694"/>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7" name="Google Shape;3887;g280de3d4a38_0_5694"/>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8" name="Google Shape;3888;g280de3d4a38_0_5694"/>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g280de3d4a38_0_5694"/>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0" name="Google Shape;3890;g280de3d4a38_0_5694"/>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1" name="Google Shape;3891;g280de3d4a38_0_5694"/>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2" name="Google Shape;3892;g280de3d4a38_0_5694"/>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3" name="Google Shape;3893;g280de3d4a38_0_5694"/>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4" name="Google Shape;3894;g280de3d4a38_0_5694"/>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5" name="Google Shape;3895;g280de3d4a38_0_5694"/>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6" name="Google Shape;3896;g280de3d4a38_0_5694"/>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7" name="Google Shape;3897;g280de3d4a38_0_5694"/>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8" name="Google Shape;3898;g280de3d4a38_0_5694"/>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9" name="Google Shape;3899;g280de3d4a38_0_5694"/>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0" name="Google Shape;3900;g280de3d4a38_0_5694"/>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1" name="Google Shape;3901;g280de3d4a38_0_5694"/>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2" name="Google Shape;3902;g280de3d4a38_0_5694"/>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3" name="Google Shape;3903;g280de3d4a38_0_5694"/>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4" name="Google Shape;3904;g280de3d4a38_0_5694"/>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5" name="Google Shape;3905;g280de3d4a38_0_5694"/>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6" name="Google Shape;3906;g280de3d4a38_0_5694"/>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7" name="Google Shape;3907;g280de3d4a38_0_5694"/>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8" name="Google Shape;3908;g280de3d4a38_0_5694"/>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9" name="Google Shape;3909;g280de3d4a38_0_5694"/>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0" name="Google Shape;3910;g280de3d4a38_0_5694"/>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1" name="Google Shape;3911;g280de3d4a38_0_5694"/>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2" name="Google Shape;3912;g280de3d4a38_0_5694"/>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3" name="Google Shape;3913;g280de3d4a38_0_5694"/>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g280de3d4a38_0_5694"/>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g280de3d4a38_0_5694"/>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6" name="Google Shape;3916;g280de3d4a38_0_5694"/>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7" name="Google Shape;3917;g280de3d4a38_0_5694"/>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8" name="Google Shape;3918;g280de3d4a38_0_5694"/>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9" name="Google Shape;3919;g280de3d4a38_0_5694"/>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0" name="Google Shape;3920;g280de3d4a38_0_5694"/>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1" name="Google Shape;3921;g280de3d4a38_0_5694"/>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2" name="Google Shape;3922;g280de3d4a38_0_5694"/>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g280de3d4a38_0_5694"/>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4" name="Google Shape;3924;g280de3d4a38_0_5694"/>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5" name="Google Shape;3925;g280de3d4a38_0_5694"/>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6" name="Google Shape;3926;g280de3d4a38_0_5694"/>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g280de3d4a38_0_5694"/>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g280de3d4a38_0_5694"/>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9" name="Google Shape;3929;g280de3d4a38_0_5694"/>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0" name="Google Shape;3930;g280de3d4a38_0_5694"/>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1" name="Google Shape;3931;g280de3d4a38_0_5694"/>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2" name="Google Shape;3932;g280de3d4a38_0_5694"/>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3" name="Google Shape;3933;g280de3d4a38_0_5694"/>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4" name="Google Shape;3934;g280de3d4a38_0_5694"/>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5" name="Google Shape;3935;g280de3d4a38_0_5694"/>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6" name="Google Shape;3936;g280de3d4a38_0_5694"/>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g280de3d4a38_0_5694"/>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g280de3d4a38_0_5694"/>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9" name="Google Shape;3939;g280de3d4a38_0_5694"/>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0" name="Google Shape;3940;g280de3d4a38_0_5694"/>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1" name="Google Shape;3941;g280de3d4a38_0_5694"/>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2" name="Google Shape;3942;g280de3d4a38_0_5694"/>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3" name="Google Shape;3943;g280de3d4a38_0_5694"/>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4" name="Google Shape;3944;g280de3d4a38_0_5694"/>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5" name="Google Shape;3945;g280de3d4a38_0_5694"/>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6" name="Google Shape;3946;g280de3d4a38_0_5694"/>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7" name="Google Shape;3947;g280de3d4a38_0_5694"/>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8" name="Google Shape;3948;g280de3d4a38_0_5694"/>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9" name="Google Shape;3949;g280de3d4a38_0_5694"/>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0" name="Google Shape;3950;g280de3d4a38_0_5694"/>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g280de3d4a38_0_5694"/>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g280de3d4a38_0_5694"/>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g280de3d4a38_0_5694"/>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4" name="Google Shape;3954;g280de3d4a38_0_5694"/>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5" name="Google Shape;3955;g280de3d4a38_0_5694"/>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g280de3d4a38_0_5694"/>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g280de3d4a38_0_5694"/>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8" name="Google Shape;3958;g280de3d4a38_0_5694"/>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9" name="Google Shape;3959;g280de3d4a38_0_5694"/>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0" name="Google Shape;3960;g280de3d4a38_0_5694"/>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1" name="Google Shape;3961;g280de3d4a38_0_5694"/>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g280de3d4a38_0_5694"/>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3" name="Google Shape;3963;g280de3d4a38_0_5694"/>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4" name="Google Shape;3964;g280de3d4a38_0_5694"/>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g280de3d4a38_0_5694"/>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g280de3d4a38_0_5694"/>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7" name="Google Shape;3967;g280de3d4a38_0_5694"/>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8" name="Google Shape;3968;g280de3d4a38_0_5694"/>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9" name="Google Shape;3969;g280de3d4a38_0_5694"/>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g280de3d4a38_0_5694"/>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1" name="Google Shape;3971;g280de3d4a38_0_5694"/>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2" name="Google Shape;3972;g280de3d4a38_0_5694"/>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3" name="Google Shape;3973;g280de3d4a38_0_5694"/>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4" name="Google Shape;3974;g280de3d4a38_0_5694"/>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5" name="Google Shape;3975;g280de3d4a38_0_5694"/>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6" name="Google Shape;3976;g280de3d4a38_0_5694"/>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7" name="Google Shape;3977;g280de3d4a38_0_5694"/>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8" name="Google Shape;3978;g280de3d4a38_0_5694"/>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9" name="Google Shape;3979;g280de3d4a38_0_5694"/>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0" name="Google Shape;3980;g280de3d4a38_0_5694"/>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1" name="Google Shape;3981;g280de3d4a38_0_5694"/>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2" name="Google Shape;3982;g280de3d4a38_0_5694"/>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3" name="Google Shape;3983;g280de3d4a38_0_5694"/>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4" name="Google Shape;3984;g280de3d4a38_0_5694"/>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5" name="Google Shape;3985;g280de3d4a38_0_5694"/>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6" name="Google Shape;3986;g280de3d4a38_0_5694"/>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7" name="Google Shape;3987;g280de3d4a38_0_5694"/>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8" name="Google Shape;3988;g280de3d4a38_0_5694"/>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9" name="Google Shape;3989;g280de3d4a38_0_5694"/>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0" name="Google Shape;3990;g280de3d4a38_0_5694"/>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1" name="Google Shape;3991;g280de3d4a38_0_5694"/>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2" name="Google Shape;3992;g280de3d4a38_0_5694"/>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3" name="Google Shape;3993;g280de3d4a38_0_5694"/>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4" name="Google Shape;3994;g280de3d4a38_0_5694"/>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5" name="Google Shape;3995;g280de3d4a38_0_5694"/>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6" name="Google Shape;3996;g280de3d4a38_0_5694"/>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7" name="Google Shape;3997;g280de3d4a38_0_5694"/>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8" name="Google Shape;3998;g280de3d4a38_0_5694"/>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9" name="Google Shape;3999;g280de3d4a38_0_5694"/>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0" name="Google Shape;4000;g280de3d4a38_0_5694"/>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1" name="Google Shape;4001;g280de3d4a38_0_5694"/>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2" name="Google Shape;4002;g280de3d4a38_0_5694"/>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3" name="Google Shape;4003;g280de3d4a38_0_5694"/>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4" name="Google Shape;4004;g280de3d4a38_0_5694"/>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5" name="Google Shape;4005;g280de3d4a38_0_5694"/>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6" name="Google Shape;4006;g280de3d4a38_0_5694"/>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7" name="Google Shape;4007;g280de3d4a38_0_5694"/>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8" name="Google Shape;4008;g280de3d4a38_0_5694"/>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9" name="Google Shape;4009;g280de3d4a38_0_5694"/>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0" name="Google Shape;4010;g280de3d4a38_0_5694"/>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1" name="Google Shape;4011;g280de3d4a38_0_5694"/>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2" name="Google Shape;4012;g280de3d4a38_0_5694"/>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3" name="Google Shape;4013;g280de3d4a38_0_5694"/>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4" name="Google Shape;4014;g280de3d4a38_0_5694"/>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5" name="Google Shape;4015;g280de3d4a38_0_5694"/>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6" name="Google Shape;4016;g280de3d4a38_0_5694"/>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7" name="Google Shape;4017;g280de3d4a38_0_5694"/>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8" name="Google Shape;4018;g280de3d4a38_0_5694"/>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9" name="Google Shape;4019;g280de3d4a38_0_5694"/>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0" name="Google Shape;4020;g280de3d4a38_0_5694"/>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g280de3d4a38_0_5694"/>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2" name="Google Shape;4022;g280de3d4a38_0_5694"/>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3" name="Google Shape;4023;g280de3d4a38_0_5694"/>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4" name="Google Shape;4024;g280de3d4a38_0_5694"/>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5" name="Google Shape;4025;g280de3d4a38_0_5694"/>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6" name="Google Shape;4026;g280de3d4a38_0_5694"/>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7" name="Google Shape;4027;g280de3d4a38_0_5694"/>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8" name="Google Shape;4028;g280de3d4a38_0_5694"/>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9" name="Google Shape;4029;g280de3d4a38_0_5694"/>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0" name="Google Shape;4030;g280de3d4a38_0_5694"/>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1" name="Google Shape;4031;g280de3d4a38_0_5694"/>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2" name="Google Shape;4032;g280de3d4a38_0_5694"/>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3" name="Google Shape;4033;g280de3d4a38_0_5694"/>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4" name="Google Shape;4034;g280de3d4a38_0_5694"/>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5" name="Google Shape;4035;g280de3d4a38_0_5694"/>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6" name="Google Shape;4036;g280de3d4a38_0_5694"/>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7" name="Google Shape;4037;g280de3d4a38_0_5694"/>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8" name="Google Shape;4038;g280de3d4a38_0_5694"/>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9" name="Google Shape;4039;g280de3d4a38_0_5694"/>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g280de3d4a38_0_5694"/>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g280de3d4a38_0_5694"/>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2" name="Google Shape;4042;g280de3d4a38_0_5694"/>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3" name="Google Shape;4043;g280de3d4a38_0_5694"/>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4" name="Google Shape;4044;g280de3d4a38_0_5694"/>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g280de3d4a38_0_5694"/>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g280de3d4a38_0_5694"/>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7" name="Google Shape;4047;g280de3d4a38_0_5694"/>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8" name="Google Shape;4048;g280de3d4a38_0_5694"/>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9" name="Google Shape;4049;g280de3d4a38_0_5694"/>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0" name="Google Shape;4050;g280de3d4a38_0_5694"/>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1" name="Google Shape;4051;g280de3d4a38_0_5694"/>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2" name="Google Shape;4052;g280de3d4a38_0_5694"/>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g280de3d4a38_0_5694"/>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g280de3d4a38_0_5694"/>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g280de3d4a38_0_5694"/>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6" name="Google Shape;4056;g280de3d4a38_0_5694"/>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7" name="Google Shape;4057;g280de3d4a38_0_5694"/>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8" name="Google Shape;4058;g280de3d4a38_0_5694"/>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9" name="Google Shape;4059;g280de3d4a38_0_5694"/>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0" name="Google Shape;4060;g280de3d4a38_0_5694"/>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1" name="Google Shape;4061;g280de3d4a38_0_5694"/>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2" name="Google Shape;4062;g280de3d4a38_0_5694"/>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3" name="Google Shape;4063;g280de3d4a38_0_5694"/>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4" name="Google Shape;4064;g280de3d4a38_0_5694"/>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5" name="Google Shape;4065;g280de3d4a38_0_5694"/>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6" name="Google Shape;4066;g280de3d4a38_0_5694"/>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7" name="Google Shape;4067;g280de3d4a38_0_5694"/>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8" name="Google Shape;4068;g280de3d4a38_0_5694"/>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9" name="Google Shape;4069;g280de3d4a38_0_5694"/>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0" name="Google Shape;4070;g280de3d4a38_0_5694"/>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1" name="Google Shape;4071;g280de3d4a38_0_5694"/>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2" name="Google Shape;4072;g280de3d4a38_0_5694"/>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3" name="Google Shape;4073;g280de3d4a38_0_5694"/>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4" name="Google Shape;4074;g280de3d4a38_0_5694"/>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5" name="Google Shape;4075;g280de3d4a38_0_5694"/>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6" name="Google Shape;4076;g280de3d4a38_0_5694"/>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7" name="Google Shape;4077;g280de3d4a38_0_5694"/>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g280de3d4a38_0_5694"/>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9" name="Google Shape;4079;g280de3d4a38_0_5694"/>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0" name="Google Shape;4080;g280de3d4a38_0_5694"/>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1" name="Google Shape;4081;g280de3d4a38_0_5694"/>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2" name="Google Shape;4082;g280de3d4a38_0_5694"/>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3" name="Google Shape;4083;g280de3d4a38_0_5694"/>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4" name="Google Shape;4084;g280de3d4a38_0_5694"/>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5" name="Google Shape;4085;g280de3d4a38_0_5694"/>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6" name="Google Shape;4086;g280de3d4a38_0_5694"/>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7" name="Google Shape;4087;g280de3d4a38_0_5694"/>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8" name="Google Shape;4088;g280de3d4a38_0_5694"/>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9" name="Google Shape;4089;g280de3d4a38_0_5694"/>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0" name="Google Shape;4090;g280de3d4a38_0_5694"/>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1" name="Google Shape;4091;g280de3d4a38_0_5694"/>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2" name="Google Shape;4092;g280de3d4a38_0_5694"/>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3" name="Google Shape;4093;g280de3d4a38_0_5694"/>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4" name="Google Shape;4094;g280de3d4a38_0_5694"/>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5" name="Google Shape;4095;g280de3d4a38_0_5694"/>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6" name="Google Shape;4096;g280de3d4a38_0_5694"/>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7" name="Google Shape;4097;g280de3d4a38_0_5694"/>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8" name="Google Shape;4098;g280de3d4a38_0_5694"/>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9" name="Google Shape;4099;g280de3d4a38_0_5694"/>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0" name="Google Shape;4100;g280de3d4a38_0_5694"/>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g280de3d4a38_0_5694"/>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2" name="Google Shape;4102;g280de3d4a38_0_5694"/>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3" name="Google Shape;4103;g280de3d4a38_0_5694"/>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4" name="Google Shape;4104;g280de3d4a38_0_5694"/>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5" name="Google Shape;4105;g280de3d4a38_0_5694"/>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6" name="Google Shape;4106;g280de3d4a38_0_5694"/>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7" name="Google Shape;4107;g280de3d4a38_0_5694"/>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g280de3d4a38_0_5694"/>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g280de3d4a38_0_5694"/>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g280de3d4a38_0_5694"/>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g280de3d4a38_0_5694"/>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g280de3d4a38_0_5694"/>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g280de3d4a38_0_5694"/>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4" name="Google Shape;4114;g280de3d4a38_0_5694"/>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5" name="Google Shape;4115;g280de3d4a38_0_5694"/>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g280de3d4a38_0_5694"/>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7" name="Google Shape;4117;g280de3d4a38_0_5694"/>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8" name="Google Shape;4118;g280de3d4a38_0_5694"/>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9" name="Google Shape;4119;g280de3d4a38_0_5694"/>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0" name="Google Shape;4120;g280de3d4a38_0_5694"/>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1" name="Google Shape;4121;g280de3d4a38_0_5694"/>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2" name="Google Shape;4122;g280de3d4a38_0_5694"/>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3" name="Google Shape;4123;g280de3d4a38_0_5694"/>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g280de3d4a38_0_5694"/>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g280de3d4a38_0_5694"/>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g280de3d4a38_0_5694"/>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g280de3d4a38_0_5694"/>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g280de3d4a38_0_5694"/>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g280de3d4a38_0_5694"/>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0" name="Google Shape;4130;g280de3d4a38_0_5694"/>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1" name="Google Shape;4131;g280de3d4a38_0_5694"/>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2" name="Google Shape;4132;g280de3d4a38_0_5694"/>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3" name="Google Shape;4133;g280de3d4a38_0_5694"/>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4" name="Google Shape;4134;g280de3d4a38_0_5694"/>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5" name="Google Shape;4135;g280de3d4a38_0_5694"/>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g280de3d4a38_0_5694"/>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g280de3d4a38_0_5694"/>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g280de3d4a38_0_5694"/>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g280de3d4a38_0_5694"/>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g280de3d4a38_0_5694"/>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g280de3d4a38_0_5694"/>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2" name="Google Shape;4142;g280de3d4a38_0_5694"/>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3" name="Google Shape;4143;g280de3d4a38_0_5694"/>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4" name="Google Shape;4144;g280de3d4a38_0_5694"/>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5" name="Google Shape;4145;g280de3d4a38_0_5694"/>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6" name="Google Shape;4146;g280de3d4a38_0_5694"/>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7" name="Google Shape;4147;g280de3d4a38_0_5694"/>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g280de3d4a38_0_5694"/>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g280de3d4a38_0_5694"/>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g280de3d4a38_0_5694"/>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g280de3d4a38_0_5694"/>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g280de3d4a38_0_5694"/>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g280de3d4a38_0_5694"/>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g280de3d4a38_0_5694"/>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g280de3d4a38_0_5694"/>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g280de3d4a38_0_5694"/>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g280de3d4a38_0_5694"/>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g280de3d4a38_0_5694"/>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g280de3d4a38_0_5694"/>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0" name="Google Shape;4160;g280de3d4a38_0_5694"/>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g280de3d4a38_0_5694"/>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2" name="Google Shape;4162;g280de3d4a38_0_5694"/>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3" name="Google Shape;4163;g280de3d4a38_0_5694"/>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4" name="Google Shape;4164;g280de3d4a38_0_5694"/>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g280de3d4a38_0_5694"/>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g280de3d4a38_0_5694"/>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g280de3d4a38_0_5694"/>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g280de3d4a38_0_5694"/>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g280de3d4a38_0_5694"/>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0" name="Google Shape;4170;g280de3d4a38_0_5694"/>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1" name="Google Shape;4171;g280de3d4a38_0_5694"/>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2" name="Google Shape;4172;g280de3d4a38_0_5694"/>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3" name="Google Shape;4173;g280de3d4a38_0_5694"/>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g280de3d4a38_0_5694"/>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5" name="Google Shape;4175;g280de3d4a38_0_5694"/>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6" name="Google Shape;4176;g280de3d4a38_0_5694"/>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g280de3d4a38_0_5694"/>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g280de3d4a38_0_5694"/>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g280de3d4a38_0_5694"/>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0" name="Google Shape;4180;g280de3d4a38_0_5694"/>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1" name="Google Shape;4181;g280de3d4a38_0_5694"/>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g280de3d4a38_0_5694"/>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g280de3d4a38_0_5694"/>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g280de3d4a38_0_5694"/>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g280de3d4a38_0_5694"/>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g280de3d4a38_0_5694"/>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g280de3d4a38_0_5694"/>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8" name="Google Shape;4188;g280de3d4a38_0_5694"/>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9" name="Google Shape;4189;g280de3d4a38_0_5694"/>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0" name="Google Shape;4190;g280de3d4a38_0_5694"/>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1" name="Google Shape;4191;g280de3d4a38_0_5694"/>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2" name="Google Shape;4192;g280de3d4a38_0_5694"/>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g280de3d4a38_0_5694"/>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g280de3d4a38_0_5694"/>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g280de3d4a38_0_5694"/>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g280de3d4a38_0_5694"/>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7" name="Google Shape;4197;g280de3d4a38_0_5694"/>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8" name="Google Shape;4198;g280de3d4a38_0_5694"/>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g280de3d4a38_0_5694"/>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g280de3d4a38_0_5694"/>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g280de3d4a38_0_5694"/>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g280de3d4a38_0_5694"/>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g280de3d4a38_0_5694"/>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g280de3d4a38_0_5694"/>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g280de3d4a38_0_5694"/>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g280de3d4a38_0_5694"/>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g280de3d4a38_0_5694"/>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g280de3d4a38_0_5694"/>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g280de3d4a38_0_5694"/>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g280de3d4a38_0_5694"/>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g280de3d4a38_0_5694"/>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g280de3d4a38_0_5694"/>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g280de3d4a38_0_5694"/>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g280de3d4a38_0_5694"/>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g280de3d4a38_0_5694"/>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g280de3d4a38_0_5694"/>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g280de3d4a38_0_5694"/>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8" name="Google Shape;4218;g280de3d4a38_0_5694"/>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9" name="Google Shape;4219;g280de3d4a38_0_5694"/>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g280de3d4a38_0_5694"/>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g280de3d4a38_0_5694"/>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g280de3d4a38_0_5694"/>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g280de3d4a38_0_5694"/>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g280de3d4a38_0_5694"/>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g280de3d4a38_0_5694"/>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g280de3d4a38_0_5694"/>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g280de3d4a38_0_5694"/>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g280de3d4a38_0_5694"/>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g280de3d4a38_0_5694"/>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g280de3d4a38_0_5694"/>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1" name="Google Shape;4231;g280de3d4a38_0_5694"/>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g280de3d4a38_0_5694"/>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g280de3d4a38_0_5694"/>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g280de3d4a38_0_5694"/>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g280de3d4a38_0_5694"/>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g280de3d4a38_0_5694"/>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g280de3d4a38_0_5694"/>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g280de3d4a38_0_5694"/>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g280de3d4a38_0_5694"/>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g280de3d4a38_0_5694"/>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1" name="Google Shape;4241;g280de3d4a38_0_5694"/>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2" name="Google Shape;4242;g280de3d4a38_0_5694"/>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g280de3d4a38_0_5694"/>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g280de3d4a38_0_5694"/>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g280de3d4a38_0_5694"/>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g280de3d4a38_0_5694"/>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g280de3d4a38_0_5694"/>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g280de3d4a38_0_5694"/>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g280de3d4a38_0_5694"/>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g280de3d4a38_0_5694"/>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g280de3d4a38_0_5694"/>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2" name="Google Shape;4252;g280de3d4a38_0_5694"/>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3" name="Google Shape;4253;g280de3d4a38_0_5694"/>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4" name="Google Shape;4254;g280de3d4a38_0_5694"/>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5" name="Google Shape;4255;g280de3d4a38_0_5694"/>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6" name="Google Shape;4256;g280de3d4a38_0_5694"/>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g280de3d4a38_0_5694"/>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8" name="Google Shape;4258;g280de3d4a38_0_5694"/>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9" name="Google Shape;4259;g280de3d4a38_0_5694"/>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0" name="Google Shape;4260;g280de3d4a38_0_5694"/>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g280de3d4a38_0_5694"/>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g280de3d4a38_0_5694"/>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g280de3d4a38_0_5694"/>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g280de3d4a38_0_5694"/>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g280de3d4a38_0_5694"/>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g280de3d4a38_0_5694"/>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g280de3d4a38_0_5694"/>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8" name="Google Shape;4268;g280de3d4a38_0_5694"/>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g280de3d4a38_0_5694"/>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0" name="Google Shape;4270;g280de3d4a38_0_5694"/>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1" name="Google Shape;4271;g280de3d4a38_0_5694"/>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2" name="Google Shape;4272;g280de3d4a38_0_5694"/>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3" name="Google Shape;4273;g280de3d4a38_0_5694"/>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4" name="Google Shape;4274;g280de3d4a38_0_5694"/>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5" name="Google Shape;4275;g280de3d4a38_0_5694"/>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g280de3d4a38_0_5694"/>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g280de3d4a38_0_5694"/>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g280de3d4a38_0_5694"/>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g280de3d4a38_0_5694"/>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g280de3d4a38_0_5694"/>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g280de3d4a38_0_5694"/>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g280de3d4a38_0_5694"/>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g280de3d4a38_0_5694"/>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g280de3d4a38_0_5694"/>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g280de3d4a38_0_5694"/>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g280de3d4a38_0_5694"/>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g280de3d4a38_0_5694"/>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g280de3d4a38_0_5694"/>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g280de3d4a38_0_5694"/>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g280de3d4a38_0_5694"/>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g280de3d4a38_0_5694"/>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g280de3d4a38_0_5694"/>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g280de3d4a38_0_5694"/>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g280de3d4a38_0_5694"/>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g280de3d4a38_0_5694"/>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6" name="Google Shape;4296;g280de3d4a38_0_5694"/>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7" name="Google Shape;4297;g280de3d4a38_0_5694"/>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g280de3d4a38_0_5694"/>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g280de3d4a38_0_5694"/>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g280de3d4a38_0_5694"/>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g280de3d4a38_0_5694"/>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g280de3d4a38_0_5694"/>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g280de3d4a38_0_5694"/>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g280de3d4a38_0_5694"/>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g280de3d4a38_0_5694"/>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g280de3d4a38_0_5694"/>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g280de3d4a38_0_5694"/>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g280de3d4a38_0_5694"/>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9" name="Google Shape;4309;g280de3d4a38_0_5694"/>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0" name="Google Shape;4310;g280de3d4a38_0_5694"/>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g280de3d4a38_0_5694"/>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g280de3d4a38_0_5694"/>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g280de3d4a38_0_5694"/>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g280de3d4a38_0_5694"/>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g280de3d4a38_0_5694"/>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g280de3d4a38_0_5694"/>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g280de3d4a38_0_5694"/>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g280de3d4a38_0_5694"/>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g280de3d4a38_0_5694"/>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g280de3d4a38_0_5694"/>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g280de3d4a38_0_5694"/>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2" name="Google Shape;4322;g280de3d4a38_0_5694"/>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g280de3d4a38_0_5694"/>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24" name="Google Shape;4324;g280de3d4a38_0_5694"/>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4325" name="Shape 4325"/>
        <p:cNvGrpSpPr/>
        <p:nvPr/>
      </p:nvGrpSpPr>
      <p:grpSpPr>
        <a:xfrm>
          <a:off x="0" y="0"/>
          <a:ext cx="0" cy="0"/>
          <a:chOff x="0" y="0"/>
          <a:chExt cx="0" cy="0"/>
        </a:xfrm>
      </p:grpSpPr>
      <p:grpSp>
        <p:nvGrpSpPr>
          <p:cNvPr id="4326" name="Google Shape;4326;g280de3d4a38_0_6273"/>
          <p:cNvGrpSpPr/>
          <p:nvPr/>
        </p:nvGrpSpPr>
        <p:grpSpPr>
          <a:xfrm>
            <a:off x="2693441" y="10"/>
            <a:ext cx="3757132" cy="5143716"/>
            <a:chOff x="1895100" y="238125"/>
            <a:chExt cx="3826000" cy="5238000"/>
          </a:xfrm>
        </p:grpSpPr>
        <p:sp>
          <p:nvSpPr>
            <p:cNvPr id="4327" name="Google Shape;4327;g280de3d4a38_0_6273"/>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g280de3d4a38_0_6273"/>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29" name="Google Shape;4329;g280de3d4a38_0_6273"/>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330" name="Google Shape;4330;g280de3d4a38_0_627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331" name="Google Shape;4331;g280de3d4a38_0_627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7254"/>
          </a:srgbClr>
        </a:solidFill>
      </p:bgPr>
    </p:bg>
    <p:spTree>
      <p:nvGrpSpPr>
        <p:cNvPr id="4332" name="Shape 4332"/>
        <p:cNvGrpSpPr/>
        <p:nvPr/>
      </p:nvGrpSpPr>
      <p:grpSpPr>
        <a:xfrm>
          <a:off x="0" y="0"/>
          <a:ext cx="0" cy="0"/>
          <a:chOff x="0" y="0"/>
          <a:chExt cx="0" cy="0"/>
        </a:xfrm>
      </p:grpSpPr>
      <p:sp>
        <p:nvSpPr>
          <p:cNvPr id="4333" name="Google Shape;4333;g280de3d4a38_0_6280"/>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34" name="Google Shape;4334;g280de3d4a38_0_6280"/>
          <p:cNvGrpSpPr/>
          <p:nvPr/>
        </p:nvGrpSpPr>
        <p:grpSpPr>
          <a:xfrm>
            <a:off x="6808167" y="782935"/>
            <a:ext cx="1845454" cy="1820070"/>
            <a:chOff x="5927502" y="551678"/>
            <a:chExt cx="2377550" cy="2344847"/>
          </a:xfrm>
        </p:grpSpPr>
        <p:grpSp>
          <p:nvGrpSpPr>
            <p:cNvPr id="4335" name="Google Shape;4335;g280de3d4a38_0_6280"/>
            <p:cNvGrpSpPr/>
            <p:nvPr/>
          </p:nvGrpSpPr>
          <p:grpSpPr>
            <a:xfrm>
              <a:off x="5927502" y="551678"/>
              <a:ext cx="2377550" cy="653782"/>
              <a:chOff x="2159414" y="3486447"/>
              <a:chExt cx="2606105" cy="720500"/>
            </a:xfrm>
          </p:grpSpPr>
          <p:grpSp>
            <p:nvGrpSpPr>
              <p:cNvPr id="4336" name="Google Shape;4336;g280de3d4a38_0_6280"/>
              <p:cNvGrpSpPr/>
              <p:nvPr/>
            </p:nvGrpSpPr>
            <p:grpSpPr>
              <a:xfrm>
                <a:off x="2159414" y="3486447"/>
                <a:ext cx="2606105" cy="49200"/>
                <a:chOff x="2159414" y="3486447"/>
                <a:chExt cx="2606105" cy="49200"/>
              </a:xfrm>
            </p:grpSpPr>
            <p:sp>
              <p:nvSpPr>
                <p:cNvPr id="4337" name="Google Shape;4337;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53" name="Google Shape;4353;g280de3d4a38_0_6280"/>
              <p:cNvGrpSpPr/>
              <p:nvPr/>
            </p:nvGrpSpPr>
            <p:grpSpPr>
              <a:xfrm>
                <a:off x="2159414" y="3652838"/>
                <a:ext cx="2606105" cy="49200"/>
                <a:chOff x="2159414" y="3486447"/>
                <a:chExt cx="2606105" cy="49200"/>
              </a:xfrm>
            </p:grpSpPr>
            <p:sp>
              <p:nvSpPr>
                <p:cNvPr id="4354" name="Google Shape;4354;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70" name="Google Shape;4370;g280de3d4a38_0_6280"/>
              <p:cNvGrpSpPr/>
              <p:nvPr/>
            </p:nvGrpSpPr>
            <p:grpSpPr>
              <a:xfrm>
                <a:off x="2159414" y="3819188"/>
                <a:ext cx="2606105" cy="49200"/>
                <a:chOff x="2159414" y="3486447"/>
                <a:chExt cx="2606105" cy="49200"/>
              </a:xfrm>
            </p:grpSpPr>
            <p:sp>
              <p:nvSpPr>
                <p:cNvPr id="4371" name="Google Shape;4371;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87" name="Google Shape;4387;g280de3d4a38_0_6280"/>
              <p:cNvGrpSpPr/>
              <p:nvPr/>
            </p:nvGrpSpPr>
            <p:grpSpPr>
              <a:xfrm>
                <a:off x="2159414" y="3983540"/>
                <a:ext cx="2606105" cy="49200"/>
                <a:chOff x="2159414" y="3486447"/>
                <a:chExt cx="2606105" cy="49200"/>
              </a:xfrm>
            </p:grpSpPr>
            <p:sp>
              <p:nvSpPr>
                <p:cNvPr id="4388" name="Google Shape;4388;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04" name="Google Shape;4404;g280de3d4a38_0_6280"/>
              <p:cNvGrpSpPr/>
              <p:nvPr/>
            </p:nvGrpSpPr>
            <p:grpSpPr>
              <a:xfrm>
                <a:off x="2159414" y="4157747"/>
                <a:ext cx="2606105" cy="49200"/>
                <a:chOff x="2159414" y="3486447"/>
                <a:chExt cx="2606105" cy="49200"/>
              </a:xfrm>
            </p:grpSpPr>
            <p:sp>
              <p:nvSpPr>
                <p:cNvPr id="4405" name="Google Shape;4405;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21" name="Google Shape;4421;g280de3d4a38_0_6280"/>
            <p:cNvGrpSpPr/>
            <p:nvPr/>
          </p:nvGrpSpPr>
          <p:grpSpPr>
            <a:xfrm>
              <a:off x="5927502" y="1318161"/>
              <a:ext cx="2377550" cy="653782"/>
              <a:chOff x="2159414" y="3486447"/>
              <a:chExt cx="2606105" cy="720500"/>
            </a:xfrm>
          </p:grpSpPr>
          <p:grpSp>
            <p:nvGrpSpPr>
              <p:cNvPr id="4422" name="Google Shape;4422;g280de3d4a38_0_6280"/>
              <p:cNvGrpSpPr/>
              <p:nvPr/>
            </p:nvGrpSpPr>
            <p:grpSpPr>
              <a:xfrm>
                <a:off x="2159414" y="3486447"/>
                <a:ext cx="2606105" cy="49200"/>
                <a:chOff x="2159414" y="3486447"/>
                <a:chExt cx="2606105" cy="49200"/>
              </a:xfrm>
            </p:grpSpPr>
            <p:sp>
              <p:nvSpPr>
                <p:cNvPr id="4423" name="Google Shape;4423;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39" name="Google Shape;4439;g280de3d4a38_0_6280"/>
              <p:cNvGrpSpPr/>
              <p:nvPr/>
            </p:nvGrpSpPr>
            <p:grpSpPr>
              <a:xfrm>
                <a:off x="2159414" y="3652838"/>
                <a:ext cx="2606105" cy="49200"/>
                <a:chOff x="2159414" y="3486447"/>
                <a:chExt cx="2606105" cy="49200"/>
              </a:xfrm>
            </p:grpSpPr>
            <p:sp>
              <p:nvSpPr>
                <p:cNvPr id="4440" name="Google Shape;4440;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56" name="Google Shape;4456;g280de3d4a38_0_6280"/>
              <p:cNvGrpSpPr/>
              <p:nvPr/>
            </p:nvGrpSpPr>
            <p:grpSpPr>
              <a:xfrm>
                <a:off x="2159414" y="3819188"/>
                <a:ext cx="2606105" cy="49200"/>
                <a:chOff x="2159414" y="3486447"/>
                <a:chExt cx="2606105" cy="49200"/>
              </a:xfrm>
            </p:grpSpPr>
            <p:sp>
              <p:nvSpPr>
                <p:cNvPr id="4457" name="Google Shape;4457;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9" name="Google Shape;4459;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73" name="Google Shape;4473;g280de3d4a38_0_6280"/>
              <p:cNvGrpSpPr/>
              <p:nvPr/>
            </p:nvGrpSpPr>
            <p:grpSpPr>
              <a:xfrm>
                <a:off x="2159414" y="3983540"/>
                <a:ext cx="2606105" cy="49200"/>
                <a:chOff x="2159414" y="3486447"/>
                <a:chExt cx="2606105" cy="49200"/>
              </a:xfrm>
            </p:grpSpPr>
            <p:sp>
              <p:nvSpPr>
                <p:cNvPr id="4474" name="Google Shape;4474;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1" name="Google Shape;4481;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9" name="Google Shape;4489;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90" name="Google Shape;4490;g280de3d4a38_0_6280"/>
              <p:cNvGrpSpPr/>
              <p:nvPr/>
            </p:nvGrpSpPr>
            <p:grpSpPr>
              <a:xfrm>
                <a:off x="2159414" y="4157747"/>
                <a:ext cx="2606105" cy="49200"/>
                <a:chOff x="2159414" y="3486447"/>
                <a:chExt cx="2606105" cy="49200"/>
              </a:xfrm>
            </p:grpSpPr>
            <p:sp>
              <p:nvSpPr>
                <p:cNvPr id="4491" name="Google Shape;4491;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0" name="Google Shape;4500;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1" name="Google Shape;4501;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507" name="Google Shape;4507;g280de3d4a38_0_6280"/>
            <p:cNvGrpSpPr/>
            <p:nvPr/>
          </p:nvGrpSpPr>
          <p:grpSpPr>
            <a:xfrm>
              <a:off x="5927502" y="2084668"/>
              <a:ext cx="2377550" cy="44644"/>
              <a:chOff x="2159414" y="3486447"/>
              <a:chExt cx="2606105" cy="49200"/>
            </a:xfrm>
          </p:grpSpPr>
          <p:sp>
            <p:nvSpPr>
              <p:cNvPr id="4508" name="Google Shape;4508;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24" name="Google Shape;4524;g280de3d4a38_0_6280"/>
            <p:cNvGrpSpPr/>
            <p:nvPr/>
          </p:nvGrpSpPr>
          <p:grpSpPr>
            <a:xfrm>
              <a:off x="5927502" y="2235651"/>
              <a:ext cx="2377550" cy="44644"/>
              <a:chOff x="2159414" y="3486447"/>
              <a:chExt cx="2606105" cy="49200"/>
            </a:xfrm>
          </p:grpSpPr>
          <p:sp>
            <p:nvSpPr>
              <p:cNvPr id="4525" name="Google Shape;4525;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5" name="Google Shape;4535;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6" name="Google Shape;4536;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41" name="Google Shape;4541;g280de3d4a38_0_6280"/>
            <p:cNvGrpSpPr/>
            <p:nvPr/>
          </p:nvGrpSpPr>
          <p:grpSpPr>
            <a:xfrm>
              <a:off x="5927502" y="2386597"/>
              <a:ext cx="2377550" cy="44644"/>
              <a:chOff x="2159414" y="3486447"/>
              <a:chExt cx="2606105" cy="49200"/>
            </a:xfrm>
          </p:grpSpPr>
          <p:sp>
            <p:nvSpPr>
              <p:cNvPr id="4542" name="Google Shape;4542;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58" name="Google Shape;4558;g280de3d4a38_0_6280"/>
            <p:cNvGrpSpPr/>
            <p:nvPr/>
          </p:nvGrpSpPr>
          <p:grpSpPr>
            <a:xfrm>
              <a:off x="5927502" y="2535730"/>
              <a:ext cx="2377550" cy="44644"/>
              <a:chOff x="2159414" y="3486447"/>
              <a:chExt cx="2606105" cy="49200"/>
            </a:xfrm>
          </p:grpSpPr>
          <p:sp>
            <p:nvSpPr>
              <p:cNvPr id="4559" name="Google Shape;4559;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75" name="Google Shape;4575;g280de3d4a38_0_6280"/>
            <p:cNvGrpSpPr/>
            <p:nvPr/>
          </p:nvGrpSpPr>
          <p:grpSpPr>
            <a:xfrm>
              <a:off x="5927502" y="2693806"/>
              <a:ext cx="2377550" cy="44644"/>
              <a:chOff x="2159414" y="3486447"/>
              <a:chExt cx="2606105" cy="49200"/>
            </a:xfrm>
          </p:grpSpPr>
          <p:sp>
            <p:nvSpPr>
              <p:cNvPr id="4576" name="Google Shape;4576;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7" name="Google Shape;4577;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1" name="Google Shape;4581;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2" name="Google Shape;4582;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3" name="Google Shape;4583;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4" name="Google Shape;4584;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5" name="Google Shape;4585;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6" name="Google Shape;4586;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7" name="Google Shape;4587;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8" name="Google Shape;4588;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0" name="Google Shape;4590;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1" name="Google Shape;4591;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92" name="Google Shape;4592;g280de3d4a38_0_6280"/>
            <p:cNvGrpSpPr/>
            <p:nvPr/>
          </p:nvGrpSpPr>
          <p:grpSpPr>
            <a:xfrm>
              <a:off x="5927502" y="2851881"/>
              <a:ext cx="2377550" cy="44644"/>
              <a:chOff x="2159414" y="3486447"/>
              <a:chExt cx="2606105" cy="49200"/>
            </a:xfrm>
          </p:grpSpPr>
          <p:sp>
            <p:nvSpPr>
              <p:cNvPr id="4593" name="Google Shape;4593;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3" name="Google Shape;4603;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4" name="Google Shape;4604;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5" name="Google Shape;4605;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6" name="Google Shape;4606;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7" name="Google Shape;4607;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8" name="Google Shape;4608;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609" name="Google Shape;4609;g280de3d4a38_0_628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10" name="Google Shape;4610;g280de3d4a38_0_628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4611" name="Google Shape;4611;g280de3d4a38_0_628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4612" name="Google Shape;4612;g280de3d4a38_0_628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613" name="Google Shape;4613;g280de3d4a38_0_6280"/>
          <p:cNvGrpSpPr/>
          <p:nvPr/>
        </p:nvGrpSpPr>
        <p:grpSpPr>
          <a:xfrm>
            <a:off x="8041173" y="4778596"/>
            <a:ext cx="598277" cy="170409"/>
            <a:chOff x="238125" y="1822850"/>
            <a:chExt cx="7080200" cy="2016675"/>
          </a:xfrm>
        </p:grpSpPr>
        <p:sp>
          <p:nvSpPr>
            <p:cNvPr id="4614" name="Google Shape;4614;g280de3d4a38_0_62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g280de3d4a38_0_62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g280de3d4a38_0_62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g280de3d4a38_0_62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g280de3d4a38_0_62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g280de3d4a38_0_62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g280de3d4a38_0_62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21" name="Google Shape;4621;g280de3d4a38_0_62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22" name="Shape 4622"/>
        <p:cNvGrpSpPr/>
        <p:nvPr/>
      </p:nvGrpSpPr>
      <p:grpSpPr>
        <a:xfrm>
          <a:off x="0" y="0"/>
          <a:ext cx="0" cy="0"/>
          <a:chOff x="0" y="0"/>
          <a:chExt cx="0" cy="0"/>
        </a:xfrm>
      </p:grpSpPr>
      <p:sp>
        <p:nvSpPr>
          <p:cNvPr id="4623" name="Google Shape;4623;g280de3d4a38_0_657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24" name="Google Shape;4624;g280de3d4a38_0_657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625" name="Google Shape;4625;g280de3d4a38_0_6570"/>
          <p:cNvGrpSpPr/>
          <p:nvPr/>
        </p:nvGrpSpPr>
        <p:grpSpPr>
          <a:xfrm>
            <a:off x="8041173" y="4778596"/>
            <a:ext cx="598277" cy="170409"/>
            <a:chOff x="238125" y="1822850"/>
            <a:chExt cx="7080200" cy="2016675"/>
          </a:xfrm>
        </p:grpSpPr>
        <p:sp>
          <p:nvSpPr>
            <p:cNvPr id="4626" name="Google Shape;4626;g280de3d4a38_0_657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g280de3d4a38_0_657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8" name="Google Shape;4628;g280de3d4a38_0_657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g280de3d4a38_0_657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g280de3d4a38_0_657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g280de3d4a38_0_657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g280de3d4a38_0_657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33" name="Google Shape;4633;g280de3d4a38_0_657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34" name="Shape 4634"/>
        <p:cNvGrpSpPr/>
        <p:nvPr/>
      </p:nvGrpSpPr>
      <p:grpSpPr>
        <a:xfrm>
          <a:off x="0" y="0"/>
          <a:ext cx="0" cy="0"/>
          <a:chOff x="0" y="0"/>
          <a:chExt cx="0" cy="0"/>
        </a:xfrm>
      </p:grpSpPr>
      <p:sp>
        <p:nvSpPr>
          <p:cNvPr id="4635" name="Google Shape;4635;g280de3d4a38_0_6582"/>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g280de3d4a38_0_658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4637" name="Google Shape;4637;g280de3d4a38_0_658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4638" name="Google Shape;4638;g280de3d4a38_0_658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4639" name="Google Shape;4639;g280de3d4a38_0_658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640" name="Google Shape;4640;g280de3d4a38_0_658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641" name="Google Shape;4641;g280de3d4a38_0_658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4642" name="Shape 4642"/>
        <p:cNvGrpSpPr/>
        <p:nvPr/>
      </p:nvGrpSpPr>
      <p:grpSpPr>
        <a:xfrm>
          <a:off x="0" y="0"/>
          <a:ext cx="0" cy="0"/>
          <a:chOff x="0" y="0"/>
          <a:chExt cx="0" cy="0"/>
        </a:xfrm>
      </p:grpSpPr>
      <p:sp>
        <p:nvSpPr>
          <p:cNvPr id="4643" name="Google Shape;4643;g280de3d4a38_0_659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644" name="Google Shape;4644;g280de3d4a38_0_6590"/>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4645" name="Google Shape;4645;g280de3d4a38_0_65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646" name="Google Shape;4646;g280de3d4a38_0_659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4647" name="Shape 4647"/>
        <p:cNvGrpSpPr/>
        <p:nvPr/>
      </p:nvGrpSpPr>
      <p:grpSpPr>
        <a:xfrm>
          <a:off x="0" y="0"/>
          <a:ext cx="0" cy="0"/>
          <a:chOff x="0" y="0"/>
          <a:chExt cx="0" cy="0"/>
        </a:xfrm>
      </p:grpSpPr>
      <p:grpSp>
        <p:nvGrpSpPr>
          <p:cNvPr id="4648" name="Google Shape;4648;g280de3d4a38_0_6595"/>
          <p:cNvGrpSpPr/>
          <p:nvPr/>
        </p:nvGrpSpPr>
        <p:grpSpPr>
          <a:xfrm>
            <a:off x="3698727" y="6"/>
            <a:ext cx="3697033" cy="5143642"/>
            <a:chOff x="1926275" y="238125"/>
            <a:chExt cx="3765950" cy="5239525"/>
          </a:xfrm>
        </p:grpSpPr>
        <p:sp>
          <p:nvSpPr>
            <p:cNvPr id="4649" name="Google Shape;4649;g280de3d4a38_0_659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g280de3d4a38_0_659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g280de3d4a38_0_659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g280de3d4a38_0_659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g280de3d4a38_0_659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g280de3d4a38_0_659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g280de3d4a38_0_659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g280de3d4a38_0_659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g280de3d4a38_0_659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g280de3d4a38_0_659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g280de3d4a38_0_659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g280de3d4a38_0_659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g280de3d4a38_0_659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g280de3d4a38_0_659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g280de3d4a38_0_659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g280de3d4a38_0_659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g280de3d4a38_0_659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g280de3d4a38_0_659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g280de3d4a38_0_659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g280de3d4a38_0_659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g280de3d4a38_0_659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g280de3d4a38_0_659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g280de3d4a38_0_659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g280de3d4a38_0_659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g280de3d4a38_0_659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g280de3d4a38_0_659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g280de3d4a38_0_659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g280de3d4a38_0_659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g280de3d4a38_0_659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g280de3d4a38_0_659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g280de3d4a38_0_659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g280de3d4a38_0_659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g280de3d4a38_0_659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g280de3d4a38_0_659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g280de3d4a38_0_659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g280de3d4a38_0_659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g280de3d4a38_0_659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6" name="Google Shape;4686;g280de3d4a38_0_659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g280de3d4a38_0_659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g280de3d4a38_0_659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g280de3d4a38_0_659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0" name="Google Shape;4690;g280de3d4a38_0_659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1" name="Google Shape;4691;g280de3d4a38_0_659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g280de3d4a38_0_659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g280de3d4a38_0_659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4" name="Google Shape;4694;g280de3d4a38_0_659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5" name="Google Shape;4695;g280de3d4a38_0_659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6" name="Google Shape;4696;g280de3d4a38_0_659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7" name="Google Shape;4697;g280de3d4a38_0_659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g280de3d4a38_0_659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g280de3d4a38_0_659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g280de3d4a38_0_659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g280de3d4a38_0_659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g280de3d4a38_0_659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g280de3d4a38_0_659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g280de3d4a38_0_659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g280de3d4a38_0_659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6" name="Google Shape;4706;g280de3d4a38_0_659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7" name="Google Shape;4707;g280de3d4a38_0_659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g280de3d4a38_0_659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09" name="Google Shape;4709;g280de3d4a38_0_6595"/>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g280de3d4a38_0_659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711" name="Google Shape;4711;g280de3d4a38_0_6595"/>
          <p:cNvGrpSpPr/>
          <p:nvPr/>
        </p:nvGrpSpPr>
        <p:grpSpPr>
          <a:xfrm>
            <a:off x="1285921" y="2144122"/>
            <a:ext cx="2868897" cy="817157"/>
            <a:chOff x="238125" y="1822850"/>
            <a:chExt cx="7080200" cy="2016675"/>
          </a:xfrm>
        </p:grpSpPr>
        <p:sp>
          <p:nvSpPr>
            <p:cNvPr id="4712" name="Google Shape;4712;g280de3d4a38_0_659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g280de3d4a38_0_659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g280de3d4a38_0_659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g280de3d4a38_0_659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g280de3d4a38_0_659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g280de3d4a38_0_659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g280de3d4a38_0_659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19" name="Google Shape;4719;g280de3d4a38_0_659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4117"/>
              </a:srgbClr>
            </a:outerShdw>
          </a:effectLst>
        </p:spPr>
      </p:sp>
      <p:sp>
        <p:nvSpPr>
          <p:cNvPr id="4720" name="Google Shape;4720;g280de3d4a38_0_659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4721" name="Shape 4721"/>
        <p:cNvGrpSpPr/>
        <p:nvPr/>
      </p:nvGrpSpPr>
      <p:grpSpPr>
        <a:xfrm>
          <a:off x="0" y="0"/>
          <a:ext cx="0" cy="0"/>
          <a:chOff x="0" y="0"/>
          <a:chExt cx="0" cy="0"/>
        </a:xfrm>
      </p:grpSpPr>
      <p:sp>
        <p:nvSpPr>
          <p:cNvPr id="4722" name="Google Shape;4722;g280de3d4a38_0_6669"/>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g280de3d4a38_0_6669"/>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724" name="Google Shape;4724;g280de3d4a38_0_6669"/>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4725" name="Google Shape;4725;g280de3d4a38_0_6669"/>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893" name="Shape 893"/>
        <p:cNvGrpSpPr/>
        <p:nvPr/>
      </p:nvGrpSpPr>
      <p:grpSpPr>
        <a:xfrm>
          <a:off x="0" y="0"/>
          <a:ext cx="0" cy="0"/>
          <a:chOff x="0" y="0"/>
          <a:chExt cx="0" cy="0"/>
        </a:xfrm>
      </p:grpSpPr>
      <p:sp>
        <p:nvSpPr>
          <p:cNvPr id="894" name="Google Shape;894;p8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95" name="Google Shape;895;p85"/>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896" name="Google Shape;896;p8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97" name="Google Shape;897;p85"/>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4726" name="Shape 4726"/>
        <p:cNvGrpSpPr/>
        <p:nvPr/>
      </p:nvGrpSpPr>
      <p:grpSpPr>
        <a:xfrm>
          <a:off x="0" y="0"/>
          <a:ext cx="0" cy="0"/>
          <a:chOff x="0" y="0"/>
          <a:chExt cx="0" cy="0"/>
        </a:xfrm>
      </p:grpSpPr>
      <p:sp>
        <p:nvSpPr>
          <p:cNvPr id="4727" name="Google Shape;4727;g280de3d4a38_0_6674"/>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728" name="Google Shape;4728;g280de3d4a38_0_6674"/>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729" name="Google Shape;4729;g280de3d4a38_0_6674"/>
          <p:cNvGrpSpPr/>
          <p:nvPr/>
        </p:nvGrpSpPr>
        <p:grpSpPr>
          <a:xfrm>
            <a:off x="455001" y="401909"/>
            <a:ext cx="908390" cy="258739"/>
            <a:chOff x="238125" y="1822850"/>
            <a:chExt cx="7080200" cy="2016675"/>
          </a:xfrm>
        </p:grpSpPr>
        <p:sp>
          <p:nvSpPr>
            <p:cNvPr id="4730" name="Google Shape;4730;g280de3d4a38_0_667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g280de3d4a38_0_667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g280de3d4a38_0_667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g280de3d4a38_0_667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g280de3d4a38_0_667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g280de3d4a38_0_667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g280de3d4a38_0_667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737" name="Google Shape;4737;g280de3d4a38_0_6674"/>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4738" name="Shape 4738"/>
        <p:cNvGrpSpPr/>
        <p:nvPr/>
      </p:nvGrpSpPr>
      <p:grpSpPr>
        <a:xfrm>
          <a:off x="0" y="0"/>
          <a:ext cx="0" cy="0"/>
          <a:chOff x="0" y="0"/>
          <a:chExt cx="0" cy="0"/>
        </a:xfrm>
      </p:grpSpPr>
      <p:sp>
        <p:nvSpPr>
          <p:cNvPr id="4739" name="Google Shape;4739;g280de3d4a38_0_6686"/>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40" name="Google Shape;4740;g280de3d4a38_0_6686"/>
          <p:cNvPicPr preferRelativeResize="0"/>
          <p:nvPr/>
        </p:nvPicPr>
        <p:blipFill rotWithShape="1">
          <a:blip r:embed="rId2">
            <a:alphaModFix/>
          </a:blip>
          <a:srcRect b="18086" l="0" r="4251" t="18093"/>
          <a:stretch/>
        </p:blipFill>
        <p:spPr>
          <a:xfrm>
            <a:off x="6292663" y="0"/>
            <a:ext cx="1425900" cy="1425900"/>
          </a:xfrm>
          <a:prstGeom prst="ellipse">
            <a:avLst/>
          </a:prstGeom>
          <a:noFill/>
          <a:ln>
            <a:noFill/>
          </a:ln>
        </p:spPr>
      </p:pic>
      <p:sp>
        <p:nvSpPr>
          <p:cNvPr id="4741" name="Google Shape;4741;g280de3d4a38_0_6686"/>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4742" name="Google Shape;4742;g280de3d4a38_0_6686"/>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4743" name="Google Shape;4743;g280de3d4a38_0_6686"/>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g280de3d4a38_0_6686"/>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g280de3d4a38_0_6686"/>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46" name="Google Shape;4746;g280de3d4a38_0_6686"/>
          <p:cNvPicPr preferRelativeResize="0"/>
          <p:nvPr/>
        </p:nvPicPr>
        <p:blipFill rotWithShape="1">
          <a:blip r:embed="rId3">
            <a:alphaModFix/>
          </a:blip>
          <a:srcRect b="24544" l="33473" r="24193" t="11983"/>
          <a:stretch/>
        </p:blipFill>
        <p:spPr>
          <a:xfrm>
            <a:off x="7718500" y="1425500"/>
            <a:ext cx="1425776" cy="1425899"/>
          </a:xfrm>
          <a:prstGeom prst="rect">
            <a:avLst/>
          </a:prstGeom>
          <a:noFill/>
          <a:ln>
            <a:noFill/>
          </a:ln>
        </p:spPr>
      </p:pic>
      <p:pic>
        <p:nvPicPr>
          <p:cNvPr id="4747" name="Google Shape;4747;g280de3d4a38_0_6686"/>
          <p:cNvPicPr preferRelativeResize="0"/>
          <p:nvPr/>
        </p:nvPicPr>
        <p:blipFill rotWithShape="1">
          <a:blip r:embed="rId4">
            <a:alphaModFix/>
          </a:blip>
          <a:srcRect b="0" l="0" r="0" t="0"/>
          <a:stretch/>
        </p:blipFill>
        <p:spPr>
          <a:xfrm>
            <a:off x="6292200" y="2727425"/>
            <a:ext cx="2851800" cy="1549825"/>
          </a:xfrm>
          <a:prstGeom prst="rect">
            <a:avLst/>
          </a:prstGeom>
          <a:noFill/>
          <a:ln>
            <a:noFill/>
          </a:ln>
        </p:spPr>
      </p:pic>
      <p:grpSp>
        <p:nvGrpSpPr>
          <p:cNvPr id="4748" name="Google Shape;4748;g280de3d4a38_0_6686"/>
          <p:cNvGrpSpPr/>
          <p:nvPr/>
        </p:nvGrpSpPr>
        <p:grpSpPr>
          <a:xfrm>
            <a:off x="5825945" y="3085919"/>
            <a:ext cx="1376700" cy="330600"/>
            <a:chOff x="5457350" y="2701375"/>
            <a:chExt cx="1376700" cy="330600"/>
          </a:xfrm>
        </p:grpSpPr>
        <p:sp>
          <p:nvSpPr>
            <p:cNvPr id="4749" name="Google Shape;4749;g280de3d4a38_0_6686"/>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4750" name="Google Shape;4750;g280de3d4a38_0_6686"/>
            <p:cNvGrpSpPr/>
            <p:nvPr/>
          </p:nvGrpSpPr>
          <p:grpSpPr>
            <a:xfrm>
              <a:off x="5541202" y="2774463"/>
              <a:ext cx="183000" cy="183000"/>
              <a:chOff x="5541202" y="2774463"/>
              <a:chExt cx="183000" cy="183000"/>
            </a:xfrm>
          </p:grpSpPr>
          <p:sp>
            <p:nvSpPr>
              <p:cNvPr id="4751" name="Google Shape;4751;g280de3d4a38_0_6686"/>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g280de3d4a38_0_6686"/>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753" name="Google Shape;4753;g280de3d4a38_0_6686"/>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54" name="Google Shape;4754;g280de3d4a38_0_6686"/>
          <p:cNvGrpSpPr/>
          <p:nvPr/>
        </p:nvGrpSpPr>
        <p:grpSpPr>
          <a:xfrm>
            <a:off x="2446250" y="4626181"/>
            <a:ext cx="845188" cy="162953"/>
            <a:chOff x="3701600" y="2570125"/>
            <a:chExt cx="1503625" cy="289900"/>
          </a:xfrm>
        </p:grpSpPr>
        <p:sp>
          <p:nvSpPr>
            <p:cNvPr id="4755" name="Google Shape;4755;g280de3d4a38_0_6686"/>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g280de3d4a38_0_6686"/>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g280de3d4a38_0_6686"/>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g280de3d4a38_0_6686"/>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g280de3d4a38_0_6686"/>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0" name="Google Shape;4760;g280de3d4a38_0_6686"/>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g280de3d4a38_0_6686"/>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g280de3d4a38_0_6686"/>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g280de3d4a38_0_6686"/>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g280de3d4a38_0_6686"/>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g280de3d4a38_0_6686"/>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g280de3d4a38_0_6686"/>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67" name="Google Shape;4767;g280de3d4a38_0_6686"/>
          <p:cNvGrpSpPr/>
          <p:nvPr/>
        </p:nvGrpSpPr>
        <p:grpSpPr>
          <a:xfrm>
            <a:off x="5267233" y="4595311"/>
            <a:ext cx="908377" cy="201300"/>
            <a:chOff x="5577025" y="2564875"/>
            <a:chExt cx="1764525" cy="390950"/>
          </a:xfrm>
        </p:grpSpPr>
        <p:sp>
          <p:nvSpPr>
            <p:cNvPr id="4768" name="Google Shape;4768;g280de3d4a38_0_6686"/>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g280de3d4a38_0_6686"/>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g280de3d4a38_0_6686"/>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1" name="Google Shape;4771;g280de3d4a38_0_6686"/>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g280de3d4a38_0_6686"/>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3" name="Google Shape;4773;g280de3d4a38_0_6686"/>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4" name="Google Shape;4774;g280de3d4a38_0_6686"/>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g280de3d4a38_0_6686"/>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g280de3d4a38_0_6686"/>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g280de3d4a38_0_6686"/>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g280de3d4a38_0_6686"/>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g280de3d4a38_0_6686"/>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g280de3d4a38_0_6686"/>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g280de3d4a38_0_6686"/>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g280de3d4a38_0_6686"/>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g280de3d4a38_0_6686"/>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84" name="Google Shape;4784;g280de3d4a38_0_6686"/>
          <p:cNvGrpSpPr/>
          <p:nvPr/>
        </p:nvGrpSpPr>
        <p:grpSpPr>
          <a:xfrm>
            <a:off x="3882459" y="4590168"/>
            <a:ext cx="682107" cy="266863"/>
            <a:chOff x="238125" y="2500825"/>
            <a:chExt cx="1678825" cy="656650"/>
          </a:xfrm>
        </p:grpSpPr>
        <p:sp>
          <p:nvSpPr>
            <p:cNvPr id="4785" name="Google Shape;4785;g280de3d4a38_0_6686"/>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g280de3d4a38_0_6686"/>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g280de3d4a38_0_6686"/>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g280de3d4a38_0_6686"/>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g280de3d4a38_0_6686"/>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g280de3d4a38_0_6686"/>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g280de3d4a38_0_6686"/>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g280de3d4a38_0_6686"/>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3" name="Google Shape;4793;g280de3d4a38_0_6686"/>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g280de3d4a38_0_6686"/>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g280de3d4a38_0_6686"/>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g280de3d4a38_0_6686"/>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g280de3d4a38_0_6686"/>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g280de3d4a38_0_6686"/>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g280de3d4a38_0_6686"/>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g280de3d4a38_0_6686"/>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g280de3d4a38_0_6686"/>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g280de3d4a38_0_6686"/>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g280de3d4a38_0_6686"/>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04" name="Google Shape;4804;g280de3d4a38_0_6686"/>
          <p:cNvGrpSpPr/>
          <p:nvPr/>
        </p:nvGrpSpPr>
        <p:grpSpPr>
          <a:xfrm>
            <a:off x="6779578" y="4626181"/>
            <a:ext cx="845188" cy="162953"/>
            <a:chOff x="3701600" y="2570125"/>
            <a:chExt cx="1503625" cy="289900"/>
          </a:xfrm>
        </p:grpSpPr>
        <p:sp>
          <p:nvSpPr>
            <p:cNvPr id="4805" name="Google Shape;4805;g280de3d4a38_0_6686"/>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g280de3d4a38_0_6686"/>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g280de3d4a38_0_6686"/>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g280de3d4a38_0_6686"/>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g280de3d4a38_0_6686"/>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g280de3d4a38_0_6686"/>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g280de3d4a38_0_6686"/>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2" name="Google Shape;4812;g280de3d4a38_0_6686"/>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3" name="Google Shape;4813;g280de3d4a38_0_6686"/>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4" name="Google Shape;4814;g280de3d4a38_0_6686"/>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5" name="Google Shape;4815;g280de3d4a38_0_6686"/>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g280de3d4a38_0_6686"/>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17" name="Google Shape;4817;g280de3d4a38_0_6686"/>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17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g280de3d4a38_0_6686"/>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4819" name="Google Shape;4819;g280de3d4a38_0_6686"/>
          <p:cNvGrpSpPr/>
          <p:nvPr/>
        </p:nvGrpSpPr>
        <p:grpSpPr>
          <a:xfrm>
            <a:off x="6292189" y="1426141"/>
            <a:ext cx="1425849" cy="1425202"/>
            <a:chOff x="1189450" y="238125"/>
            <a:chExt cx="5177375" cy="5175025"/>
          </a:xfrm>
        </p:grpSpPr>
        <p:sp>
          <p:nvSpPr>
            <p:cNvPr id="4820" name="Google Shape;4820;g280de3d4a38_0_6686"/>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1" name="Google Shape;4821;g280de3d4a38_0_6686"/>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2" name="Google Shape;4822;g280de3d4a38_0_6686"/>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3" name="Google Shape;4823;g280de3d4a38_0_6686"/>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4" name="Google Shape;4824;g280de3d4a38_0_6686"/>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5" name="Google Shape;4825;g280de3d4a38_0_6686"/>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g280de3d4a38_0_6686"/>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g280de3d4a38_0_6686"/>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g280de3d4a38_0_6686"/>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g280de3d4a38_0_6686"/>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g280de3d4a38_0_6686"/>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g280de3d4a38_0_6686"/>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g280de3d4a38_0_6686"/>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3" name="Google Shape;4833;g280de3d4a38_0_6686"/>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g280de3d4a38_0_6686"/>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g280de3d4a38_0_6686"/>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g280de3d4a38_0_6686"/>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g280de3d4a38_0_6686"/>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g280de3d4a38_0_6686"/>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9" name="Google Shape;4839;g280de3d4a38_0_6686"/>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0" name="Google Shape;4840;g280de3d4a38_0_6686"/>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1" name="Google Shape;4841;g280de3d4a38_0_6686"/>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2" name="Google Shape;4842;g280de3d4a38_0_6686"/>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3" name="Google Shape;4843;g280de3d4a38_0_6686"/>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4" name="Google Shape;4844;g280de3d4a38_0_6686"/>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g280de3d4a38_0_6686"/>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g280de3d4a38_0_6686"/>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g280de3d4a38_0_6686"/>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g280de3d4a38_0_6686"/>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g280de3d4a38_0_6686"/>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g280de3d4a38_0_6686"/>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1" name="Google Shape;4851;g280de3d4a38_0_6686"/>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2" name="Google Shape;4852;g280de3d4a38_0_6686"/>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3" name="Google Shape;4853;g280de3d4a38_0_6686"/>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4" name="Google Shape;4854;g280de3d4a38_0_6686"/>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5" name="Google Shape;4855;g280de3d4a38_0_6686"/>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6" name="Google Shape;4856;g280de3d4a38_0_6686"/>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7" name="Google Shape;4857;g280de3d4a38_0_6686"/>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8" name="Google Shape;4858;g280de3d4a38_0_6686"/>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g280de3d4a38_0_6686"/>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g280de3d4a38_0_6686"/>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g280de3d4a38_0_6686"/>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g280de3d4a38_0_6686"/>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g280de3d4a38_0_6686"/>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g280de3d4a38_0_6686"/>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g280de3d4a38_0_6686"/>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6" name="Google Shape;4866;g280de3d4a38_0_6686"/>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g280de3d4a38_0_6686"/>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g280de3d4a38_0_6686"/>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g280de3d4a38_0_6686"/>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g280de3d4a38_0_6686"/>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g280de3d4a38_0_6686"/>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g280de3d4a38_0_6686"/>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g280de3d4a38_0_6686"/>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g280de3d4a38_0_6686"/>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5" name="Google Shape;4875;g280de3d4a38_0_6686"/>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6" name="Google Shape;4876;g280de3d4a38_0_6686"/>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g280de3d4a38_0_6686"/>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g280de3d4a38_0_6686"/>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g280de3d4a38_0_6686"/>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g280de3d4a38_0_6686"/>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g280de3d4a38_0_6686"/>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g280de3d4a38_0_6686"/>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g280de3d4a38_0_6686"/>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g280de3d4a38_0_6686"/>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5" name="Google Shape;4885;g280de3d4a38_0_6686"/>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6" name="Google Shape;4886;g280de3d4a38_0_6686"/>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7" name="Google Shape;4887;g280de3d4a38_0_6686"/>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8" name="Google Shape;4888;g280de3d4a38_0_6686"/>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g280de3d4a38_0_6686"/>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g280de3d4a38_0_6686"/>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g280de3d4a38_0_6686"/>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g280de3d4a38_0_6686"/>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3" name="Google Shape;4893;g280de3d4a38_0_6686"/>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4" name="Google Shape;4894;g280de3d4a38_0_6686"/>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5" name="Google Shape;4895;g280de3d4a38_0_6686"/>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6" name="Google Shape;4896;g280de3d4a38_0_6686"/>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7" name="Google Shape;4897;g280de3d4a38_0_6686"/>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8" name="Google Shape;4898;g280de3d4a38_0_6686"/>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9" name="Google Shape;4899;g280de3d4a38_0_6686"/>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0" name="Google Shape;4900;g280de3d4a38_0_6686"/>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g280de3d4a38_0_6686"/>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2" name="Google Shape;4902;g280de3d4a38_0_6686"/>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3" name="Google Shape;4903;g280de3d4a38_0_6686"/>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4" name="Google Shape;4904;g280de3d4a38_0_6686"/>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5" name="Google Shape;4905;g280de3d4a38_0_6686"/>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g280de3d4a38_0_6686"/>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g280de3d4a38_0_6686"/>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g280de3d4a38_0_6686"/>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g280de3d4a38_0_6686"/>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0" name="Google Shape;4910;g280de3d4a38_0_6686"/>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g280de3d4a38_0_6686"/>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g280de3d4a38_0_6686"/>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g280de3d4a38_0_6686"/>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g280de3d4a38_0_6686"/>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g280de3d4a38_0_6686"/>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g280de3d4a38_0_6686"/>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g280de3d4a38_0_6686"/>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8" name="Google Shape;4918;g280de3d4a38_0_6686"/>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9" name="Google Shape;4919;g280de3d4a38_0_6686"/>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0" name="Google Shape;4920;g280de3d4a38_0_6686"/>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g280de3d4a38_0_6686"/>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g280de3d4a38_0_6686"/>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3" name="Google Shape;4923;g280de3d4a38_0_6686"/>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4" name="Google Shape;4924;g280de3d4a38_0_6686"/>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5" name="Google Shape;4925;g280de3d4a38_0_6686"/>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6" name="Google Shape;4926;g280de3d4a38_0_6686"/>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g280de3d4a38_0_6686"/>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8" name="Google Shape;4928;g280de3d4a38_0_6686"/>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9" name="Google Shape;4929;g280de3d4a38_0_6686"/>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0" name="Google Shape;4930;g280de3d4a38_0_6686"/>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1" name="Google Shape;4931;g280de3d4a38_0_6686"/>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2" name="Google Shape;4932;g280de3d4a38_0_6686"/>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3" name="Google Shape;4933;g280de3d4a38_0_6686"/>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g280de3d4a38_0_6686"/>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g280de3d4a38_0_6686"/>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6" name="Google Shape;4936;g280de3d4a38_0_6686"/>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7" name="Google Shape;4937;g280de3d4a38_0_6686"/>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8" name="Google Shape;4938;g280de3d4a38_0_6686"/>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9" name="Google Shape;4939;g280de3d4a38_0_6686"/>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g280de3d4a38_0_6686"/>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1" name="Google Shape;4941;g280de3d4a38_0_6686"/>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2" name="Google Shape;4942;g280de3d4a38_0_6686"/>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3" name="Google Shape;4943;g280de3d4a38_0_6686"/>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4" name="Google Shape;4944;g280de3d4a38_0_6686"/>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5" name="Google Shape;4945;g280de3d4a38_0_6686"/>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6" name="Google Shape;4946;g280de3d4a38_0_6686"/>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7" name="Google Shape;4947;g280de3d4a38_0_6686"/>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8" name="Google Shape;4948;g280de3d4a38_0_6686"/>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9" name="Google Shape;4949;g280de3d4a38_0_6686"/>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g280de3d4a38_0_6686"/>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g280de3d4a38_0_6686"/>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g280de3d4a38_0_6686"/>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g280de3d4a38_0_6686"/>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4" name="Google Shape;4954;g280de3d4a38_0_6686"/>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g280de3d4a38_0_6686"/>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6" name="Google Shape;4956;g280de3d4a38_0_6686"/>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7" name="Google Shape;4957;g280de3d4a38_0_6686"/>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8" name="Google Shape;4958;g280de3d4a38_0_6686"/>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g280de3d4a38_0_6686"/>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0" name="Google Shape;4960;g280de3d4a38_0_6686"/>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1" name="Google Shape;4961;g280de3d4a38_0_6686"/>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2" name="Google Shape;4962;g280de3d4a38_0_6686"/>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3" name="Google Shape;4963;g280de3d4a38_0_6686"/>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4" name="Google Shape;4964;g280de3d4a38_0_6686"/>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5" name="Google Shape;4965;g280de3d4a38_0_6686"/>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6" name="Google Shape;4966;g280de3d4a38_0_6686"/>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7" name="Google Shape;4967;g280de3d4a38_0_6686"/>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g280de3d4a38_0_6686"/>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g280de3d4a38_0_6686"/>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g280de3d4a38_0_6686"/>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g280de3d4a38_0_6686"/>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g280de3d4a38_0_6686"/>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g280de3d4a38_0_6686"/>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4" name="Google Shape;4974;g280de3d4a38_0_6686"/>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5" name="Google Shape;4975;g280de3d4a38_0_6686"/>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6" name="Google Shape;4976;g280de3d4a38_0_6686"/>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7" name="Google Shape;4977;g280de3d4a38_0_6686"/>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8" name="Google Shape;4978;g280de3d4a38_0_6686"/>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9" name="Google Shape;4979;g280de3d4a38_0_6686"/>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0" name="Google Shape;4980;g280de3d4a38_0_6686"/>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g280de3d4a38_0_6686"/>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g280de3d4a38_0_6686"/>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g280de3d4a38_0_6686"/>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g280de3d4a38_0_6686"/>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g280de3d4a38_0_6686"/>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g280de3d4a38_0_6686"/>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g280de3d4a38_0_6686"/>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g280de3d4a38_0_6686"/>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g280de3d4a38_0_6686"/>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g280de3d4a38_0_6686"/>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g280de3d4a38_0_6686"/>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g280de3d4a38_0_6686"/>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g280de3d4a38_0_6686"/>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g280de3d4a38_0_6686"/>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g280de3d4a38_0_6686"/>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6" name="Google Shape;4996;g280de3d4a38_0_6686"/>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7" name="Google Shape;4997;g280de3d4a38_0_6686"/>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8" name="Google Shape;4998;g280de3d4a38_0_6686"/>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g280de3d4a38_0_6686"/>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g280de3d4a38_0_6686"/>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1" name="Google Shape;5001;g280de3d4a38_0_6686"/>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2" name="Google Shape;5002;g280de3d4a38_0_6686"/>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g280de3d4a38_0_6686"/>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g280de3d4a38_0_6686"/>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g280de3d4a38_0_6686"/>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6" name="Google Shape;5006;g280de3d4a38_0_6686"/>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7" name="Google Shape;5007;g280de3d4a38_0_6686"/>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8" name="Google Shape;5008;g280de3d4a38_0_6686"/>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9" name="Google Shape;5009;g280de3d4a38_0_6686"/>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0" name="Google Shape;5010;g280de3d4a38_0_6686"/>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1" name="Google Shape;5011;g280de3d4a38_0_6686"/>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2" name="Google Shape;5012;g280de3d4a38_0_6686"/>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g280de3d4a38_0_6686"/>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g280de3d4a38_0_6686"/>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g280de3d4a38_0_6686"/>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g280de3d4a38_0_6686"/>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7" name="Google Shape;5017;g280de3d4a38_0_6686"/>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8" name="Google Shape;5018;g280de3d4a38_0_6686"/>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9" name="Google Shape;5019;g280de3d4a38_0_6686"/>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0" name="Google Shape;5020;g280de3d4a38_0_6686"/>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1" name="Google Shape;5021;g280de3d4a38_0_6686"/>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2" name="Google Shape;5022;g280de3d4a38_0_6686"/>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g280de3d4a38_0_6686"/>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g280de3d4a38_0_6686"/>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g280de3d4a38_0_6686"/>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g280de3d4a38_0_6686"/>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g280de3d4a38_0_6686"/>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8" name="Google Shape;5028;g280de3d4a38_0_6686"/>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g280de3d4a38_0_6686"/>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0" name="Google Shape;5030;g280de3d4a38_0_6686"/>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1" name="Google Shape;5031;g280de3d4a38_0_6686"/>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2" name="Google Shape;5032;g280de3d4a38_0_6686"/>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3" name="Google Shape;5033;g280de3d4a38_0_6686"/>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4" name="Google Shape;5034;g280de3d4a38_0_6686"/>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5" name="Google Shape;5035;g280de3d4a38_0_6686"/>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6" name="Google Shape;5036;g280de3d4a38_0_6686"/>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7" name="Google Shape;5037;g280de3d4a38_0_6686"/>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8" name="Google Shape;5038;g280de3d4a38_0_6686"/>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9" name="Google Shape;5039;g280de3d4a38_0_6686"/>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0" name="Google Shape;5040;g280de3d4a38_0_6686"/>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1" name="Google Shape;5041;g280de3d4a38_0_6686"/>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2" name="Google Shape;5042;g280de3d4a38_0_6686"/>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3" name="Google Shape;5043;g280de3d4a38_0_6686"/>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4" name="Google Shape;5044;g280de3d4a38_0_6686"/>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5" name="Google Shape;5045;g280de3d4a38_0_6686"/>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6" name="Google Shape;5046;g280de3d4a38_0_6686"/>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7" name="Google Shape;5047;g280de3d4a38_0_6686"/>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8" name="Google Shape;5048;g280de3d4a38_0_6686"/>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9" name="Google Shape;5049;g280de3d4a38_0_6686"/>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0" name="Google Shape;5050;g280de3d4a38_0_6686"/>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1" name="Google Shape;5051;g280de3d4a38_0_6686"/>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2" name="Google Shape;5052;g280de3d4a38_0_6686"/>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3" name="Google Shape;5053;g280de3d4a38_0_6686"/>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4" name="Google Shape;5054;g280de3d4a38_0_6686"/>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5" name="Google Shape;5055;g280de3d4a38_0_6686"/>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6" name="Google Shape;5056;g280de3d4a38_0_6686"/>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7" name="Google Shape;5057;g280de3d4a38_0_6686"/>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8" name="Google Shape;5058;g280de3d4a38_0_6686"/>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9" name="Google Shape;5059;g280de3d4a38_0_6686"/>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0" name="Google Shape;5060;g280de3d4a38_0_6686"/>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1" name="Google Shape;5061;g280de3d4a38_0_6686"/>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2" name="Google Shape;5062;g280de3d4a38_0_6686"/>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3" name="Google Shape;5063;g280de3d4a38_0_6686"/>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4" name="Google Shape;5064;g280de3d4a38_0_6686"/>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5" name="Google Shape;5065;g280de3d4a38_0_6686"/>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6" name="Google Shape;5066;g280de3d4a38_0_6686"/>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7" name="Google Shape;5067;g280de3d4a38_0_6686"/>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8" name="Google Shape;5068;g280de3d4a38_0_6686"/>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9" name="Google Shape;5069;g280de3d4a38_0_6686"/>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0" name="Google Shape;5070;g280de3d4a38_0_6686"/>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1" name="Google Shape;5071;g280de3d4a38_0_6686"/>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2" name="Google Shape;5072;g280de3d4a38_0_6686"/>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3" name="Google Shape;5073;g280de3d4a38_0_6686"/>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4" name="Google Shape;5074;g280de3d4a38_0_6686"/>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5" name="Google Shape;5075;g280de3d4a38_0_6686"/>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6" name="Google Shape;5076;g280de3d4a38_0_6686"/>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7" name="Google Shape;5077;g280de3d4a38_0_6686"/>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8" name="Google Shape;5078;g280de3d4a38_0_6686"/>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9" name="Google Shape;5079;g280de3d4a38_0_6686"/>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0" name="Google Shape;5080;g280de3d4a38_0_6686"/>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1" name="Google Shape;5081;g280de3d4a38_0_6686"/>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2" name="Google Shape;5082;g280de3d4a38_0_6686"/>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3" name="Google Shape;5083;g280de3d4a38_0_6686"/>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4" name="Google Shape;5084;g280de3d4a38_0_6686"/>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5" name="Google Shape;5085;g280de3d4a38_0_6686"/>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6" name="Google Shape;5086;g280de3d4a38_0_6686"/>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7" name="Google Shape;5087;g280de3d4a38_0_6686"/>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8" name="Google Shape;5088;g280de3d4a38_0_6686"/>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9" name="Google Shape;5089;g280de3d4a38_0_6686"/>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0" name="Google Shape;5090;g280de3d4a38_0_6686"/>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1" name="Google Shape;5091;g280de3d4a38_0_6686"/>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2" name="Google Shape;5092;g280de3d4a38_0_6686"/>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3" name="Google Shape;5093;g280de3d4a38_0_6686"/>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4" name="Google Shape;5094;g280de3d4a38_0_6686"/>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5" name="Google Shape;5095;g280de3d4a38_0_6686"/>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6" name="Google Shape;5096;g280de3d4a38_0_6686"/>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7" name="Google Shape;5097;g280de3d4a38_0_6686"/>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8" name="Google Shape;5098;g280de3d4a38_0_6686"/>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9" name="Google Shape;5099;g280de3d4a38_0_6686"/>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0" name="Google Shape;5100;g280de3d4a38_0_6686"/>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1" name="Google Shape;5101;g280de3d4a38_0_6686"/>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2" name="Google Shape;5102;g280de3d4a38_0_6686"/>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3" name="Google Shape;5103;g280de3d4a38_0_6686"/>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4" name="Google Shape;5104;g280de3d4a38_0_6686"/>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5" name="Google Shape;5105;g280de3d4a38_0_6686"/>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6" name="Google Shape;5106;g280de3d4a38_0_6686"/>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7" name="Google Shape;5107;g280de3d4a38_0_6686"/>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8" name="Google Shape;5108;g280de3d4a38_0_6686"/>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9" name="Google Shape;5109;g280de3d4a38_0_6686"/>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0" name="Google Shape;5110;g280de3d4a38_0_6686"/>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1" name="Google Shape;5111;g280de3d4a38_0_6686"/>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2" name="Google Shape;5112;g280de3d4a38_0_6686"/>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3" name="Google Shape;5113;g280de3d4a38_0_6686"/>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4" name="Google Shape;5114;g280de3d4a38_0_6686"/>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5" name="Google Shape;5115;g280de3d4a38_0_6686"/>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6" name="Google Shape;5116;g280de3d4a38_0_6686"/>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7" name="Google Shape;5117;g280de3d4a38_0_6686"/>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8" name="Google Shape;5118;g280de3d4a38_0_6686"/>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9" name="Google Shape;5119;g280de3d4a38_0_6686"/>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0" name="Google Shape;5120;g280de3d4a38_0_6686"/>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1" name="Google Shape;5121;g280de3d4a38_0_6686"/>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2" name="Google Shape;5122;g280de3d4a38_0_6686"/>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3" name="Google Shape;5123;g280de3d4a38_0_6686"/>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4" name="Google Shape;5124;g280de3d4a38_0_6686"/>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5" name="Google Shape;5125;g280de3d4a38_0_6686"/>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6" name="Google Shape;5126;g280de3d4a38_0_6686"/>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7" name="Google Shape;5127;g280de3d4a38_0_6686"/>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8" name="Google Shape;5128;g280de3d4a38_0_6686"/>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9" name="Google Shape;5129;g280de3d4a38_0_6686"/>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0" name="Google Shape;5130;g280de3d4a38_0_6686"/>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1" name="Google Shape;5131;g280de3d4a38_0_6686"/>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2" name="Google Shape;5132;g280de3d4a38_0_6686"/>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3" name="Google Shape;5133;g280de3d4a38_0_6686"/>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4" name="Google Shape;5134;g280de3d4a38_0_6686"/>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5" name="Google Shape;5135;g280de3d4a38_0_6686"/>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6" name="Google Shape;5136;g280de3d4a38_0_6686"/>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7" name="Google Shape;5137;g280de3d4a38_0_6686"/>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8" name="Google Shape;5138;g280de3d4a38_0_6686"/>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9" name="Google Shape;5139;g280de3d4a38_0_6686"/>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0" name="Google Shape;5140;g280de3d4a38_0_6686"/>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1" name="Google Shape;5141;g280de3d4a38_0_6686"/>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2" name="Google Shape;5142;g280de3d4a38_0_6686"/>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3" name="Google Shape;5143;g280de3d4a38_0_6686"/>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4" name="Google Shape;5144;g280de3d4a38_0_6686"/>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5" name="Google Shape;5145;g280de3d4a38_0_6686"/>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6" name="Google Shape;5146;g280de3d4a38_0_6686"/>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7" name="Google Shape;5147;g280de3d4a38_0_6686"/>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8" name="Google Shape;5148;g280de3d4a38_0_6686"/>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9" name="Google Shape;5149;g280de3d4a38_0_6686"/>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0" name="Google Shape;5150;g280de3d4a38_0_6686"/>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1" name="Google Shape;5151;g280de3d4a38_0_6686"/>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2" name="Google Shape;5152;g280de3d4a38_0_6686"/>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3" name="Google Shape;5153;g280de3d4a38_0_6686"/>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4" name="Google Shape;5154;g280de3d4a38_0_6686"/>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5" name="Google Shape;5155;g280de3d4a38_0_6686"/>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6" name="Google Shape;5156;g280de3d4a38_0_6686"/>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7" name="Google Shape;5157;g280de3d4a38_0_6686"/>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8" name="Google Shape;5158;g280de3d4a38_0_6686"/>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9" name="Google Shape;5159;g280de3d4a38_0_6686"/>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0" name="Google Shape;5160;g280de3d4a38_0_6686"/>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1" name="Google Shape;5161;g280de3d4a38_0_6686"/>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2" name="Google Shape;5162;g280de3d4a38_0_6686"/>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3" name="Google Shape;5163;g280de3d4a38_0_6686"/>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4" name="Google Shape;5164;g280de3d4a38_0_6686"/>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5" name="Google Shape;5165;g280de3d4a38_0_6686"/>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6" name="Google Shape;5166;g280de3d4a38_0_6686"/>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7" name="Google Shape;5167;g280de3d4a38_0_6686"/>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8" name="Google Shape;5168;g280de3d4a38_0_6686"/>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9" name="Google Shape;5169;g280de3d4a38_0_6686"/>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0" name="Google Shape;5170;g280de3d4a38_0_6686"/>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1" name="Google Shape;5171;g280de3d4a38_0_6686"/>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2" name="Google Shape;5172;g280de3d4a38_0_6686"/>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3" name="Google Shape;5173;g280de3d4a38_0_6686"/>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4" name="Google Shape;5174;g280de3d4a38_0_6686"/>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5" name="Google Shape;5175;g280de3d4a38_0_6686"/>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6" name="Google Shape;5176;g280de3d4a38_0_6686"/>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7" name="Google Shape;5177;g280de3d4a38_0_6686"/>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8" name="Google Shape;5178;g280de3d4a38_0_6686"/>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9" name="Google Shape;5179;g280de3d4a38_0_6686"/>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0" name="Google Shape;5180;g280de3d4a38_0_6686"/>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1" name="Google Shape;5181;g280de3d4a38_0_6686"/>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2" name="Google Shape;5182;g280de3d4a38_0_6686"/>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3" name="Google Shape;5183;g280de3d4a38_0_6686"/>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4" name="Google Shape;5184;g280de3d4a38_0_6686"/>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5" name="Google Shape;5185;g280de3d4a38_0_6686"/>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6" name="Google Shape;5186;g280de3d4a38_0_6686"/>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7" name="Google Shape;5187;g280de3d4a38_0_6686"/>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8" name="Google Shape;5188;g280de3d4a38_0_6686"/>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9" name="Google Shape;5189;g280de3d4a38_0_6686"/>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0" name="Google Shape;5190;g280de3d4a38_0_6686"/>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1" name="Google Shape;5191;g280de3d4a38_0_6686"/>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2" name="Google Shape;5192;g280de3d4a38_0_6686"/>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3" name="Google Shape;5193;g280de3d4a38_0_6686"/>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4" name="Google Shape;5194;g280de3d4a38_0_6686"/>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5" name="Google Shape;5195;g280de3d4a38_0_6686"/>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6" name="Google Shape;5196;g280de3d4a38_0_6686"/>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7" name="Google Shape;5197;g280de3d4a38_0_6686"/>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8" name="Google Shape;5198;g280de3d4a38_0_6686"/>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9" name="Google Shape;5199;g280de3d4a38_0_6686"/>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0" name="Google Shape;5200;g280de3d4a38_0_6686"/>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1" name="Google Shape;5201;g280de3d4a38_0_6686"/>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2" name="Google Shape;5202;g280de3d4a38_0_6686"/>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3" name="Google Shape;5203;g280de3d4a38_0_6686"/>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4" name="Google Shape;5204;g280de3d4a38_0_6686"/>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5" name="Google Shape;5205;g280de3d4a38_0_6686"/>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6" name="Google Shape;5206;g280de3d4a38_0_6686"/>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7" name="Google Shape;5207;g280de3d4a38_0_6686"/>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8" name="Google Shape;5208;g280de3d4a38_0_6686"/>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9" name="Google Shape;5209;g280de3d4a38_0_6686"/>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0" name="Google Shape;5210;g280de3d4a38_0_6686"/>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1" name="Google Shape;5211;g280de3d4a38_0_6686"/>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2" name="Google Shape;5212;g280de3d4a38_0_6686"/>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3" name="Google Shape;5213;g280de3d4a38_0_6686"/>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4" name="Google Shape;5214;g280de3d4a38_0_6686"/>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5" name="Google Shape;5215;g280de3d4a38_0_6686"/>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6" name="Google Shape;5216;g280de3d4a38_0_6686"/>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7" name="Google Shape;5217;g280de3d4a38_0_6686"/>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8" name="Google Shape;5218;g280de3d4a38_0_6686"/>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9" name="Google Shape;5219;g280de3d4a38_0_6686"/>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0" name="Google Shape;5220;g280de3d4a38_0_6686"/>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1" name="Google Shape;5221;g280de3d4a38_0_6686"/>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2" name="Google Shape;5222;g280de3d4a38_0_6686"/>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3" name="Google Shape;5223;g280de3d4a38_0_6686"/>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4" name="Google Shape;5224;g280de3d4a38_0_6686"/>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5" name="Google Shape;5225;g280de3d4a38_0_6686"/>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6" name="Google Shape;5226;g280de3d4a38_0_6686"/>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7" name="Google Shape;5227;g280de3d4a38_0_6686"/>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8" name="Google Shape;5228;g280de3d4a38_0_6686"/>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9" name="Google Shape;5229;g280de3d4a38_0_6686"/>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0" name="Google Shape;5230;g280de3d4a38_0_6686"/>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1" name="Google Shape;5231;g280de3d4a38_0_6686"/>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2" name="Google Shape;5232;g280de3d4a38_0_6686"/>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3" name="Google Shape;5233;g280de3d4a38_0_6686"/>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4" name="Google Shape;5234;g280de3d4a38_0_6686"/>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5" name="Google Shape;5235;g280de3d4a38_0_6686"/>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6" name="Google Shape;5236;g280de3d4a38_0_6686"/>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7" name="Google Shape;5237;g280de3d4a38_0_6686"/>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8" name="Google Shape;5238;g280de3d4a38_0_6686"/>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9" name="Google Shape;5239;g280de3d4a38_0_6686"/>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0" name="Google Shape;5240;g280de3d4a38_0_6686"/>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1" name="Google Shape;5241;g280de3d4a38_0_6686"/>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2" name="Google Shape;5242;g280de3d4a38_0_6686"/>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3" name="Google Shape;5243;g280de3d4a38_0_6686"/>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4" name="Google Shape;5244;g280de3d4a38_0_6686"/>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5" name="Google Shape;5245;g280de3d4a38_0_6686"/>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6" name="Google Shape;5246;g280de3d4a38_0_6686"/>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7" name="Google Shape;5247;g280de3d4a38_0_6686"/>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8" name="Google Shape;5248;g280de3d4a38_0_6686"/>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9" name="Google Shape;5249;g280de3d4a38_0_6686"/>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0" name="Google Shape;5250;g280de3d4a38_0_6686"/>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1" name="Google Shape;5251;g280de3d4a38_0_6686"/>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2" name="Google Shape;5252;g280de3d4a38_0_6686"/>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3" name="Google Shape;5253;g280de3d4a38_0_6686"/>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4" name="Google Shape;5254;g280de3d4a38_0_6686"/>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5" name="Google Shape;5255;g280de3d4a38_0_6686"/>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6" name="Google Shape;5256;g280de3d4a38_0_6686"/>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7" name="Google Shape;5257;g280de3d4a38_0_6686"/>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8" name="Google Shape;5258;g280de3d4a38_0_6686"/>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9" name="Google Shape;5259;g280de3d4a38_0_6686"/>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0" name="Google Shape;5260;g280de3d4a38_0_6686"/>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1" name="Google Shape;5261;g280de3d4a38_0_6686"/>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2" name="Google Shape;5262;g280de3d4a38_0_6686"/>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3" name="Google Shape;5263;g280de3d4a38_0_6686"/>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4" name="Google Shape;5264;g280de3d4a38_0_6686"/>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5" name="Google Shape;5265;g280de3d4a38_0_6686"/>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6" name="Google Shape;5266;g280de3d4a38_0_6686"/>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7" name="Google Shape;5267;g280de3d4a38_0_6686"/>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8" name="Google Shape;5268;g280de3d4a38_0_6686"/>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9" name="Google Shape;5269;g280de3d4a38_0_6686"/>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0" name="Google Shape;5270;g280de3d4a38_0_6686"/>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1" name="Google Shape;5271;g280de3d4a38_0_6686"/>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2" name="Google Shape;5272;g280de3d4a38_0_6686"/>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3" name="Google Shape;5273;g280de3d4a38_0_6686"/>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4" name="Google Shape;5274;g280de3d4a38_0_6686"/>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5" name="Google Shape;5275;g280de3d4a38_0_6686"/>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6" name="Google Shape;5276;g280de3d4a38_0_6686"/>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7" name="Google Shape;5277;g280de3d4a38_0_6686"/>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8" name="Google Shape;5278;g280de3d4a38_0_6686"/>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9" name="Google Shape;5279;g280de3d4a38_0_6686"/>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0" name="Google Shape;5280;g280de3d4a38_0_6686"/>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1" name="Google Shape;5281;g280de3d4a38_0_6686"/>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2" name="Google Shape;5282;g280de3d4a38_0_6686"/>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3" name="Google Shape;5283;g280de3d4a38_0_6686"/>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4" name="Google Shape;5284;g280de3d4a38_0_6686"/>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5" name="Google Shape;5285;g280de3d4a38_0_6686"/>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6" name="Google Shape;5286;g280de3d4a38_0_6686"/>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7" name="Google Shape;5287;g280de3d4a38_0_6686"/>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8" name="Google Shape;5288;g280de3d4a38_0_6686"/>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9" name="Google Shape;5289;g280de3d4a38_0_6686"/>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0" name="Google Shape;5290;g280de3d4a38_0_6686"/>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1" name="Google Shape;5291;g280de3d4a38_0_6686"/>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2" name="Google Shape;5292;g280de3d4a38_0_6686"/>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3" name="Google Shape;5293;g280de3d4a38_0_6686"/>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4" name="Google Shape;5294;g280de3d4a38_0_6686"/>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5" name="Google Shape;5295;g280de3d4a38_0_6686"/>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6" name="Google Shape;5296;g280de3d4a38_0_6686"/>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7" name="Google Shape;5297;g280de3d4a38_0_6686"/>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8" name="Google Shape;5298;g280de3d4a38_0_6686"/>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9" name="Google Shape;5299;g280de3d4a38_0_6686"/>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0" name="Google Shape;5300;g280de3d4a38_0_6686"/>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1" name="Google Shape;5301;g280de3d4a38_0_6686"/>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2" name="Google Shape;5302;g280de3d4a38_0_6686"/>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3" name="Google Shape;5303;g280de3d4a38_0_6686"/>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4" name="Google Shape;5304;g280de3d4a38_0_6686"/>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5" name="Google Shape;5305;g280de3d4a38_0_6686"/>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6" name="Google Shape;5306;g280de3d4a38_0_6686"/>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7" name="Google Shape;5307;g280de3d4a38_0_6686"/>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8" name="Google Shape;5308;g280de3d4a38_0_6686"/>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9" name="Google Shape;5309;g280de3d4a38_0_6686"/>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0" name="Google Shape;5310;g280de3d4a38_0_6686"/>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1" name="Google Shape;5311;g280de3d4a38_0_6686"/>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2" name="Google Shape;5312;g280de3d4a38_0_6686"/>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3" name="Google Shape;5313;g280de3d4a38_0_6686"/>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4" name="Google Shape;5314;g280de3d4a38_0_6686"/>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5" name="Google Shape;5315;g280de3d4a38_0_6686"/>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6" name="Google Shape;5316;g280de3d4a38_0_6686"/>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7" name="Google Shape;5317;g280de3d4a38_0_6686"/>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8" name="Google Shape;5318;g280de3d4a38_0_6686"/>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9" name="Google Shape;5319;g280de3d4a38_0_6686"/>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0" name="Google Shape;5320;g280de3d4a38_0_6686"/>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1" name="Google Shape;5321;g280de3d4a38_0_6686"/>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2" name="Google Shape;5322;g280de3d4a38_0_6686"/>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3" name="Google Shape;5323;g280de3d4a38_0_6686"/>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4" name="Google Shape;5324;g280de3d4a38_0_6686"/>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5" name="Google Shape;5325;g280de3d4a38_0_6686"/>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6" name="Google Shape;5326;g280de3d4a38_0_6686"/>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7" name="Google Shape;5327;g280de3d4a38_0_6686"/>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8" name="Google Shape;5328;g280de3d4a38_0_6686"/>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9" name="Google Shape;5329;g280de3d4a38_0_6686"/>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0" name="Google Shape;5330;g280de3d4a38_0_6686"/>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1" name="Google Shape;5331;g280de3d4a38_0_6686"/>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2" name="Google Shape;5332;g280de3d4a38_0_6686"/>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3" name="Google Shape;5333;g280de3d4a38_0_6686"/>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4" name="Google Shape;5334;g280de3d4a38_0_6686"/>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5" name="Google Shape;5335;g280de3d4a38_0_6686"/>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6" name="Google Shape;5336;g280de3d4a38_0_6686"/>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7" name="Google Shape;5337;g280de3d4a38_0_6686"/>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8" name="Google Shape;5338;g280de3d4a38_0_6686"/>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9" name="Google Shape;5339;g280de3d4a38_0_6686"/>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0" name="Google Shape;5340;g280de3d4a38_0_6686"/>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1" name="Google Shape;5341;g280de3d4a38_0_6686"/>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2" name="Google Shape;5342;g280de3d4a38_0_6686"/>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3" name="Google Shape;5343;g280de3d4a38_0_6686"/>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4" name="Google Shape;5344;g280de3d4a38_0_6686"/>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5" name="Google Shape;5345;g280de3d4a38_0_6686"/>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6" name="Google Shape;5346;g280de3d4a38_0_6686"/>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7" name="Google Shape;5347;g280de3d4a38_0_6686"/>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8" name="Google Shape;5348;g280de3d4a38_0_6686"/>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9" name="Google Shape;5349;g280de3d4a38_0_6686"/>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0" name="Google Shape;5350;g280de3d4a38_0_6686"/>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1" name="Google Shape;5351;g280de3d4a38_0_6686"/>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2" name="Google Shape;5352;g280de3d4a38_0_6686"/>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3" name="Google Shape;5353;g280de3d4a38_0_6686"/>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4" name="Google Shape;5354;g280de3d4a38_0_6686"/>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5" name="Google Shape;5355;g280de3d4a38_0_6686"/>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6" name="Google Shape;5356;g280de3d4a38_0_6686"/>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7" name="Google Shape;5357;g280de3d4a38_0_6686"/>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8" name="Google Shape;5358;g280de3d4a38_0_6686"/>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9" name="Google Shape;5359;g280de3d4a38_0_6686"/>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0" name="Google Shape;5360;g280de3d4a38_0_6686"/>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1" name="Google Shape;5361;g280de3d4a38_0_6686"/>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2" name="Google Shape;5362;g280de3d4a38_0_6686"/>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3" name="Google Shape;5363;g280de3d4a38_0_6686"/>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4" name="Google Shape;5364;g280de3d4a38_0_6686"/>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5" name="Google Shape;5365;g280de3d4a38_0_6686"/>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6" name="Google Shape;5366;g280de3d4a38_0_6686"/>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7" name="Google Shape;5367;g280de3d4a38_0_6686"/>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8" name="Google Shape;5368;g280de3d4a38_0_6686"/>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9" name="Google Shape;5369;g280de3d4a38_0_6686"/>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0" name="Google Shape;5370;g280de3d4a38_0_6686"/>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1" name="Google Shape;5371;g280de3d4a38_0_6686"/>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2" name="Google Shape;5372;g280de3d4a38_0_6686"/>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3" name="Google Shape;5373;g280de3d4a38_0_6686"/>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4" name="Google Shape;5374;g280de3d4a38_0_6686"/>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5" name="Google Shape;5375;g280de3d4a38_0_6686"/>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6" name="Google Shape;5376;g280de3d4a38_0_6686"/>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7" name="Google Shape;5377;g280de3d4a38_0_6686"/>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8" name="Google Shape;5378;g280de3d4a38_0_6686"/>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9" name="Google Shape;5379;g280de3d4a38_0_6686"/>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0" name="Google Shape;5380;g280de3d4a38_0_6686"/>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1" name="Google Shape;5381;g280de3d4a38_0_6686"/>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2" name="Google Shape;5382;g280de3d4a38_0_6686"/>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3" name="Google Shape;5383;g280de3d4a38_0_6686"/>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4" name="Google Shape;5384;g280de3d4a38_0_6686"/>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5" name="Google Shape;5385;g280de3d4a38_0_6686"/>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6" name="Google Shape;5386;g280de3d4a38_0_6686"/>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7" name="Google Shape;5387;g280de3d4a38_0_6686"/>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88" name="Google Shape;5388;g280de3d4a38_0_6686"/>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89" name="Google Shape;5389;g280de3d4a38_0_6686"/>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390" name="Shape 5390"/>
        <p:cNvGrpSpPr/>
        <p:nvPr/>
      </p:nvGrpSpPr>
      <p:grpSpPr>
        <a:xfrm>
          <a:off x="0" y="0"/>
          <a:ext cx="0" cy="0"/>
          <a:chOff x="0" y="0"/>
          <a:chExt cx="0" cy="0"/>
        </a:xfrm>
      </p:grpSpPr>
      <p:sp>
        <p:nvSpPr>
          <p:cNvPr id="5391" name="Google Shape;5391;g280de3d4a38_0_733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392" name="Google Shape;5392;g280de3d4a38_0_7338"/>
          <p:cNvGrpSpPr/>
          <p:nvPr/>
        </p:nvGrpSpPr>
        <p:grpSpPr>
          <a:xfrm>
            <a:off x="8041173" y="4778596"/>
            <a:ext cx="598277" cy="170409"/>
            <a:chOff x="238125" y="1822850"/>
            <a:chExt cx="7080200" cy="2016675"/>
          </a:xfrm>
        </p:grpSpPr>
        <p:sp>
          <p:nvSpPr>
            <p:cNvPr id="5393" name="Google Shape;5393;g280de3d4a38_0_733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4" name="Google Shape;5394;g280de3d4a38_0_733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5" name="Google Shape;5395;g280de3d4a38_0_733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6" name="Google Shape;5396;g280de3d4a38_0_733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7" name="Google Shape;5397;g280de3d4a38_0_733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8" name="Google Shape;5398;g280de3d4a38_0_733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9" name="Google Shape;5399;g280de3d4a38_0_733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00" name="Google Shape;5400;g280de3d4a38_0_7338"/>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01" name="Google Shape;5401;g280de3d4a38_0_7338"/>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402" name="Google Shape;5402;g280de3d4a38_0_7338"/>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3" name="Google Shape;5403;g280de3d4a38_0_7338"/>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404" name="Google Shape;5404;g280de3d4a38_0_733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5405" name="Shape 5405"/>
        <p:cNvGrpSpPr/>
        <p:nvPr/>
      </p:nvGrpSpPr>
      <p:grpSpPr>
        <a:xfrm>
          <a:off x="0" y="0"/>
          <a:ext cx="0" cy="0"/>
          <a:chOff x="0" y="0"/>
          <a:chExt cx="0" cy="0"/>
        </a:xfrm>
      </p:grpSpPr>
      <p:grpSp>
        <p:nvGrpSpPr>
          <p:cNvPr id="5406" name="Google Shape;5406;g280de3d4a38_0_7353"/>
          <p:cNvGrpSpPr/>
          <p:nvPr/>
        </p:nvGrpSpPr>
        <p:grpSpPr>
          <a:xfrm>
            <a:off x="2726703" y="6"/>
            <a:ext cx="3697033" cy="5143642"/>
            <a:chOff x="1926275" y="238125"/>
            <a:chExt cx="3765950" cy="5239525"/>
          </a:xfrm>
        </p:grpSpPr>
        <p:sp>
          <p:nvSpPr>
            <p:cNvPr id="5407" name="Google Shape;5407;g280de3d4a38_0_735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8" name="Google Shape;5408;g280de3d4a38_0_735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9" name="Google Shape;5409;g280de3d4a38_0_735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0" name="Google Shape;5410;g280de3d4a38_0_735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1" name="Google Shape;5411;g280de3d4a38_0_735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2" name="Google Shape;5412;g280de3d4a38_0_735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3" name="Google Shape;5413;g280de3d4a38_0_735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4" name="Google Shape;5414;g280de3d4a38_0_735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5" name="Google Shape;5415;g280de3d4a38_0_735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6" name="Google Shape;5416;g280de3d4a38_0_735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7" name="Google Shape;5417;g280de3d4a38_0_735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8" name="Google Shape;5418;g280de3d4a38_0_735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9" name="Google Shape;5419;g280de3d4a38_0_735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0" name="Google Shape;5420;g280de3d4a38_0_735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1" name="Google Shape;5421;g280de3d4a38_0_735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2" name="Google Shape;5422;g280de3d4a38_0_735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3" name="Google Shape;5423;g280de3d4a38_0_735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4" name="Google Shape;5424;g280de3d4a38_0_735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5" name="Google Shape;5425;g280de3d4a38_0_735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6" name="Google Shape;5426;g280de3d4a38_0_735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7" name="Google Shape;5427;g280de3d4a38_0_735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8" name="Google Shape;5428;g280de3d4a38_0_735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9" name="Google Shape;5429;g280de3d4a38_0_735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0" name="Google Shape;5430;g280de3d4a38_0_735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1" name="Google Shape;5431;g280de3d4a38_0_735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2" name="Google Shape;5432;g280de3d4a38_0_735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3" name="Google Shape;5433;g280de3d4a38_0_735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4" name="Google Shape;5434;g280de3d4a38_0_735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5" name="Google Shape;5435;g280de3d4a38_0_735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6" name="Google Shape;5436;g280de3d4a38_0_735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7" name="Google Shape;5437;g280de3d4a38_0_735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8" name="Google Shape;5438;g280de3d4a38_0_735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9" name="Google Shape;5439;g280de3d4a38_0_735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0" name="Google Shape;5440;g280de3d4a38_0_735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1" name="Google Shape;5441;g280de3d4a38_0_735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2" name="Google Shape;5442;g280de3d4a38_0_735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3" name="Google Shape;5443;g280de3d4a38_0_735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4" name="Google Shape;5444;g280de3d4a38_0_735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5" name="Google Shape;5445;g280de3d4a38_0_735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6" name="Google Shape;5446;g280de3d4a38_0_735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7" name="Google Shape;5447;g280de3d4a38_0_735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8" name="Google Shape;5448;g280de3d4a38_0_735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9" name="Google Shape;5449;g280de3d4a38_0_735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0" name="Google Shape;5450;g280de3d4a38_0_735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1" name="Google Shape;5451;g280de3d4a38_0_735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2" name="Google Shape;5452;g280de3d4a38_0_735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3" name="Google Shape;5453;g280de3d4a38_0_735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4" name="Google Shape;5454;g280de3d4a38_0_735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5" name="Google Shape;5455;g280de3d4a38_0_735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6" name="Google Shape;5456;g280de3d4a38_0_735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7" name="Google Shape;5457;g280de3d4a38_0_735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8" name="Google Shape;5458;g280de3d4a38_0_735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9" name="Google Shape;5459;g280de3d4a38_0_735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0" name="Google Shape;5460;g280de3d4a38_0_735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1" name="Google Shape;5461;g280de3d4a38_0_735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2" name="Google Shape;5462;g280de3d4a38_0_735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3" name="Google Shape;5463;g280de3d4a38_0_735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4" name="Google Shape;5464;g280de3d4a38_0_735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5" name="Google Shape;5465;g280de3d4a38_0_735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6" name="Google Shape;5466;g280de3d4a38_0_735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67" name="Google Shape;5467;g280de3d4a38_0_7353"/>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68" name="Google Shape;5468;g280de3d4a38_0_7353"/>
          <p:cNvGrpSpPr/>
          <p:nvPr/>
        </p:nvGrpSpPr>
        <p:grpSpPr>
          <a:xfrm>
            <a:off x="2686262" y="2"/>
            <a:ext cx="2103910" cy="5143716"/>
            <a:chOff x="2726150" y="238125"/>
            <a:chExt cx="2142475" cy="5238000"/>
          </a:xfrm>
        </p:grpSpPr>
        <p:sp>
          <p:nvSpPr>
            <p:cNvPr id="5469" name="Google Shape;5469;g280de3d4a38_0_7353"/>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0" name="Google Shape;5470;g280de3d4a38_0_7353"/>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1" name="Google Shape;5471;g280de3d4a38_0_7353"/>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72" name="Google Shape;5472;g280de3d4a38_0_7353"/>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73" name="Google Shape;5473;g280de3d4a38_0_7353"/>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5474" name="Google Shape;5474;g280de3d4a38_0_735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475" name="Google Shape;5475;g280de3d4a38_0_7353"/>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6" name="Google Shape;5476;g280de3d4a38_0_7353"/>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5477" name="Google Shape;5477;g280de3d4a38_0_735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5478" name="Google Shape;5478;g280de3d4a38_0_735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5479" name="Shape 5479"/>
        <p:cNvGrpSpPr/>
        <p:nvPr/>
      </p:nvGrpSpPr>
      <p:grpSpPr>
        <a:xfrm>
          <a:off x="0" y="0"/>
          <a:ext cx="0" cy="0"/>
          <a:chOff x="0" y="0"/>
          <a:chExt cx="0" cy="0"/>
        </a:xfrm>
      </p:grpSpPr>
      <p:sp>
        <p:nvSpPr>
          <p:cNvPr id="5480" name="Google Shape;5480;g280de3d4a38_0_7427"/>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81" name="Google Shape;5481;g280de3d4a38_0_7427"/>
          <p:cNvGrpSpPr/>
          <p:nvPr/>
        </p:nvGrpSpPr>
        <p:grpSpPr>
          <a:xfrm>
            <a:off x="2686262" y="2"/>
            <a:ext cx="2103910" cy="5143716"/>
            <a:chOff x="2726150" y="238125"/>
            <a:chExt cx="2142475" cy="5238000"/>
          </a:xfrm>
        </p:grpSpPr>
        <p:sp>
          <p:nvSpPr>
            <p:cNvPr id="5482" name="Google Shape;5482;g280de3d4a38_0_7427"/>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3" name="Google Shape;5483;g280de3d4a38_0_7427"/>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4" name="Google Shape;5484;g280de3d4a38_0_7427"/>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85" name="Google Shape;5485;g280de3d4a38_0_7427"/>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86" name="Google Shape;5486;g280de3d4a38_0_7427"/>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5487" name="Google Shape;5487;g280de3d4a38_0_742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488" name="Google Shape;5488;g280de3d4a38_0_7427"/>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9" name="Google Shape;5489;g280de3d4a38_0_7427"/>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490" name="Google Shape;5490;g280de3d4a38_0_7427"/>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91" name="Google Shape;5491;g280de3d4a38_0_7427"/>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492" name="Shape 5492"/>
        <p:cNvGrpSpPr/>
        <p:nvPr/>
      </p:nvGrpSpPr>
      <p:grpSpPr>
        <a:xfrm>
          <a:off x="0" y="0"/>
          <a:ext cx="0" cy="0"/>
          <a:chOff x="0" y="0"/>
          <a:chExt cx="0" cy="0"/>
        </a:xfrm>
      </p:grpSpPr>
      <p:sp>
        <p:nvSpPr>
          <p:cNvPr id="5493" name="Google Shape;5493;g280de3d4a38_0_744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94" name="Google Shape;5494;g280de3d4a38_0_744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5495" name="Google Shape;5495;g280de3d4a38_0_744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5496" name="Google Shape;5496;g280de3d4a38_0_744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497" name="Google Shape;5497;g280de3d4a38_0_7440"/>
          <p:cNvGrpSpPr/>
          <p:nvPr/>
        </p:nvGrpSpPr>
        <p:grpSpPr>
          <a:xfrm>
            <a:off x="8041173" y="4778596"/>
            <a:ext cx="598277" cy="170409"/>
            <a:chOff x="238125" y="1822850"/>
            <a:chExt cx="7080200" cy="2016675"/>
          </a:xfrm>
        </p:grpSpPr>
        <p:sp>
          <p:nvSpPr>
            <p:cNvPr id="5498" name="Google Shape;5498;g280de3d4a38_0_744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9" name="Google Shape;5499;g280de3d4a38_0_744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0" name="Google Shape;5500;g280de3d4a38_0_744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1" name="Google Shape;5501;g280de3d4a38_0_744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2" name="Google Shape;5502;g280de3d4a38_0_744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3" name="Google Shape;5503;g280de3d4a38_0_744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4" name="Google Shape;5504;g280de3d4a38_0_744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05" name="Google Shape;5505;g280de3d4a38_0_744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5506" name="Shape 5506"/>
        <p:cNvGrpSpPr/>
        <p:nvPr/>
      </p:nvGrpSpPr>
      <p:grpSpPr>
        <a:xfrm>
          <a:off x="0" y="0"/>
          <a:ext cx="0" cy="0"/>
          <a:chOff x="0" y="0"/>
          <a:chExt cx="0" cy="0"/>
        </a:xfrm>
      </p:grpSpPr>
      <p:sp>
        <p:nvSpPr>
          <p:cNvPr id="5507" name="Google Shape;5507;g280de3d4a38_0_7454"/>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8" name="Google Shape;5508;g280de3d4a38_0_7454"/>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09" name="Google Shape;5509;g280de3d4a38_0_745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10" name="Google Shape;5510;g280de3d4a38_0_745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511" name="Shape 5511"/>
        <p:cNvGrpSpPr/>
        <p:nvPr/>
      </p:nvGrpSpPr>
      <p:grpSpPr>
        <a:xfrm>
          <a:off x="0" y="0"/>
          <a:ext cx="0" cy="0"/>
          <a:chOff x="0" y="0"/>
          <a:chExt cx="0" cy="0"/>
        </a:xfrm>
      </p:grpSpPr>
      <p:sp>
        <p:nvSpPr>
          <p:cNvPr id="5512" name="Google Shape;5512;g280de3d4a38_0_7459"/>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513" name="Google Shape;5513;g280de3d4a38_0_745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14" name="Google Shape;5514;g280de3d4a38_0_7459"/>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5515" name="Google Shape;5515;g280de3d4a38_0_7459"/>
          <p:cNvGrpSpPr/>
          <p:nvPr/>
        </p:nvGrpSpPr>
        <p:grpSpPr>
          <a:xfrm>
            <a:off x="8041173" y="4778596"/>
            <a:ext cx="598277" cy="170409"/>
            <a:chOff x="238125" y="1822850"/>
            <a:chExt cx="7080200" cy="2016675"/>
          </a:xfrm>
        </p:grpSpPr>
        <p:sp>
          <p:nvSpPr>
            <p:cNvPr id="5516" name="Google Shape;5516;g280de3d4a38_0_745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7" name="Google Shape;5517;g280de3d4a38_0_745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8" name="Google Shape;5518;g280de3d4a38_0_745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9" name="Google Shape;5519;g280de3d4a38_0_745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0" name="Google Shape;5520;g280de3d4a38_0_745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1" name="Google Shape;5521;g280de3d4a38_0_745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2" name="Google Shape;5522;g280de3d4a38_0_745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23" name="Google Shape;5523;g280de3d4a38_0_745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24" name="Shape 5524"/>
        <p:cNvGrpSpPr/>
        <p:nvPr/>
      </p:nvGrpSpPr>
      <p:grpSpPr>
        <a:xfrm>
          <a:off x="0" y="0"/>
          <a:ext cx="0" cy="0"/>
          <a:chOff x="0" y="0"/>
          <a:chExt cx="0" cy="0"/>
        </a:xfrm>
      </p:grpSpPr>
      <p:sp>
        <p:nvSpPr>
          <p:cNvPr id="5525" name="Google Shape;5525;g280de3d4a38_0_747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526" name="Google Shape;5526;g280de3d4a38_0_747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5527" name="Shape 5527"/>
        <p:cNvGrpSpPr/>
        <p:nvPr/>
      </p:nvGrpSpPr>
      <p:grpSpPr>
        <a:xfrm>
          <a:off x="0" y="0"/>
          <a:ext cx="0" cy="0"/>
          <a:chOff x="0" y="0"/>
          <a:chExt cx="0" cy="0"/>
        </a:xfrm>
      </p:grpSpPr>
      <p:grpSp>
        <p:nvGrpSpPr>
          <p:cNvPr id="5528" name="Google Shape;5528;g280de3d4a38_0_7475"/>
          <p:cNvGrpSpPr/>
          <p:nvPr/>
        </p:nvGrpSpPr>
        <p:grpSpPr>
          <a:xfrm>
            <a:off x="3698727" y="6"/>
            <a:ext cx="3697033" cy="5143642"/>
            <a:chOff x="1926275" y="238125"/>
            <a:chExt cx="3765950" cy="5239525"/>
          </a:xfrm>
        </p:grpSpPr>
        <p:sp>
          <p:nvSpPr>
            <p:cNvPr id="5529" name="Google Shape;5529;g280de3d4a38_0_747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0" name="Google Shape;5530;g280de3d4a38_0_747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1" name="Google Shape;5531;g280de3d4a38_0_747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2" name="Google Shape;5532;g280de3d4a38_0_747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3" name="Google Shape;5533;g280de3d4a38_0_747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4" name="Google Shape;5534;g280de3d4a38_0_747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5" name="Google Shape;5535;g280de3d4a38_0_747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6" name="Google Shape;5536;g280de3d4a38_0_747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7" name="Google Shape;5537;g280de3d4a38_0_747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8" name="Google Shape;5538;g280de3d4a38_0_747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9" name="Google Shape;5539;g280de3d4a38_0_747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0" name="Google Shape;5540;g280de3d4a38_0_747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1" name="Google Shape;5541;g280de3d4a38_0_747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2" name="Google Shape;5542;g280de3d4a38_0_747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3" name="Google Shape;5543;g280de3d4a38_0_747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4" name="Google Shape;5544;g280de3d4a38_0_747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5" name="Google Shape;5545;g280de3d4a38_0_747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6" name="Google Shape;5546;g280de3d4a38_0_747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7" name="Google Shape;5547;g280de3d4a38_0_747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8" name="Google Shape;5548;g280de3d4a38_0_747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9" name="Google Shape;5549;g280de3d4a38_0_747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0" name="Google Shape;5550;g280de3d4a38_0_747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1" name="Google Shape;5551;g280de3d4a38_0_747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2" name="Google Shape;5552;g280de3d4a38_0_747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3" name="Google Shape;5553;g280de3d4a38_0_747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4" name="Google Shape;5554;g280de3d4a38_0_747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5" name="Google Shape;5555;g280de3d4a38_0_747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6" name="Google Shape;5556;g280de3d4a38_0_747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7" name="Google Shape;5557;g280de3d4a38_0_747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8" name="Google Shape;5558;g280de3d4a38_0_747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9" name="Google Shape;5559;g280de3d4a38_0_747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0" name="Google Shape;5560;g280de3d4a38_0_747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1" name="Google Shape;5561;g280de3d4a38_0_747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2" name="Google Shape;5562;g280de3d4a38_0_747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3" name="Google Shape;5563;g280de3d4a38_0_747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4" name="Google Shape;5564;g280de3d4a38_0_747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5" name="Google Shape;5565;g280de3d4a38_0_747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6" name="Google Shape;5566;g280de3d4a38_0_747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7" name="Google Shape;5567;g280de3d4a38_0_747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8" name="Google Shape;5568;g280de3d4a38_0_747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9" name="Google Shape;5569;g280de3d4a38_0_747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0" name="Google Shape;5570;g280de3d4a38_0_747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1" name="Google Shape;5571;g280de3d4a38_0_747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2" name="Google Shape;5572;g280de3d4a38_0_747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3" name="Google Shape;5573;g280de3d4a38_0_747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4" name="Google Shape;5574;g280de3d4a38_0_747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5" name="Google Shape;5575;g280de3d4a38_0_747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6" name="Google Shape;5576;g280de3d4a38_0_747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7" name="Google Shape;5577;g280de3d4a38_0_747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8" name="Google Shape;5578;g280de3d4a38_0_747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9" name="Google Shape;5579;g280de3d4a38_0_747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0" name="Google Shape;5580;g280de3d4a38_0_747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1" name="Google Shape;5581;g280de3d4a38_0_747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2" name="Google Shape;5582;g280de3d4a38_0_747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3" name="Google Shape;5583;g280de3d4a38_0_747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4" name="Google Shape;5584;g280de3d4a38_0_747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5" name="Google Shape;5585;g280de3d4a38_0_747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6" name="Google Shape;5586;g280de3d4a38_0_747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7" name="Google Shape;5587;g280de3d4a38_0_747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8" name="Google Shape;5588;g280de3d4a38_0_747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89" name="Google Shape;5589;g280de3d4a38_0_7475"/>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0" name="Google Shape;5590;g280de3d4a38_0_747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91" name="Google Shape;5591;g280de3d4a38_0_747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4117"/>
              </a:srgbClr>
            </a:outerShdw>
          </a:effectLst>
        </p:spPr>
      </p:sp>
      <p:sp>
        <p:nvSpPr>
          <p:cNvPr id="5592" name="Google Shape;5592;g280de3d4a38_0_747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5593" name="Google Shape;5593;g280de3d4a38_0_7475"/>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898" name="Shape 898"/>
        <p:cNvGrpSpPr/>
        <p:nvPr/>
      </p:nvGrpSpPr>
      <p:grpSpPr>
        <a:xfrm>
          <a:off x="0" y="0"/>
          <a:ext cx="0" cy="0"/>
          <a:chOff x="0" y="0"/>
          <a:chExt cx="0" cy="0"/>
        </a:xfrm>
      </p:grpSpPr>
      <p:grpSp>
        <p:nvGrpSpPr>
          <p:cNvPr id="899" name="Google Shape;899;p86"/>
          <p:cNvGrpSpPr/>
          <p:nvPr/>
        </p:nvGrpSpPr>
        <p:grpSpPr>
          <a:xfrm>
            <a:off x="3698727" y="6"/>
            <a:ext cx="3697033" cy="5143642"/>
            <a:chOff x="1926275" y="238125"/>
            <a:chExt cx="3765950" cy="5239525"/>
          </a:xfrm>
        </p:grpSpPr>
        <p:sp>
          <p:nvSpPr>
            <p:cNvPr id="900" name="Google Shape;900;p8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8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8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8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8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8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8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8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8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8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8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8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8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8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8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8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8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8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8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8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8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8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8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8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8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8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8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8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8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8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8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8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8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8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8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8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8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8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8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8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8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8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8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8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8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8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8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8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8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8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8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8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8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8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8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8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8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8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8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0" name="Google Shape;960;p8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8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62" name="Google Shape;962;p86"/>
          <p:cNvGrpSpPr/>
          <p:nvPr/>
        </p:nvGrpSpPr>
        <p:grpSpPr>
          <a:xfrm>
            <a:off x="1285921" y="2144122"/>
            <a:ext cx="2868897" cy="817157"/>
            <a:chOff x="238125" y="1822850"/>
            <a:chExt cx="7080200" cy="2016675"/>
          </a:xfrm>
        </p:grpSpPr>
        <p:sp>
          <p:nvSpPr>
            <p:cNvPr id="963" name="Google Shape;963;p8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8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8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8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8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8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8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0" name="Google Shape;970;p8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333"/>
              </a:srgbClr>
            </a:outerShdw>
          </a:effectLst>
        </p:spPr>
      </p:sp>
      <p:sp>
        <p:nvSpPr>
          <p:cNvPr id="971" name="Google Shape;971;p8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5594" name="Shape 5594"/>
        <p:cNvGrpSpPr/>
        <p:nvPr/>
      </p:nvGrpSpPr>
      <p:grpSpPr>
        <a:xfrm>
          <a:off x="0" y="0"/>
          <a:ext cx="0" cy="0"/>
          <a:chOff x="0" y="0"/>
          <a:chExt cx="0" cy="0"/>
        </a:xfrm>
      </p:grpSpPr>
      <p:sp>
        <p:nvSpPr>
          <p:cNvPr id="5595" name="Google Shape;5595;g280de3d4a38_0_7542"/>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6" name="Google Shape;5596;g280de3d4a38_0_754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597" name="Google Shape;5597;g280de3d4a38_0_7542"/>
          <p:cNvGrpSpPr/>
          <p:nvPr/>
        </p:nvGrpSpPr>
        <p:grpSpPr>
          <a:xfrm>
            <a:off x="1285921" y="2144122"/>
            <a:ext cx="2868897" cy="817157"/>
            <a:chOff x="238125" y="1822850"/>
            <a:chExt cx="7080200" cy="2016675"/>
          </a:xfrm>
        </p:grpSpPr>
        <p:sp>
          <p:nvSpPr>
            <p:cNvPr id="5598" name="Google Shape;5598;g280de3d4a38_0_754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9" name="Google Shape;5599;g280de3d4a38_0_754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0" name="Google Shape;5600;g280de3d4a38_0_754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1" name="Google Shape;5601;g280de3d4a38_0_754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2" name="Google Shape;5602;g280de3d4a38_0_754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3" name="Google Shape;5603;g280de3d4a38_0_754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4" name="Google Shape;5604;g280de3d4a38_0_754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05" name="Google Shape;5605;g280de3d4a38_0_754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4117"/>
              </a:srgbClr>
            </a:outerShdw>
          </a:effectLst>
        </p:spPr>
      </p:sp>
      <p:sp>
        <p:nvSpPr>
          <p:cNvPr id="5606" name="Google Shape;5606;g280de3d4a38_0_754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Grey">
  <p:cSld name="Title Only_Grey">
    <p:bg>
      <p:bgPr>
        <a:solidFill>
          <a:schemeClr val="accent1"/>
        </a:solidFill>
      </p:bgPr>
    </p:bg>
    <p:spTree>
      <p:nvGrpSpPr>
        <p:cNvPr id="5612" name="Shape 5612"/>
        <p:cNvGrpSpPr/>
        <p:nvPr/>
      </p:nvGrpSpPr>
      <p:grpSpPr>
        <a:xfrm>
          <a:off x="0" y="0"/>
          <a:ext cx="0" cy="0"/>
          <a:chOff x="0" y="0"/>
          <a:chExt cx="0" cy="0"/>
        </a:xfrm>
      </p:grpSpPr>
      <p:sp>
        <p:nvSpPr>
          <p:cNvPr id="5613" name="Google Shape;5613;p19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14" name="Google Shape;5614;p19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2812"/>
              <a:buFont typeface="Inter Black"/>
              <a:buNone/>
              <a:defRPr>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15" name="Google Shape;5615;p19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lue Title_No photo" type="title">
  <p:cSld name="TITLE">
    <p:bg>
      <p:bgPr>
        <a:blipFill>
          <a:blip r:embed="rId2">
            <a:alphaModFix/>
          </a:blip>
          <a:stretch>
            <a:fillRect/>
          </a:stretch>
        </a:blipFill>
      </p:bgPr>
    </p:bg>
    <p:spTree>
      <p:nvGrpSpPr>
        <p:cNvPr id="5616" name="Shape 5616"/>
        <p:cNvGrpSpPr/>
        <p:nvPr/>
      </p:nvGrpSpPr>
      <p:grpSpPr>
        <a:xfrm>
          <a:off x="0" y="0"/>
          <a:ext cx="0" cy="0"/>
          <a:chOff x="0" y="0"/>
          <a:chExt cx="0" cy="0"/>
        </a:xfrm>
      </p:grpSpPr>
      <p:sp>
        <p:nvSpPr>
          <p:cNvPr id="5617" name="Google Shape;5617;p22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18" name="Google Shape;5618;p22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ey Blue Title_No photo">
  <p:cSld name="1_Grey Blue Title_No photo">
    <p:bg>
      <p:bgPr>
        <a:blipFill>
          <a:blip r:embed="rId2">
            <a:alphaModFix/>
          </a:blip>
          <a:stretch>
            <a:fillRect/>
          </a:stretch>
        </a:blipFill>
      </p:bgPr>
    </p:bg>
    <p:spTree>
      <p:nvGrpSpPr>
        <p:cNvPr id="5619" name="Shape 5619"/>
        <p:cNvGrpSpPr/>
        <p:nvPr/>
      </p:nvGrpSpPr>
      <p:grpSpPr>
        <a:xfrm>
          <a:off x="0" y="0"/>
          <a:ext cx="0" cy="0"/>
          <a:chOff x="0" y="0"/>
          <a:chExt cx="0" cy="0"/>
        </a:xfrm>
      </p:grpSpPr>
      <p:sp>
        <p:nvSpPr>
          <p:cNvPr id="5620" name="Google Shape;5620;p22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21" name="Google Shape;5621;p22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ey Blue Title_No photo">
  <p:cSld name="2_Grey Blue Title_No photo">
    <p:bg>
      <p:bgPr>
        <a:blipFill>
          <a:blip r:embed="rId2">
            <a:alphaModFix/>
          </a:blip>
          <a:stretch>
            <a:fillRect/>
          </a:stretch>
        </a:blipFill>
      </p:bgPr>
    </p:bg>
    <p:spTree>
      <p:nvGrpSpPr>
        <p:cNvPr id="5622" name="Shape 5622"/>
        <p:cNvGrpSpPr/>
        <p:nvPr/>
      </p:nvGrpSpPr>
      <p:grpSpPr>
        <a:xfrm>
          <a:off x="0" y="0"/>
          <a:ext cx="0" cy="0"/>
          <a:chOff x="0" y="0"/>
          <a:chExt cx="0" cy="0"/>
        </a:xfrm>
      </p:grpSpPr>
      <p:sp>
        <p:nvSpPr>
          <p:cNvPr id="5623" name="Google Shape;5623;p22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24" name="Google Shape;5624;p22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Grey Blue Title_No photo">
  <p:cSld name="3_Grey Blue Title_No photo">
    <p:bg>
      <p:bgPr>
        <a:blipFill>
          <a:blip r:embed="rId2">
            <a:alphaModFix/>
          </a:blip>
          <a:stretch>
            <a:fillRect/>
          </a:stretch>
        </a:blipFill>
      </p:bgPr>
    </p:bg>
    <p:spTree>
      <p:nvGrpSpPr>
        <p:cNvPr id="5625" name="Shape 5625"/>
        <p:cNvGrpSpPr/>
        <p:nvPr/>
      </p:nvGrpSpPr>
      <p:grpSpPr>
        <a:xfrm>
          <a:off x="0" y="0"/>
          <a:ext cx="0" cy="0"/>
          <a:chOff x="0" y="0"/>
          <a:chExt cx="0" cy="0"/>
        </a:xfrm>
      </p:grpSpPr>
      <p:sp>
        <p:nvSpPr>
          <p:cNvPr id="5626" name="Google Shape;5626;p22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27" name="Google Shape;5627;p22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t 1 Title_No Photo">
  <p:cSld name="Opt 1 Title_No Photo">
    <p:bg>
      <p:bgPr>
        <a:blipFill>
          <a:blip r:embed="rId2">
            <a:alphaModFix/>
          </a:blip>
          <a:stretch>
            <a:fillRect/>
          </a:stretch>
        </a:blipFill>
      </p:bgPr>
    </p:bg>
    <p:spTree>
      <p:nvGrpSpPr>
        <p:cNvPr id="5628" name="Shape 5628"/>
        <p:cNvGrpSpPr/>
        <p:nvPr/>
      </p:nvGrpSpPr>
      <p:grpSpPr>
        <a:xfrm>
          <a:off x="0" y="0"/>
          <a:ext cx="0" cy="0"/>
          <a:chOff x="0" y="0"/>
          <a:chExt cx="0" cy="0"/>
        </a:xfrm>
      </p:grpSpPr>
      <p:sp>
        <p:nvSpPr>
          <p:cNvPr id="5629" name="Google Shape;5629;p227"/>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30" name="Google Shape;5630;p227"/>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31" name="Google Shape;5631;p227"/>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pt 1 Title_No Photo">
  <p:cSld name="1_Opt 1 Title_No Photo">
    <p:bg>
      <p:bgPr>
        <a:blipFill>
          <a:blip r:embed="rId2">
            <a:alphaModFix/>
          </a:blip>
          <a:stretch>
            <a:fillRect/>
          </a:stretch>
        </a:blipFill>
      </p:bgPr>
    </p:bg>
    <p:spTree>
      <p:nvGrpSpPr>
        <p:cNvPr id="5632" name="Shape 5632"/>
        <p:cNvGrpSpPr/>
        <p:nvPr/>
      </p:nvGrpSpPr>
      <p:grpSpPr>
        <a:xfrm>
          <a:off x="0" y="0"/>
          <a:ext cx="0" cy="0"/>
          <a:chOff x="0" y="0"/>
          <a:chExt cx="0" cy="0"/>
        </a:xfrm>
      </p:grpSpPr>
      <p:sp>
        <p:nvSpPr>
          <p:cNvPr id="5633" name="Google Shape;5633;p228"/>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34" name="Google Shape;5634;p228"/>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35" name="Google Shape;5635;p228"/>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pt 1 Title_No Photo">
  <p:cSld name="2_Opt 1 Title_No Photo">
    <p:bg>
      <p:bgPr>
        <a:blipFill>
          <a:blip r:embed="rId2">
            <a:alphaModFix/>
          </a:blip>
          <a:stretch>
            <a:fillRect/>
          </a:stretch>
        </a:blipFill>
      </p:bgPr>
    </p:bg>
    <p:spTree>
      <p:nvGrpSpPr>
        <p:cNvPr id="5636" name="Shape 5636"/>
        <p:cNvGrpSpPr/>
        <p:nvPr/>
      </p:nvGrpSpPr>
      <p:grpSpPr>
        <a:xfrm>
          <a:off x="0" y="0"/>
          <a:ext cx="0" cy="0"/>
          <a:chOff x="0" y="0"/>
          <a:chExt cx="0" cy="0"/>
        </a:xfrm>
      </p:grpSpPr>
      <p:sp>
        <p:nvSpPr>
          <p:cNvPr id="5637" name="Google Shape;5637;p229"/>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38" name="Google Shape;5638;p229"/>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39" name="Google Shape;5639;p229"/>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pt 1 Title_No Photo">
  <p:cSld name="3_Opt 1 Title_No Photo">
    <p:bg>
      <p:bgPr>
        <a:blipFill>
          <a:blip r:embed="rId2">
            <a:alphaModFix/>
          </a:blip>
          <a:stretch>
            <a:fillRect/>
          </a:stretch>
        </a:blipFill>
      </p:bgPr>
    </p:bg>
    <p:spTree>
      <p:nvGrpSpPr>
        <p:cNvPr id="5640" name="Shape 5640"/>
        <p:cNvGrpSpPr/>
        <p:nvPr/>
      </p:nvGrpSpPr>
      <p:grpSpPr>
        <a:xfrm>
          <a:off x="0" y="0"/>
          <a:ext cx="0" cy="0"/>
          <a:chOff x="0" y="0"/>
          <a:chExt cx="0" cy="0"/>
        </a:xfrm>
      </p:grpSpPr>
      <p:sp>
        <p:nvSpPr>
          <p:cNvPr id="5641" name="Google Shape;5641;p230"/>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42" name="Google Shape;5642;p230"/>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43" name="Google Shape;5643;p230"/>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2" name="Shape 972"/>
        <p:cNvGrpSpPr/>
        <p:nvPr/>
      </p:nvGrpSpPr>
      <p:grpSpPr>
        <a:xfrm>
          <a:off x="0" y="0"/>
          <a:ext cx="0" cy="0"/>
          <a:chOff x="0" y="0"/>
          <a:chExt cx="0" cy="0"/>
        </a:xfrm>
      </p:grpSpPr>
      <p:sp>
        <p:nvSpPr>
          <p:cNvPr id="973" name="Google Shape;973;p8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74" name="Google Shape;974;p8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75" name="Google Shape;975;p80"/>
          <p:cNvGrpSpPr/>
          <p:nvPr/>
        </p:nvGrpSpPr>
        <p:grpSpPr>
          <a:xfrm>
            <a:off x="8041173" y="4778596"/>
            <a:ext cx="598277" cy="170409"/>
            <a:chOff x="238125" y="1822850"/>
            <a:chExt cx="7080200" cy="2016675"/>
          </a:xfrm>
        </p:grpSpPr>
        <p:sp>
          <p:nvSpPr>
            <p:cNvPr id="976" name="Google Shape;976;p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83" name="Google Shape;983;p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pt 1 Title_No Photo">
  <p:cSld name="4_Opt 1 Title_No Photo">
    <p:bg>
      <p:bgPr>
        <a:blipFill>
          <a:blip r:embed="rId2">
            <a:alphaModFix/>
          </a:blip>
          <a:stretch>
            <a:fillRect/>
          </a:stretch>
        </a:blipFill>
      </p:bgPr>
    </p:bg>
    <p:spTree>
      <p:nvGrpSpPr>
        <p:cNvPr id="5644" name="Shape 5644"/>
        <p:cNvGrpSpPr/>
        <p:nvPr/>
      </p:nvGrpSpPr>
      <p:grpSpPr>
        <a:xfrm>
          <a:off x="0" y="0"/>
          <a:ext cx="0" cy="0"/>
          <a:chOff x="0" y="0"/>
          <a:chExt cx="0" cy="0"/>
        </a:xfrm>
      </p:grpSpPr>
      <p:sp>
        <p:nvSpPr>
          <p:cNvPr id="5645" name="Google Shape;5645;p231"/>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46" name="Google Shape;5646;p231"/>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47" name="Google Shape;5647;p231"/>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pt 1 Title_No Photo">
  <p:cSld name="5_Opt 1 Title_No Photo">
    <p:bg>
      <p:bgPr>
        <a:blipFill>
          <a:blip r:embed="rId2">
            <a:alphaModFix/>
          </a:blip>
          <a:stretch>
            <a:fillRect/>
          </a:stretch>
        </a:blipFill>
      </p:bgPr>
    </p:bg>
    <p:spTree>
      <p:nvGrpSpPr>
        <p:cNvPr id="5648" name="Shape 5648"/>
        <p:cNvGrpSpPr/>
        <p:nvPr/>
      </p:nvGrpSpPr>
      <p:grpSpPr>
        <a:xfrm>
          <a:off x="0" y="0"/>
          <a:ext cx="0" cy="0"/>
          <a:chOff x="0" y="0"/>
          <a:chExt cx="0" cy="0"/>
        </a:xfrm>
      </p:grpSpPr>
      <p:sp>
        <p:nvSpPr>
          <p:cNvPr id="5649" name="Google Shape;5649;p232"/>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50" name="Google Shape;5650;p232"/>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51" name="Google Shape;5651;p232"/>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pt 1 Title_No Photo">
  <p:cSld name="6_Opt 1 Title_No Photo">
    <p:bg>
      <p:bgPr>
        <a:blipFill>
          <a:blip r:embed="rId2">
            <a:alphaModFix/>
          </a:blip>
          <a:stretch>
            <a:fillRect/>
          </a:stretch>
        </a:blipFill>
      </p:bgPr>
    </p:bg>
    <p:spTree>
      <p:nvGrpSpPr>
        <p:cNvPr id="5652" name="Shape 5652"/>
        <p:cNvGrpSpPr/>
        <p:nvPr/>
      </p:nvGrpSpPr>
      <p:grpSpPr>
        <a:xfrm>
          <a:off x="0" y="0"/>
          <a:ext cx="0" cy="0"/>
          <a:chOff x="0" y="0"/>
          <a:chExt cx="0" cy="0"/>
        </a:xfrm>
      </p:grpSpPr>
      <p:sp>
        <p:nvSpPr>
          <p:cNvPr id="5653" name="Google Shape;5653;p233"/>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54" name="Google Shape;5654;p23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55" name="Google Shape;5655;p23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Opt 1 Title_No Photo">
  <p:cSld name="7_Opt 1 Title_No Photo">
    <p:bg>
      <p:bgPr>
        <a:blipFill>
          <a:blip r:embed="rId2">
            <a:alphaModFix/>
          </a:blip>
          <a:stretch>
            <a:fillRect/>
          </a:stretch>
        </a:blipFill>
      </p:bgPr>
    </p:bg>
    <p:spTree>
      <p:nvGrpSpPr>
        <p:cNvPr id="5656" name="Shape 5656"/>
        <p:cNvGrpSpPr/>
        <p:nvPr/>
      </p:nvGrpSpPr>
      <p:grpSpPr>
        <a:xfrm>
          <a:off x="0" y="0"/>
          <a:ext cx="0" cy="0"/>
          <a:chOff x="0" y="0"/>
          <a:chExt cx="0" cy="0"/>
        </a:xfrm>
      </p:grpSpPr>
      <p:sp>
        <p:nvSpPr>
          <p:cNvPr id="5657" name="Google Shape;5657;p234"/>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58" name="Google Shape;5658;p23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59" name="Google Shape;5659;p23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Opt 1 Title_No Photo">
  <p:cSld name="8_Opt 1 Title_No Photo">
    <p:bg>
      <p:bgPr>
        <a:blipFill>
          <a:blip r:embed="rId2">
            <a:alphaModFix/>
          </a:blip>
          <a:stretch>
            <a:fillRect/>
          </a:stretch>
        </a:blipFill>
      </p:bgPr>
    </p:bg>
    <p:spTree>
      <p:nvGrpSpPr>
        <p:cNvPr id="5660" name="Shape 5660"/>
        <p:cNvGrpSpPr/>
        <p:nvPr/>
      </p:nvGrpSpPr>
      <p:grpSpPr>
        <a:xfrm>
          <a:off x="0" y="0"/>
          <a:ext cx="0" cy="0"/>
          <a:chOff x="0" y="0"/>
          <a:chExt cx="0" cy="0"/>
        </a:xfrm>
      </p:grpSpPr>
      <p:sp>
        <p:nvSpPr>
          <p:cNvPr id="5661" name="Google Shape;5661;p235"/>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62" name="Google Shape;5662;p23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63" name="Google Shape;5663;p23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Opt 1 Title_No Photo">
  <p:cSld name="9_Opt 1 Title_No Photo">
    <p:bg>
      <p:bgPr>
        <a:blipFill>
          <a:blip r:embed="rId2">
            <a:alphaModFix/>
          </a:blip>
          <a:stretch>
            <a:fillRect/>
          </a:stretch>
        </a:blipFill>
      </p:bgPr>
    </p:bg>
    <p:spTree>
      <p:nvGrpSpPr>
        <p:cNvPr id="5664" name="Shape 5664"/>
        <p:cNvGrpSpPr/>
        <p:nvPr/>
      </p:nvGrpSpPr>
      <p:grpSpPr>
        <a:xfrm>
          <a:off x="0" y="0"/>
          <a:ext cx="0" cy="0"/>
          <a:chOff x="0" y="0"/>
          <a:chExt cx="0" cy="0"/>
        </a:xfrm>
      </p:grpSpPr>
      <p:sp>
        <p:nvSpPr>
          <p:cNvPr id="5665" name="Google Shape;5665;p236"/>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66" name="Google Shape;5666;p23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67" name="Google Shape;5667;p23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5668" name="Shape 5668"/>
        <p:cNvGrpSpPr/>
        <p:nvPr/>
      </p:nvGrpSpPr>
      <p:grpSpPr>
        <a:xfrm>
          <a:off x="0" y="0"/>
          <a:ext cx="0" cy="0"/>
          <a:chOff x="0" y="0"/>
          <a:chExt cx="0" cy="0"/>
        </a:xfrm>
      </p:grpSpPr>
      <p:sp>
        <p:nvSpPr>
          <p:cNvPr id="5669" name="Google Shape;5669;p237"/>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70" name="Google Shape;5670;p237"/>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71" name="Google Shape;5671;p237"/>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72" name="Google Shape;5672;p23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Content">
  <p:cSld name="Bulleted Content">
    <p:spTree>
      <p:nvGrpSpPr>
        <p:cNvPr id="5673" name="Shape 5673"/>
        <p:cNvGrpSpPr/>
        <p:nvPr/>
      </p:nvGrpSpPr>
      <p:grpSpPr>
        <a:xfrm>
          <a:off x="0" y="0"/>
          <a:ext cx="0" cy="0"/>
          <a:chOff x="0" y="0"/>
          <a:chExt cx="0" cy="0"/>
        </a:xfrm>
      </p:grpSpPr>
      <p:sp>
        <p:nvSpPr>
          <p:cNvPr id="5674" name="Google Shape;5674;p238"/>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75" name="Google Shape;5675;p238"/>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76" name="Google Shape;5676;p238"/>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77" name="Google Shape;5677;p23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p:cSld name="2 Content">
    <p:spTree>
      <p:nvGrpSpPr>
        <p:cNvPr id="5678" name="Shape 5678"/>
        <p:cNvGrpSpPr/>
        <p:nvPr/>
      </p:nvGrpSpPr>
      <p:grpSpPr>
        <a:xfrm>
          <a:off x="0" y="0"/>
          <a:ext cx="0" cy="0"/>
          <a:chOff x="0" y="0"/>
          <a:chExt cx="0" cy="0"/>
        </a:xfrm>
      </p:grpSpPr>
      <p:sp>
        <p:nvSpPr>
          <p:cNvPr id="5679" name="Google Shape;5679;p23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80" name="Google Shape;5680;p23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81" name="Google Shape;5681;p239"/>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82" name="Google Shape;5682;p239"/>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83" name="Google Shape;5683;p239"/>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p:cSld name="2 Bulleted Content">
    <p:spTree>
      <p:nvGrpSpPr>
        <p:cNvPr id="5684" name="Shape 5684"/>
        <p:cNvGrpSpPr/>
        <p:nvPr/>
      </p:nvGrpSpPr>
      <p:grpSpPr>
        <a:xfrm>
          <a:off x="0" y="0"/>
          <a:ext cx="0" cy="0"/>
          <a:chOff x="0" y="0"/>
          <a:chExt cx="0" cy="0"/>
        </a:xfrm>
      </p:grpSpPr>
      <p:sp>
        <p:nvSpPr>
          <p:cNvPr id="5685" name="Google Shape;5685;p24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86" name="Google Shape;5686;p24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87" name="Google Shape;5687;p240"/>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88" name="Google Shape;5688;p240"/>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89" name="Google Shape;5689;p240"/>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984" name="Shape 984"/>
        <p:cNvGrpSpPr/>
        <p:nvPr/>
      </p:nvGrpSpPr>
      <p:grpSpPr>
        <a:xfrm>
          <a:off x="0" y="0"/>
          <a:ext cx="0" cy="0"/>
          <a:chOff x="0" y="0"/>
          <a:chExt cx="0" cy="0"/>
        </a:xfrm>
      </p:grpSpPr>
      <p:sp>
        <p:nvSpPr>
          <p:cNvPr id="985" name="Google Shape;985;p99"/>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99"/>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87" name="Google Shape;987;p99"/>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988" name="Google Shape;988;p99"/>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
  <p:cSld name="2 Content Rectangles">
    <p:spTree>
      <p:nvGrpSpPr>
        <p:cNvPr id="5690" name="Shape 5690"/>
        <p:cNvGrpSpPr/>
        <p:nvPr/>
      </p:nvGrpSpPr>
      <p:grpSpPr>
        <a:xfrm>
          <a:off x="0" y="0"/>
          <a:ext cx="0" cy="0"/>
          <a:chOff x="0" y="0"/>
          <a:chExt cx="0" cy="0"/>
        </a:xfrm>
      </p:grpSpPr>
      <p:sp>
        <p:nvSpPr>
          <p:cNvPr id="5691" name="Google Shape;5691;p24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92" name="Google Shape;5692;p24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93" name="Google Shape;5693;p241"/>
          <p:cNvSpPr txBox="1"/>
          <p:nvPr>
            <p:ph idx="1" type="body"/>
          </p:nvPr>
        </p:nvSpPr>
        <p:spPr>
          <a:xfrm>
            <a:off x="413544"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94" name="Google Shape;5694;p241"/>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95" name="Google Shape;5695;p241"/>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Rectangles">
  <p:cSld name="2 Bulleted Content Rectangles">
    <p:spTree>
      <p:nvGrpSpPr>
        <p:cNvPr id="5696" name="Shape 5696"/>
        <p:cNvGrpSpPr/>
        <p:nvPr/>
      </p:nvGrpSpPr>
      <p:grpSpPr>
        <a:xfrm>
          <a:off x="0" y="0"/>
          <a:ext cx="0" cy="0"/>
          <a:chOff x="0" y="0"/>
          <a:chExt cx="0" cy="0"/>
        </a:xfrm>
      </p:grpSpPr>
      <p:sp>
        <p:nvSpPr>
          <p:cNvPr id="5697" name="Google Shape;5697;p24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98" name="Google Shape;5698;p24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99" name="Google Shape;5699;p242"/>
          <p:cNvSpPr txBox="1"/>
          <p:nvPr>
            <p:ph idx="1" type="body"/>
          </p:nvPr>
        </p:nvSpPr>
        <p:spPr>
          <a:xfrm>
            <a:off x="413544" y="1366243"/>
            <a:ext cx="4138784" cy="2752576"/>
          </a:xfrm>
          <a:prstGeom prst="rect">
            <a:avLst/>
          </a:prstGeom>
          <a:solidFill>
            <a:schemeClr val="accent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00" name="Google Shape;5700;p242"/>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01" name="Google Shape;5701;p242"/>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702" name="Shape 5702"/>
        <p:cNvGrpSpPr/>
        <p:nvPr/>
      </p:nvGrpSpPr>
      <p:grpSpPr>
        <a:xfrm>
          <a:off x="0" y="0"/>
          <a:ext cx="0" cy="0"/>
          <a:chOff x="0" y="0"/>
          <a:chExt cx="0" cy="0"/>
        </a:xfrm>
      </p:grpSpPr>
      <p:sp>
        <p:nvSpPr>
          <p:cNvPr id="5703" name="Google Shape;5703;p243"/>
          <p:cNvSpPr txBox="1"/>
          <p:nvPr>
            <p:ph idx="1" type="body"/>
          </p:nvPr>
        </p:nvSpPr>
        <p:spPr>
          <a:xfrm>
            <a:off x="411870" y="1366243"/>
            <a:ext cx="4138783" cy="512563"/>
          </a:xfrm>
          <a:prstGeom prst="rect">
            <a:avLst/>
          </a:prstGeom>
          <a:solidFill>
            <a:srgbClr val="FFFFFF"/>
          </a:solid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5704" name="Google Shape;5704;p243"/>
          <p:cNvSpPr txBox="1"/>
          <p:nvPr>
            <p:ph idx="2" type="body"/>
          </p:nvPr>
        </p:nvSpPr>
        <p:spPr>
          <a:xfrm>
            <a:off x="4593348" y="1366243"/>
            <a:ext cx="4137946" cy="512563"/>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5705" name="Google Shape;5705;p24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06" name="Google Shape;5706;p24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07" name="Google Shape;5707;p243"/>
          <p:cNvSpPr txBox="1"/>
          <p:nvPr>
            <p:ph idx="3" type="body"/>
          </p:nvPr>
        </p:nvSpPr>
        <p:spPr>
          <a:xfrm>
            <a:off x="413544" y="1973182"/>
            <a:ext cx="4138784"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08" name="Google Shape;5708;p243"/>
          <p:cNvSpPr txBox="1"/>
          <p:nvPr>
            <p:ph idx="4" type="body"/>
          </p:nvPr>
        </p:nvSpPr>
        <p:spPr>
          <a:xfrm>
            <a:off x="4593348" y="1973182"/>
            <a:ext cx="4137946"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09" name="Google Shape;5709;p243"/>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5710" name="Shape 5710"/>
        <p:cNvGrpSpPr/>
        <p:nvPr/>
      </p:nvGrpSpPr>
      <p:grpSpPr>
        <a:xfrm>
          <a:off x="0" y="0"/>
          <a:ext cx="0" cy="0"/>
          <a:chOff x="0" y="0"/>
          <a:chExt cx="0" cy="0"/>
        </a:xfrm>
      </p:grpSpPr>
      <p:sp>
        <p:nvSpPr>
          <p:cNvPr id="5711" name="Google Shape;5711;p24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12" name="Google Shape;5712;p24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13" name="Google Shape;5713;p244"/>
          <p:cNvSpPr txBox="1"/>
          <p:nvPr>
            <p:ph idx="1" type="body"/>
          </p:nvPr>
        </p:nvSpPr>
        <p:spPr>
          <a:xfrm>
            <a:off x="413544" y="1366243"/>
            <a:ext cx="274187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14" name="Google Shape;5714;p244"/>
          <p:cNvSpPr txBox="1"/>
          <p:nvPr>
            <p:ph idx="2"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15" name="Google Shape;5715;p244"/>
          <p:cNvSpPr txBox="1"/>
          <p:nvPr>
            <p:ph idx="3"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16" name="Google Shape;5716;p244"/>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p:cSld name="3 Content Rectangles">
    <p:spTree>
      <p:nvGrpSpPr>
        <p:cNvPr id="5717" name="Shape 5717"/>
        <p:cNvGrpSpPr/>
        <p:nvPr/>
      </p:nvGrpSpPr>
      <p:grpSpPr>
        <a:xfrm>
          <a:off x="0" y="0"/>
          <a:ext cx="0" cy="0"/>
          <a:chOff x="0" y="0"/>
          <a:chExt cx="0" cy="0"/>
        </a:xfrm>
      </p:grpSpPr>
      <p:sp>
        <p:nvSpPr>
          <p:cNvPr id="5718" name="Google Shape;5718;p24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19" name="Google Shape;5719;p24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20" name="Google Shape;5720;p245"/>
          <p:cNvSpPr txBox="1"/>
          <p:nvPr>
            <p:ph idx="1" type="body"/>
          </p:nvPr>
        </p:nvSpPr>
        <p:spPr>
          <a:xfrm>
            <a:off x="413544"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21" name="Google Shape;5721;p245"/>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22" name="Google Shape;5722;p245"/>
          <p:cNvSpPr txBox="1"/>
          <p:nvPr>
            <p:ph idx="3" type="body"/>
          </p:nvPr>
        </p:nvSpPr>
        <p:spPr>
          <a:xfrm flipH="1">
            <a:off x="5990523" y="1366243"/>
            <a:ext cx="2739935"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23" name="Google Shape;5723;p245"/>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Alternate">
  <p:cSld name="3 Content Rectangles Alternate">
    <p:spTree>
      <p:nvGrpSpPr>
        <p:cNvPr id="5724" name="Shape 5724"/>
        <p:cNvGrpSpPr/>
        <p:nvPr/>
      </p:nvGrpSpPr>
      <p:grpSpPr>
        <a:xfrm>
          <a:off x="0" y="0"/>
          <a:ext cx="0" cy="0"/>
          <a:chOff x="0" y="0"/>
          <a:chExt cx="0" cy="0"/>
        </a:xfrm>
      </p:grpSpPr>
      <p:sp>
        <p:nvSpPr>
          <p:cNvPr id="5725" name="Google Shape;5725;p24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26" name="Google Shape;5726;p24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27" name="Google Shape;5727;p246"/>
          <p:cNvSpPr txBox="1"/>
          <p:nvPr>
            <p:ph idx="1" type="body"/>
          </p:nvPr>
        </p:nvSpPr>
        <p:spPr>
          <a:xfrm>
            <a:off x="413544" y="1607345"/>
            <a:ext cx="2742446"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28" name="Google Shape;5728;p246"/>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29" name="Google Shape;5729;p246"/>
          <p:cNvSpPr txBox="1"/>
          <p:nvPr>
            <p:ph idx="3" type="body"/>
          </p:nvPr>
        </p:nvSpPr>
        <p:spPr>
          <a:xfrm flipH="1">
            <a:off x="5990522" y="1607345"/>
            <a:ext cx="2739935"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30" name="Google Shape;5730;p246"/>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440">
          <p15:clr>
            <a:srgbClr val="FBAE40"/>
          </p15:clr>
        </p15:guide>
        <p15:guide id="2" orient="horz" pos="347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5731" name="Shape 5731"/>
        <p:cNvGrpSpPr/>
        <p:nvPr/>
      </p:nvGrpSpPr>
      <p:grpSpPr>
        <a:xfrm>
          <a:off x="0" y="0"/>
          <a:ext cx="0" cy="0"/>
          <a:chOff x="0" y="0"/>
          <a:chExt cx="0" cy="0"/>
        </a:xfrm>
      </p:grpSpPr>
      <p:sp>
        <p:nvSpPr>
          <p:cNvPr id="5732" name="Google Shape;5732;p247"/>
          <p:cNvSpPr txBox="1"/>
          <p:nvPr>
            <p:ph idx="1" type="body"/>
          </p:nvPr>
        </p:nvSpPr>
        <p:spPr>
          <a:xfrm>
            <a:off x="413776"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33" name="Google Shape;5733;p24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34" name="Google Shape;5734;p24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35" name="Google Shape;5735;p247"/>
          <p:cNvSpPr txBox="1"/>
          <p:nvPr>
            <p:ph idx="2" type="body"/>
          </p:nvPr>
        </p:nvSpPr>
        <p:spPr>
          <a:xfrm>
            <a:off x="2504577"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36" name="Google Shape;5736;p247"/>
          <p:cNvSpPr txBox="1"/>
          <p:nvPr>
            <p:ph idx="3" type="body"/>
          </p:nvPr>
        </p:nvSpPr>
        <p:spPr>
          <a:xfrm>
            <a:off x="4595378"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37" name="Google Shape;5737;p247"/>
          <p:cNvSpPr txBox="1"/>
          <p:nvPr>
            <p:ph idx="4" type="body"/>
          </p:nvPr>
        </p:nvSpPr>
        <p:spPr>
          <a:xfrm>
            <a:off x="6686179"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38" name="Google Shape;5738;p247"/>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p:cSld name="4 Content Rectangles">
    <p:spTree>
      <p:nvGrpSpPr>
        <p:cNvPr id="5739" name="Shape 5739"/>
        <p:cNvGrpSpPr/>
        <p:nvPr/>
      </p:nvGrpSpPr>
      <p:grpSpPr>
        <a:xfrm>
          <a:off x="0" y="0"/>
          <a:ext cx="0" cy="0"/>
          <a:chOff x="0" y="0"/>
          <a:chExt cx="0" cy="0"/>
        </a:xfrm>
      </p:grpSpPr>
      <p:sp>
        <p:nvSpPr>
          <p:cNvPr id="5740" name="Google Shape;5740;p248"/>
          <p:cNvSpPr txBox="1"/>
          <p:nvPr>
            <p:ph idx="1" type="body"/>
          </p:nvPr>
        </p:nvSpPr>
        <p:spPr>
          <a:xfrm>
            <a:off x="413776"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41" name="Google Shape;5741;p24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42" name="Google Shape;5742;p24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43" name="Google Shape;5743;p248"/>
          <p:cNvSpPr txBox="1"/>
          <p:nvPr>
            <p:ph idx="2" type="body"/>
          </p:nvPr>
        </p:nvSpPr>
        <p:spPr>
          <a:xfrm>
            <a:off x="2504577"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44" name="Google Shape;5744;p248"/>
          <p:cNvSpPr txBox="1"/>
          <p:nvPr>
            <p:ph idx="3" type="body"/>
          </p:nvPr>
        </p:nvSpPr>
        <p:spPr>
          <a:xfrm>
            <a:off x="4595378"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45" name="Google Shape;5745;p248"/>
          <p:cNvSpPr txBox="1"/>
          <p:nvPr>
            <p:ph idx="4" type="body"/>
          </p:nvPr>
        </p:nvSpPr>
        <p:spPr>
          <a:xfrm>
            <a:off x="6686179"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46" name="Google Shape;5746;p248"/>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with titles">
  <p:cSld name="4 Content Rectangles with titles">
    <p:spTree>
      <p:nvGrpSpPr>
        <p:cNvPr id="5747" name="Shape 5747"/>
        <p:cNvGrpSpPr/>
        <p:nvPr/>
      </p:nvGrpSpPr>
      <p:grpSpPr>
        <a:xfrm>
          <a:off x="0" y="0"/>
          <a:ext cx="0" cy="0"/>
          <a:chOff x="0" y="0"/>
          <a:chExt cx="0" cy="0"/>
        </a:xfrm>
      </p:grpSpPr>
      <p:sp>
        <p:nvSpPr>
          <p:cNvPr id="5748" name="Google Shape;5748;p249"/>
          <p:cNvSpPr txBox="1"/>
          <p:nvPr>
            <p:ph idx="1" type="body"/>
          </p:nvPr>
        </p:nvSpPr>
        <p:spPr>
          <a:xfrm>
            <a:off x="413776" y="1989088"/>
            <a:ext cx="2044278"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49" name="Google Shape;5749;p24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50" name="Google Shape;5750;p24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51" name="Google Shape;5751;p249"/>
          <p:cNvSpPr txBox="1"/>
          <p:nvPr>
            <p:ph idx="2" type="body"/>
          </p:nvPr>
        </p:nvSpPr>
        <p:spPr>
          <a:xfrm>
            <a:off x="2504577" y="1989090"/>
            <a:ext cx="204356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2" name="Google Shape;5752;p249"/>
          <p:cNvSpPr txBox="1"/>
          <p:nvPr>
            <p:ph idx="3" type="body"/>
          </p:nvPr>
        </p:nvSpPr>
        <p:spPr>
          <a:xfrm>
            <a:off x="4595378" y="1989088"/>
            <a:ext cx="2040334"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3" name="Google Shape;5753;p249"/>
          <p:cNvSpPr txBox="1"/>
          <p:nvPr>
            <p:ph idx="4" type="body"/>
          </p:nvPr>
        </p:nvSpPr>
        <p:spPr>
          <a:xfrm>
            <a:off x="6686179" y="1989090"/>
            <a:ext cx="204511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4" name="Google Shape;5754;p249"/>
          <p:cNvSpPr txBox="1"/>
          <p:nvPr>
            <p:ph idx="5" type="body"/>
          </p:nvPr>
        </p:nvSpPr>
        <p:spPr>
          <a:xfrm>
            <a:off x="413776" y="1371020"/>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5" name="Google Shape;5755;p249"/>
          <p:cNvSpPr txBox="1"/>
          <p:nvPr>
            <p:ph idx="6" type="body"/>
          </p:nvPr>
        </p:nvSpPr>
        <p:spPr>
          <a:xfrm>
            <a:off x="2503259" y="1371021"/>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6" name="Google Shape;5756;p249"/>
          <p:cNvSpPr txBox="1"/>
          <p:nvPr>
            <p:ph idx="7" type="body"/>
          </p:nvPr>
        </p:nvSpPr>
        <p:spPr>
          <a:xfrm>
            <a:off x="4595077" y="1371020"/>
            <a:ext cx="2044224"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7" name="Google Shape;5757;p249"/>
          <p:cNvSpPr txBox="1"/>
          <p:nvPr>
            <p:ph idx="8" type="body"/>
          </p:nvPr>
        </p:nvSpPr>
        <p:spPr>
          <a:xfrm>
            <a:off x="6684557" y="1371020"/>
            <a:ext cx="2049798"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8" name="Google Shape;5758;p249"/>
          <p:cNvSpPr txBox="1"/>
          <p:nvPr>
            <p:ph idx="9"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78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p:cSld name="5 Content">
    <p:spTree>
      <p:nvGrpSpPr>
        <p:cNvPr id="5759" name="Shape 5759"/>
        <p:cNvGrpSpPr/>
        <p:nvPr/>
      </p:nvGrpSpPr>
      <p:grpSpPr>
        <a:xfrm>
          <a:off x="0" y="0"/>
          <a:ext cx="0" cy="0"/>
          <a:chOff x="0" y="0"/>
          <a:chExt cx="0" cy="0"/>
        </a:xfrm>
      </p:grpSpPr>
      <p:sp>
        <p:nvSpPr>
          <p:cNvPr id="5760" name="Google Shape;5760;p25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61" name="Google Shape;5761;p25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62" name="Google Shape;5762;p250"/>
          <p:cNvSpPr txBox="1"/>
          <p:nvPr>
            <p:ph idx="1" type="body"/>
          </p:nvPr>
        </p:nvSpPr>
        <p:spPr>
          <a:xfrm>
            <a:off x="415504"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63" name="Google Shape;5763;p250"/>
          <p:cNvSpPr txBox="1"/>
          <p:nvPr>
            <p:ph idx="2"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64" name="Google Shape;5764;p250"/>
          <p:cNvSpPr txBox="1"/>
          <p:nvPr>
            <p:ph idx="3"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65" name="Google Shape;5765;p250"/>
          <p:cNvSpPr txBox="1"/>
          <p:nvPr>
            <p:ph idx="4"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66" name="Google Shape;5766;p250"/>
          <p:cNvSpPr txBox="1"/>
          <p:nvPr>
            <p:ph idx="5"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67" name="Google Shape;5767;p25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989" name="Shape 989"/>
        <p:cNvGrpSpPr/>
        <p:nvPr/>
      </p:nvGrpSpPr>
      <p:grpSpPr>
        <a:xfrm>
          <a:off x="0" y="0"/>
          <a:ext cx="0" cy="0"/>
          <a:chOff x="0" y="0"/>
          <a:chExt cx="0" cy="0"/>
        </a:xfrm>
      </p:grpSpPr>
      <p:sp>
        <p:nvSpPr>
          <p:cNvPr id="990" name="Google Shape;990;p100"/>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91" name="Google Shape;991;p100"/>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992" name="Google Shape;992;p100"/>
          <p:cNvGrpSpPr/>
          <p:nvPr/>
        </p:nvGrpSpPr>
        <p:grpSpPr>
          <a:xfrm>
            <a:off x="455001" y="401909"/>
            <a:ext cx="908390" cy="258739"/>
            <a:chOff x="238125" y="1822850"/>
            <a:chExt cx="7080200" cy="2016675"/>
          </a:xfrm>
        </p:grpSpPr>
        <p:sp>
          <p:nvSpPr>
            <p:cNvPr id="993" name="Google Shape;993;p10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10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10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0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0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10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10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000" name="Google Shape;1000;p100"/>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
  <p:cSld name="5 Content Rectangles">
    <p:spTree>
      <p:nvGrpSpPr>
        <p:cNvPr id="5768" name="Shape 5768"/>
        <p:cNvGrpSpPr/>
        <p:nvPr/>
      </p:nvGrpSpPr>
      <p:grpSpPr>
        <a:xfrm>
          <a:off x="0" y="0"/>
          <a:ext cx="0" cy="0"/>
          <a:chOff x="0" y="0"/>
          <a:chExt cx="0" cy="0"/>
        </a:xfrm>
      </p:grpSpPr>
      <p:sp>
        <p:nvSpPr>
          <p:cNvPr id="5769" name="Google Shape;5769;p25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70" name="Google Shape;5770;p25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71" name="Google Shape;5771;p251"/>
          <p:cNvSpPr txBox="1"/>
          <p:nvPr>
            <p:ph idx="1" type="body"/>
          </p:nvPr>
        </p:nvSpPr>
        <p:spPr>
          <a:xfrm>
            <a:off x="413544"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72" name="Google Shape;5772;p251"/>
          <p:cNvSpPr txBox="1"/>
          <p:nvPr>
            <p:ph idx="2" type="body"/>
          </p:nvPr>
        </p:nvSpPr>
        <p:spPr>
          <a:xfrm>
            <a:off x="2092765"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73" name="Google Shape;5773;p251"/>
          <p:cNvSpPr txBox="1"/>
          <p:nvPr>
            <p:ph idx="3" type="body"/>
          </p:nvPr>
        </p:nvSpPr>
        <p:spPr>
          <a:xfrm>
            <a:off x="3771986"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74" name="Google Shape;5774;p251"/>
          <p:cNvSpPr txBox="1"/>
          <p:nvPr>
            <p:ph idx="4" type="body"/>
          </p:nvPr>
        </p:nvSpPr>
        <p:spPr>
          <a:xfrm>
            <a:off x="5451207"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75" name="Google Shape;5775;p251"/>
          <p:cNvSpPr txBox="1"/>
          <p:nvPr>
            <p:ph idx="5" type="body"/>
          </p:nvPr>
        </p:nvSpPr>
        <p:spPr>
          <a:xfrm>
            <a:off x="7130429"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76" name="Google Shape;5776;p251"/>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p:cSld name="6 Content">
    <p:spTree>
      <p:nvGrpSpPr>
        <p:cNvPr id="5777" name="Shape 5777"/>
        <p:cNvGrpSpPr/>
        <p:nvPr/>
      </p:nvGrpSpPr>
      <p:grpSpPr>
        <a:xfrm>
          <a:off x="0" y="0"/>
          <a:ext cx="0" cy="0"/>
          <a:chOff x="0" y="0"/>
          <a:chExt cx="0" cy="0"/>
        </a:xfrm>
      </p:grpSpPr>
      <p:sp>
        <p:nvSpPr>
          <p:cNvPr id="5778" name="Google Shape;5778;p25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79" name="Google Shape;5779;p25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80" name="Google Shape;5780;p252"/>
          <p:cNvSpPr txBox="1"/>
          <p:nvPr>
            <p:ph idx="1" type="body"/>
          </p:nvPr>
        </p:nvSpPr>
        <p:spPr>
          <a:xfrm>
            <a:off x="413543"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81" name="Google Shape;5781;p252"/>
          <p:cNvSpPr txBox="1"/>
          <p:nvPr>
            <p:ph idx="2" type="body"/>
          </p:nvPr>
        </p:nvSpPr>
        <p:spPr>
          <a:xfrm>
            <a:off x="1811722"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82" name="Google Shape;5782;p252"/>
          <p:cNvSpPr txBox="1"/>
          <p:nvPr>
            <p:ph idx="3" type="body"/>
          </p:nvPr>
        </p:nvSpPr>
        <p:spPr>
          <a:xfrm>
            <a:off x="320990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83" name="Google Shape;5783;p252"/>
          <p:cNvSpPr txBox="1"/>
          <p:nvPr>
            <p:ph idx="4" type="body"/>
          </p:nvPr>
        </p:nvSpPr>
        <p:spPr>
          <a:xfrm>
            <a:off x="460808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84" name="Google Shape;5784;p252"/>
          <p:cNvSpPr txBox="1"/>
          <p:nvPr>
            <p:ph idx="5" type="body"/>
          </p:nvPr>
        </p:nvSpPr>
        <p:spPr>
          <a:xfrm>
            <a:off x="6006260"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85" name="Google Shape;5785;p252"/>
          <p:cNvSpPr txBox="1"/>
          <p:nvPr>
            <p:ph idx="6" type="body"/>
          </p:nvPr>
        </p:nvSpPr>
        <p:spPr>
          <a:xfrm>
            <a:off x="7404439"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86" name="Google Shape;5786;p252"/>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os="135">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Rectangles">
  <p:cSld name="6 Content Rectangles">
    <p:spTree>
      <p:nvGrpSpPr>
        <p:cNvPr id="5787" name="Shape 5787"/>
        <p:cNvGrpSpPr/>
        <p:nvPr/>
      </p:nvGrpSpPr>
      <p:grpSpPr>
        <a:xfrm>
          <a:off x="0" y="0"/>
          <a:ext cx="0" cy="0"/>
          <a:chOff x="0" y="0"/>
          <a:chExt cx="0" cy="0"/>
        </a:xfrm>
      </p:grpSpPr>
      <p:sp>
        <p:nvSpPr>
          <p:cNvPr id="5788" name="Google Shape;5788;p25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89" name="Google Shape;5789;p25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90" name="Google Shape;5790;p253"/>
          <p:cNvSpPr txBox="1"/>
          <p:nvPr>
            <p:ph idx="1" type="body"/>
          </p:nvPr>
        </p:nvSpPr>
        <p:spPr>
          <a:xfrm>
            <a:off x="413543"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91" name="Google Shape;5791;p253"/>
          <p:cNvSpPr txBox="1"/>
          <p:nvPr>
            <p:ph idx="2" type="body"/>
          </p:nvPr>
        </p:nvSpPr>
        <p:spPr>
          <a:xfrm>
            <a:off x="1811722"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92" name="Google Shape;5792;p253"/>
          <p:cNvSpPr txBox="1"/>
          <p:nvPr>
            <p:ph idx="3" type="body"/>
          </p:nvPr>
        </p:nvSpPr>
        <p:spPr>
          <a:xfrm>
            <a:off x="320990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93" name="Google Shape;5793;p253"/>
          <p:cNvSpPr txBox="1"/>
          <p:nvPr>
            <p:ph idx="4" type="body"/>
          </p:nvPr>
        </p:nvSpPr>
        <p:spPr>
          <a:xfrm>
            <a:off x="460808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94" name="Google Shape;5794;p253"/>
          <p:cNvSpPr txBox="1"/>
          <p:nvPr>
            <p:ph idx="5" type="body"/>
          </p:nvPr>
        </p:nvSpPr>
        <p:spPr>
          <a:xfrm>
            <a:off x="6006260"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95" name="Google Shape;5795;p253"/>
          <p:cNvSpPr txBox="1"/>
          <p:nvPr>
            <p:ph idx="6" type="body"/>
          </p:nvPr>
        </p:nvSpPr>
        <p:spPr>
          <a:xfrm>
            <a:off x="7404439"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96" name="Google Shape;5796;p253"/>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Squares">
  <p:cSld name="12 Content Squares">
    <p:spTree>
      <p:nvGrpSpPr>
        <p:cNvPr id="5797" name="Shape 5797"/>
        <p:cNvGrpSpPr/>
        <p:nvPr/>
      </p:nvGrpSpPr>
      <p:grpSpPr>
        <a:xfrm>
          <a:off x="0" y="0"/>
          <a:ext cx="0" cy="0"/>
          <a:chOff x="0" y="0"/>
          <a:chExt cx="0" cy="0"/>
        </a:xfrm>
      </p:grpSpPr>
      <p:sp>
        <p:nvSpPr>
          <p:cNvPr id="5798" name="Google Shape;5798;p25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99" name="Google Shape;5799;p25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00" name="Google Shape;5800;p254"/>
          <p:cNvSpPr txBox="1"/>
          <p:nvPr>
            <p:ph idx="1" type="body"/>
          </p:nvPr>
        </p:nvSpPr>
        <p:spPr>
          <a:xfrm>
            <a:off x="413543" y="1366241"/>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1" name="Google Shape;5801;p254"/>
          <p:cNvSpPr txBox="1"/>
          <p:nvPr>
            <p:ph idx="2" type="body"/>
          </p:nvPr>
        </p:nvSpPr>
        <p:spPr>
          <a:xfrm>
            <a:off x="1811722"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2" name="Google Shape;5802;p254"/>
          <p:cNvSpPr txBox="1"/>
          <p:nvPr>
            <p:ph idx="3" type="body"/>
          </p:nvPr>
        </p:nvSpPr>
        <p:spPr>
          <a:xfrm>
            <a:off x="320990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3" name="Google Shape;5803;p254"/>
          <p:cNvSpPr txBox="1"/>
          <p:nvPr>
            <p:ph idx="4" type="body"/>
          </p:nvPr>
        </p:nvSpPr>
        <p:spPr>
          <a:xfrm>
            <a:off x="460808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4" name="Google Shape;5804;p254"/>
          <p:cNvSpPr txBox="1"/>
          <p:nvPr>
            <p:ph idx="5" type="body"/>
          </p:nvPr>
        </p:nvSpPr>
        <p:spPr>
          <a:xfrm>
            <a:off x="6006260"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5" name="Google Shape;5805;p254"/>
          <p:cNvSpPr txBox="1"/>
          <p:nvPr>
            <p:ph idx="6" type="body"/>
          </p:nvPr>
        </p:nvSpPr>
        <p:spPr>
          <a:xfrm>
            <a:off x="7404439"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6" name="Google Shape;5806;p254"/>
          <p:cNvSpPr txBox="1"/>
          <p:nvPr>
            <p:ph idx="7" type="body"/>
          </p:nvPr>
        </p:nvSpPr>
        <p:spPr>
          <a:xfrm>
            <a:off x="413543" y="2768818"/>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7" name="Google Shape;5807;p254"/>
          <p:cNvSpPr txBox="1"/>
          <p:nvPr>
            <p:ph idx="8" type="body"/>
          </p:nvPr>
        </p:nvSpPr>
        <p:spPr>
          <a:xfrm>
            <a:off x="1811889"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8" name="Google Shape;5808;p254"/>
          <p:cNvSpPr txBox="1"/>
          <p:nvPr>
            <p:ph idx="9" type="body"/>
          </p:nvPr>
        </p:nvSpPr>
        <p:spPr>
          <a:xfrm>
            <a:off x="3210236"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9" name="Google Shape;5809;p254"/>
          <p:cNvSpPr txBox="1"/>
          <p:nvPr>
            <p:ph idx="13" type="body"/>
          </p:nvPr>
        </p:nvSpPr>
        <p:spPr>
          <a:xfrm>
            <a:off x="4608582"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10" name="Google Shape;5810;p254"/>
          <p:cNvSpPr txBox="1"/>
          <p:nvPr>
            <p:ph idx="14" type="body"/>
          </p:nvPr>
        </p:nvSpPr>
        <p:spPr>
          <a:xfrm>
            <a:off x="6006928"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11" name="Google Shape;5811;p254"/>
          <p:cNvSpPr txBox="1"/>
          <p:nvPr>
            <p:ph idx="15" type="body"/>
          </p:nvPr>
        </p:nvSpPr>
        <p:spPr>
          <a:xfrm>
            <a:off x="7405275"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12" name="Google Shape;5812;p254"/>
          <p:cNvSpPr txBox="1"/>
          <p:nvPr>
            <p:ph idx="1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ontent_Multiple Size Squares">
  <p:cSld name="9 Content_Multiple Size Squares">
    <p:spTree>
      <p:nvGrpSpPr>
        <p:cNvPr id="5813" name="Shape 5813"/>
        <p:cNvGrpSpPr/>
        <p:nvPr/>
      </p:nvGrpSpPr>
      <p:grpSpPr>
        <a:xfrm>
          <a:off x="0" y="0"/>
          <a:ext cx="0" cy="0"/>
          <a:chOff x="0" y="0"/>
          <a:chExt cx="0" cy="0"/>
        </a:xfrm>
      </p:grpSpPr>
      <p:sp>
        <p:nvSpPr>
          <p:cNvPr id="5814" name="Google Shape;5814;p25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15" name="Google Shape;5815;p25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16" name="Google Shape;5816;p255"/>
          <p:cNvSpPr txBox="1"/>
          <p:nvPr>
            <p:ph idx="1" type="body"/>
          </p:nvPr>
        </p:nvSpPr>
        <p:spPr>
          <a:xfrm>
            <a:off x="320990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17" name="Google Shape;5817;p255"/>
          <p:cNvSpPr txBox="1"/>
          <p:nvPr>
            <p:ph idx="2"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18" name="Google Shape;5818;p255"/>
          <p:cNvSpPr txBox="1"/>
          <p:nvPr>
            <p:ph idx="3"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19" name="Google Shape;5819;p255"/>
          <p:cNvSpPr txBox="1"/>
          <p:nvPr>
            <p:ph idx="4"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20" name="Google Shape;5820;p255"/>
          <p:cNvSpPr txBox="1"/>
          <p:nvPr>
            <p:ph idx="5" type="body"/>
          </p:nvPr>
        </p:nvSpPr>
        <p:spPr>
          <a:xfrm>
            <a:off x="3210236"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21" name="Google Shape;5821;p255"/>
          <p:cNvSpPr txBox="1"/>
          <p:nvPr>
            <p:ph idx="6"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22" name="Google Shape;5822;p255"/>
          <p:cNvSpPr txBox="1"/>
          <p:nvPr>
            <p:ph idx="7"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23" name="Google Shape;5823;p255"/>
          <p:cNvSpPr txBox="1"/>
          <p:nvPr>
            <p:ph idx="8"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24" name="Google Shape;5824;p255"/>
          <p:cNvSpPr txBox="1"/>
          <p:nvPr>
            <p:ph idx="9"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25" name="Google Shape;5825;p255"/>
          <p:cNvSpPr txBox="1"/>
          <p:nvPr>
            <p:ph idx="1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15:clr>
            <a:srgbClr val="FBAE40"/>
          </p15:clr>
        </p15:guide>
        <p15:guide id="2" pos="135">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_Multiple Size Squares">
  <p:cSld name="6 Content_Multiple Size Squares">
    <p:spTree>
      <p:nvGrpSpPr>
        <p:cNvPr id="5826" name="Shape 5826"/>
        <p:cNvGrpSpPr/>
        <p:nvPr/>
      </p:nvGrpSpPr>
      <p:grpSpPr>
        <a:xfrm>
          <a:off x="0" y="0"/>
          <a:ext cx="0" cy="0"/>
          <a:chOff x="0" y="0"/>
          <a:chExt cx="0" cy="0"/>
        </a:xfrm>
      </p:grpSpPr>
      <p:sp>
        <p:nvSpPr>
          <p:cNvPr id="5827" name="Google Shape;5827;p25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28" name="Google Shape;5828;p25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29" name="Google Shape;5829;p256"/>
          <p:cNvSpPr txBox="1"/>
          <p:nvPr>
            <p:ph idx="1"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30" name="Google Shape;5830;p256"/>
          <p:cNvSpPr txBox="1"/>
          <p:nvPr>
            <p:ph idx="2"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31" name="Google Shape;5831;p256"/>
          <p:cNvSpPr txBox="1"/>
          <p:nvPr>
            <p:ph idx="3"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32" name="Google Shape;5832;p256"/>
          <p:cNvSpPr txBox="1"/>
          <p:nvPr>
            <p:ph idx="4"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33" name="Google Shape;5833;p256"/>
          <p:cNvSpPr txBox="1"/>
          <p:nvPr>
            <p:ph idx="5"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34" name="Google Shape;5834;p256"/>
          <p:cNvSpPr txBox="1"/>
          <p:nvPr>
            <p:ph idx="6" type="body"/>
          </p:nvPr>
        </p:nvSpPr>
        <p:spPr>
          <a:xfrm>
            <a:off x="3212313" y="1366242"/>
            <a:ext cx="2721619"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35" name="Google Shape;5835;p256"/>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ontent_Multiple Size Squares">
  <p:cSld name="7 Content_Multiple Size Squares">
    <p:spTree>
      <p:nvGrpSpPr>
        <p:cNvPr id="5836" name="Shape 5836"/>
        <p:cNvGrpSpPr/>
        <p:nvPr/>
      </p:nvGrpSpPr>
      <p:grpSpPr>
        <a:xfrm>
          <a:off x="0" y="0"/>
          <a:ext cx="0" cy="0"/>
          <a:chOff x="0" y="0"/>
          <a:chExt cx="0" cy="0"/>
        </a:xfrm>
      </p:grpSpPr>
      <p:sp>
        <p:nvSpPr>
          <p:cNvPr id="5837" name="Google Shape;5837;p25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38" name="Google Shape;5838;p25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39" name="Google Shape;5839;p257"/>
          <p:cNvSpPr txBox="1"/>
          <p:nvPr>
            <p:ph idx="1"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0" name="Google Shape;5840;p257"/>
          <p:cNvSpPr txBox="1"/>
          <p:nvPr>
            <p:ph idx="2"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1" name="Google Shape;5841;p257"/>
          <p:cNvSpPr txBox="1"/>
          <p:nvPr>
            <p:ph idx="3"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2" name="Google Shape;5842;p257"/>
          <p:cNvSpPr txBox="1"/>
          <p:nvPr>
            <p:ph idx="4"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3" name="Google Shape;5843;p257"/>
          <p:cNvSpPr txBox="1"/>
          <p:nvPr>
            <p:ph idx="5"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4" name="Google Shape;5844;p257"/>
          <p:cNvSpPr txBox="1"/>
          <p:nvPr>
            <p:ph idx="6"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5" name="Google Shape;5845;p257"/>
          <p:cNvSpPr txBox="1"/>
          <p:nvPr>
            <p:ph idx="7" type="body"/>
          </p:nvPr>
        </p:nvSpPr>
        <p:spPr>
          <a:xfrm>
            <a:off x="413543" y="1366243"/>
            <a:ext cx="4123716"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6" name="Google Shape;5846;p257"/>
          <p:cNvSpPr txBox="1"/>
          <p:nvPr>
            <p:ph idx="8"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_Blue Left">
  <p:cSld name="2 Content Rectangles_Blue Left">
    <p:spTree>
      <p:nvGrpSpPr>
        <p:cNvPr id="5847" name="Shape 5847"/>
        <p:cNvGrpSpPr/>
        <p:nvPr/>
      </p:nvGrpSpPr>
      <p:grpSpPr>
        <a:xfrm>
          <a:off x="0" y="0"/>
          <a:ext cx="0" cy="0"/>
          <a:chOff x="0" y="0"/>
          <a:chExt cx="0" cy="0"/>
        </a:xfrm>
      </p:grpSpPr>
      <p:sp>
        <p:nvSpPr>
          <p:cNvPr id="5848" name="Google Shape;5848;p25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49" name="Google Shape;5849;p258"/>
          <p:cNvSpPr txBox="1"/>
          <p:nvPr>
            <p:ph idx="1" type="body"/>
          </p:nvPr>
        </p:nvSpPr>
        <p:spPr>
          <a:xfrm>
            <a:off x="1" y="1366243"/>
            <a:ext cx="4110321" cy="2752576"/>
          </a:xfrm>
          <a:prstGeom prst="rect">
            <a:avLst/>
          </a:prstGeom>
          <a:solidFill>
            <a:schemeClr val="accent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50" name="Google Shape;5850;p258"/>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51" name="Google Shape;5851;p25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52" name="Google Shape;5852;p258"/>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_Blue Left">
  <p:cSld name="3 Content Rectangles_Blue Left">
    <p:spTree>
      <p:nvGrpSpPr>
        <p:cNvPr id="5853" name="Shape 5853"/>
        <p:cNvGrpSpPr/>
        <p:nvPr/>
      </p:nvGrpSpPr>
      <p:grpSpPr>
        <a:xfrm>
          <a:off x="0" y="0"/>
          <a:ext cx="0" cy="0"/>
          <a:chOff x="0" y="0"/>
          <a:chExt cx="0" cy="0"/>
        </a:xfrm>
      </p:grpSpPr>
      <p:sp>
        <p:nvSpPr>
          <p:cNvPr id="5854" name="Google Shape;5854;p25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55" name="Google Shape;5855;p25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56" name="Google Shape;5856;p259"/>
          <p:cNvSpPr txBox="1"/>
          <p:nvPr>
            <p:ph idx="1"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57" name="Google Shape;5857;p259"/>
          <p:cNvSpPr txBox="1"/>
          <p:nvPr>
            <p:ph idx="2"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58" name="Google Shape;5858;p259"/>
          <p:cNvSpPr txBox="1"/>
          <p:nvPr>
            <p:ph idx="3" type="body"/>
          </p:nvPr>
        </p:nvSpPr>
        <p:spPr>
          <a:xfrm>
            <a:off x="0" y="1366243"/>
            <a:ext cx="2742446"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59" name="Google Shape;5859;p259"/>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_Blue Left">
  <p:cSld name="5 Content Rectangles_Blue Left">
    <p:spTree>
      <p:nvGrpSpPr>
        <p:cNvPr id="5860" name="Shape 5860"/>
        <p:cNvGrpSpPr/>
        <p:nvPr/>
      </p:nvGrpSpPr>
      <p:grpSpPr>
        <a:xfrm>
          <a:off x="0" y="0"/>
          <a:ext cx="0" cy="0"/>
          <a:chOff x="0" y="0"/>
          <a:chExt cx="0" cy="0"/>
        </a:xfrm>
      </p:grpSpPr>
      <p:sp>
        <p:nvSpPr>
          <p:cNvPr id="5861" name="Google Shape;5861;p26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62" name="Google Shape;5862;p26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63" name="Google Shape;5863;p260"/>
          <p:cNvSpPr txBox="1"/>
          <p:nvPr>
            <p:ph idx="1"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64" name="Google Shape;5864;p260"/>
          <p:cNvSpPr txBox="1"/>
          <p:nvPr>
            <p:ph idx="2"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65" name="Google Shape;5865;p260"/>
          <p:cNvSpPr txBox="1"/>
          <p:nvPr>
            <p:ph idx="3"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66" name="Google Shape;5866;p260"/>
          <p:cNvSpPr txBox="1"/>
          <p:nvPr>
            <p:ph idx="4"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67" name="Google Shape;5867;p260"/>
          <p:cNvSpPr txBox="1"/>
          <p:nvPr>
            <p:ph idx="5" type="body"/>
          </p:nvPr>
        </p:nvSpPr>
        <p:spPr>
          <a:xfrm>
            <a:off x="0" y="1366243"/>
            <a:ext cx="1600865" cy="2752576"/>
          </a:xfrm>
          <a:prstGeom prst="rect">
            <a:avLst/>
          </a:prstGeom>
          <a:solidFill>
            <a:schemeClr val="dk1"/>
          </a:solidFill>
          <a:ln>
            <a:noFill/>
          </a:ln>
        </p:spPr>
        <p:txBody>
          <a:bodyPr anchorCtr="0" anchor="t" bIns="182875" lIns="228600"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68" name="Google Shape;5868;p26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21" Type="http://schemas.openxmlformats.org/officeDocument/2006/relationships/theme" Target="../theme/theme2.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0.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21" Type="http://schemas.openxmlformats.org/officeDocument/2006/relationships/theme" Target="../theme/theme5.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5" Type="http://schemas.openxmlformats.org/officeDocument/2006/relationships/slideLayout" Target="../slideLayouts/slideLayout45.xml"/><Relationship Id="rId19" Type="http://schemas.openxmlformats.org/officeDocument/2006/relationships/slideLayout" Target="../slideLayouts/slideLayout59.xml"/><Relationship Id="rId6" Type="http://schemas.openxmlformats.org/officeDocument/2006/relationships/slideLayout" Target="../slideLayouts/slideLayout46.xml"/><Relationship Id="rId18" Type="http://schemas.openxmlformats.org/officeDocument/2006/relationships/slideLayout" Target="../slideLayouts/slideLayout58.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98.xml"/><Relationship Id="rId42" Type="http://schemas.openxmlformats.org/officeDocument/2006/relationships/slideLayout" Target="../slideLayouts/slideLayout100.xml"/><Relationship Id="rId41" Type="http://schemas.openxmlformats.org/officeDocument/2006/relationships/slideLayout" Target="../slideLayouts/slideLayout99.xml"/><Relationship Id="rId44" Type="http://schemas.openxmlformats.org/officeDocument/2006/relationships/slideLayout" Target="../slideLayouts/slideLayout102.xml"/><Relationship Id="rId43" Type="http://schemas.openxmlformats.org/officeDocument/2006/relationships/slideLayout" Target="../slideLayouts/slideLayout101.xml"/><Relationship Id="rId46" Type="http://schemas.openxmlformats.org/officeDocument/2006/relationships/slideLayout" Target="../slideLayouts/slideLayout104.xml"/><Relationship Id="rId45" Type="http://schemas.openxmlformats.org/officeDocument/2006/relationships/slideLayout" Target="../slideLayouts/slideLayout103.xml"/><Relationship Id="rId1" Type="http://schemas.openxmlformats.org/officeDocument/2006/relationships/image" Target="../media/image26.jpg"/><Relationship Id="rId2" Type="http://schemas.openxmlformats.org/officeDocument/2006/relationships/image" Target="../media/image12.jpg"/><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48" Type="http://schemas.openxmlformats.org/officeDocument/2006/relationships/slideLayout" Target="../slideLayouts/slideLayout106.xml"/><Relationship Id="rId47" Type="http://schemas.openxmlformats.org/officeDocument/2006/relationships/slideLayout" Target="../slideLayouts/slideLayout105.xml"/><Relationship Id="rId49" Type="http://schemas.openxmlformats.org/officeDocument/2006/relationships/slideLayout" Target="../slideLayouts/slideLayout107.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31" Type="http://schemas.openxmlformats.org/officeDocument/2006/relationships/slideLayout" Target="../slideLayouts/slideLayout89.xml"/><Relationship Id="rId30" Type="http://schemas.openxmlformats.org/officeDocument/2006/relationships/slideLayout" Target="../slideLayouts/slideLayout88.xml"/><Relationship Id="rId33" Type="http://schemas.openxmlformats.org/officeDocument/2006/relationships/slideLayout" Target="../slideLayouts/slideLayout91.xml"/><Relationship Id="rId32" Type="http://schemas.openxmlformats.org/officeDocument/2006/relationships/slideLayout" Target="../slideLayouts/slideLayout90.xml"/><Relationship Id="rId35" Type="http://schemas.openxmlformats.org/officeDocument/2006/relationships/slideLayout" Target="../slideLayouts/slideLayout93.xml"/><Relationship Id="rId34" Type="http://schemas.openxmlformats.org/officeDocument/2006/relationships/slideLayout" Target="../slideLayouts/slideLayout92.xml"/><Relationship Id="rId37" Type="http://schemas.openxmlformats.org/officeDocument/2006/relationships/slideLayout" Target="../slideLayouts/slideLayout95.xml"/><Relationship Id="rId36" Type="http://schemas.openxmlformats.org/officeDocument/2006/relationships/slideLayout" Target="../slideLayouts/slideLayout94.xml"/><Relationship Id="rId39" Type="http://schemas.openxmlformats.org/officeDocument/2006/relationships/slideLayout" Target="../slideLayouts/slideLayout97.xml"/><Relationship Id="rId38" Type="http://schemas.openxmlformats.org/officeDocument/2006/relationships/slideLayout" Target="../slideLayouts/slideLayout96.xml"/><Relationship Id="rId20" Type="http://schemas.openxmlformats.org/officeDocument/2006/relationships/slideLayout" Target="../slideLayouts/slideLayout78.xml"/><Relationship Id="rId22" Type="http://schemas.openxmlformats.org/officeDocument/2006/relationships/slideLayout" Target="../slideLayouts/slideLayout80.xml"/><Relationship Id="rId21" Type="http://schemas.openxmlformats.org/officeDocument/2006/relationships/slideLayout" Target="../slideLayouts/slideLayout79.xml"/><Relationship Id="rId24" Type="http://schemas.openxmlformats.org/officeDocument/2006/relationships/slideLayout" Target="../slideLayouts/slideLayout82.xml"/><Relationship Id="rId23" Type="http://schemas.openxmlformats.org/officeDocument/2006/relationships/slideLayout" Target="../slideLayouts/slideLayout81.xml"/><Relationship Id="rId26" Type="http://schemas.openxmlformats.org/officeDocument/2006/relationships/slideLayout" Target="../slideLayouts/slideLayout84.xml"/><Relationship Id="rId25" Type="http://schemas.openxmlformats.org/officeDocument/2006/relationships/slideLayout" Target="../slideLayouts/slideLayout83.xml"/><Relationship Id="rId28" Type="http://schemas.openxmlformats.org/officeDocument/2006/relationships/slideLayout" Target="../slideLayouts/slideLayout86.xml"/><Relationship Id="rId27" Type="http://schemas.openxmlformats.org/officeDocument/2006/relationships/slideLayout" Target="../slideLayouts/slideLayout85.xml"/><Relationship Id="rId29" Type="http://schemas.openxmlformats.org/officeDocument/2006/relationships/slideLayout" Target="../slideLayouts/slideLayout87.xml"/><Relationship Id="rId50" Type="http://schemas.openxmlformats.org/officeDocument/2006/relationships/theme" Target="../theme/theme6.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5" Type="http://schemas.openxmlformats.org/officeDocument/2006/relationships/slideLayout" Target="../slideLayouts/slideLayout73.xml"/><Relationship Id="rId14" Type="http://schemas.openxmlformats.org/officeDocument/2006/relationships/slideLayout" Target="../slideLayouts/slideLayout72.xml"/><Relationship Id="rId17" Type="http://schemas.openxmlformats.org/officeDocument/2006/relationships/slideLayout" Target="../slideLayouts/slideLayout75.xml"/><Relationship Id="rId16" Type="http://schemas.openxmlformats.org/officeDocument/2006/relationships/slideLayout" Target="../slideLayouts/slideLayout74.xml"/><Relationship Id="rId19" Type="http://schemas.openxmlformats.org/officeDocument/2006/relationships/slideLayout" Target="../slideLayouts/slideLayout77.xml"/><Relationship Id="rId18"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31" Type="http://schemas.openxmlformats.org/officeDocument/2006/relationships/slideLayout" Target="../slideLayouts/slideLayout138.xml"/><Relationship Id="rId30" Type="http://schemas.openxmlformats.org/officeDocument/2006/relationships/slideLayout" Target="../slideLayouts/slideLayout137.xml"/><Relationship Id="rId32" Type="http://schemas.openxmlformats.org/officeDocument/2006/relationships/theme" Target="../theme/theme4.xml"/><Relationship Id="rId20" Type="http://schemas.openxmlformats.org/officeDocument/2006/relationships/slideLayout" Target="../slideLayouts/slideLayout127.xml"/><Relationship Id="rId22" Type="http://schemas.openxmlformats.org/officeDocument/2006/relationships/slideLayout" Target="../slideLayouts/slideLayout129.xml"/><Relationship Id="rId21" Type="http://schemas.openxmlformats.org/officeDocument/2006/relationships/slideLayout" Target="../slideLayouts/slideLayout128.xml"/><Relationship Id="rId24" Type="http://schemas.openxmlformats.org/officeDocument/2006/relationships/slideLayout" Target="../slideLayouts/slideLayout131.xml"/><Relationship Id="rId23" Type="http://schemas.openxmlformats.org/officeDocument/2006/relationships/slideLayout" Target="../slideLayouts/slideLayout130.xml"/><Relationship Id="rId26" Type="http://schemas.openxmlformats.org/officeDocument/2006/relationships/slideLayout" Target="../slideLayouts/slideLayout133.xml"/><Relationship Id="rId25" Type="http://schemas.openxmlformats.org/officeDocument/2006/relationships/slideLayout" Target="../slideLayouts/slideLayout132.xml"/><Relationship Id="rId28" Type="http://schemas.openxmlformats.org/officeDocument/2006/relationships/slideLayout" Target="../slideLayouts/slideLayout135.xml"/><Relationship Id="rId27" Type="http://schemas.openxmlformats.org/officeDocument/2006/relationships/slideLayout" Target="../slideLayouts/slideLayout134.xml"/><Relationship Id="rId29" Type="http://schemas.openxmlformats.org/officeDocument/2006/relationships/slideLayout" Target="../slideLayouts/slideLayout136.xml"/><Relationship Id="rId11" Type="http://schemas.openxmlformats.org/officeDocument/2006/relationships/slideLayout" Target="../slideLayouts/slideLayout118.xml"/><Relationship Id="rId10" Type="http://schemas.openxmlformats.org/officeDocument/2006/relationships/slideLayout" Target="../slideLayouts/slideLayout117.xml"/><Relationship Id="rId13" Type="http://schemas.openxmlformats.org/officeDocument/2006/relationships/slideLayout" Target="../slideLayouts/slideLayout120.xml"/><Relationship Id="rId12" Type="http://schemas.openxmlformats.org/officeDocument/2006/relationships/slideLayout" Target="../slideLayouts/slideLayout119.xml"/><Relationship Id="rId15" Type="http://schemas.openxmlformats.org/officeDocument/2006/relationships/slideLayout" Target="../slideLayouts/slideLayout122.xml"/><Relationship Id="rId14" Type="http://schemas.openxmlformats.org/officeDocument/2006/relationships/slideLayout" Target="../slideLayouts/slideLayout121.xml"/><Relationship Id="rId17" Type="http://schemas.openxmlformats.org/officeDocument/2006/relationships/slideLayout" Target="../slideLayouts/slideLayout124.xml"/><Relationship Id="rId16" Type="http://schemas.openxmlformats.org/officeDocument/2006/relationships/slideLayout" Target="../slideLayouts/slideLayout123.xml"/><Relationship Id="rId19" Type="http://schemas.openxmlformats.org/officeDocument/2006/relationships/slideLayout" Target="../slideLayouts/slideLayout126.xml"/><Relationship Id="rId18" Type="http://schemas.openxmlformats.org/officeDocument/2006/relationships/slideLayout" Target="../slideLayouts/slideLayout12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11" Type="http://schemas.openxmlformats.org/officeDocument/2006/relationships/theme" Target="../theme/theme3.xml"/><Relationship Id="rId10"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2"/>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2"/>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8" name="Google Shape;8;p7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72" name="Shape 1872"/>
        <p:cNvGrpSpPr/>
        <p:nvPr/>
      </p:nvGrpSpPr>
      <p:grpSpPr>
        <a:xfrm>
          <a:off x="0" y="0"/>
          <a:ext cx="0" cy="0"/>
          <a:chOff x="0" y="0"/>
          <a:chExt cx="0" cy="0"/>
        </a:xfrm>
      </p:grpSpPr>
      <p:sp>
        <p:nvSpPr>
          <p:cNvPr id="1873" name="Google Shape;1873;g280de3d4a38_0_194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74" name="Google Shape;1874;g280de3d4a38_0_1941"/>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1875" name="Google Shape;1875;g280de3d4a38_0_194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40" name="Shape 3740"/>
        <p:cNvGrpSpPr/>
        <p:nvPr/>
      </p:nvGrpSpPr>
      <p:grpSpPr>
        <a:xfrm>
          <a:off x="0" y="0"/>
          <a:ext cx="0" cy="0"/>
          <a:chOff x="0" y="0"/>
          <a:chExt cx="0" cy="0"/>
        </a:xfrm>
      </p:grpSpPr>
      <p:sp>
        <p:nvSpPr>
          <p:cNvPr id="3741" name="Google Shape;3741;g280de3d4a38_0_569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742" name="Google Shape;3742;g280de3d4a38_0_5690"/>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3743" name="Google Shape;3743;g280de3d4a38_0_569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607" name="Shape 5607"/>
        <p:cNvGrpSpPr/>
        <p:nvPr/>
      </p:nvGrpSpPr>
      <p:grpSpPr>
        <a:xfrm>
          <a:off x="0" y="0"/>
          <a:ext cx="0" cy="0"/>
          <a:chOff x="0" y="0"/>
          <a:chExt cx="0" cy="0"/>
        </a:xfrm>
      </p:grpSpPr>
      <p:sp>
        <p:nvSpPr>
          <p:cNvPr id="5608" name="Google Shape;5608;p19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09" name="Google Shape;5609;p19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2"/>
              </a:buClr>
              <a:buSzPts val="2812"/>
              <a:buFont typeface="Inter Black"/>
              <a:buNone/>
              <a:defRPr b="1" i="0" sz="2812" u="none" cap="none" strike="noStrike">
                <a:solidFill>
                  <a:schemeClr val="dk2"/>
                </a:solidFill>
                <a:latin typeface="Inter Black"/>
                <a:ea typeface="Inter Black"/>
                <a:cs typeface="Inter Black"/>
                <a:sym typeface="Inter Black"/>
              </a:defRPr>
            </a:lvl1pPr>
            <a:lvl2pPr lvl="1"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9pPr>
          </a:lstStyle>
          <a:p/>
        </p:txBody>
      </p:sp>
      <p:sp>
        <p:nvSpPr>
          <p:cNvPr id="5610" name="Google Shape;5610;p191"/>
          <p:cNvSpPr txBox="1"/>
          <p:nvPr>
            <p:ph idx="1" type="body"/>
          </p:nvPr>
        </p:nvSpPr>
        <p:spPr>
          <a:xfrm>
            <a:off x="413099" y="1369221"/>
            <a:ext cx="8318196" cy="27495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1687"/>
              <a:buFont typeface="Inter"/>
              <a:buNone/>
              <a:defRPr b="1" i="0" sz="1687" u="none" cap="none" strike="noStrike">
                <a:solidFill>
                  <a:schemeClr val="dk2"/>
                </a:solidFill>
                <a:latin typeface="Inter"/>
                <a:ea typeface="Inter"/>
                <a:cs typeface="Inter"/>
                <a:sym typeface="Inter"/>
              </a:defRPr>
            </a:lvl1pPr>
            <a:lvl2pPr indent="-228600" lvl="1" marL="914400" marR="0" rtl="0" algn="l">
              <a:lnSpc>
                <a:spcPct val="100000"/>
              </a:lnSpc>
              <a:spcBef>
                <a:spcPts val="633"/>
              </a:spcBef>
              <a:spcAft>
                <a:spcPts val="0"/>
              </a:spcAft>
              <a:buClr>
                <a:schemeClr val="dk2"/>
              </a:buClr>
              <a:buSzPts val="1266"/>
              <a:buFont typeface="Inter"/>
              <a:buNone/>
              <a:defRPr b="0" i="0" sz="1266" u="none" cap="none" strike="noStrike">
                <a:solidFill>
                  <a:schemeClr val="dk2"/>
                </a:solidFill>
                <a:latin typeface="Inter"/>
                <a:ea typeface="Inter"/>
                <a:cs typeface="Inter"/>
                <a:sym typeface="Inter"/>
              </a:defRPr>
            </a:lvl2pPr>
            <a:lvl3pPr indent="-228600" lvl="2" marL="1371600" marR="0" rtl="0" algn="l">
              <a:lnSpc>
                <a:spcPct val="100000"/>
              </a:lnSpc>
              <a:spcBef>
                <a:spcPts val="633"/>
              </a:spcBef>
              <a:spcAft>
                <a:spcPts val="0"/>
              </a:spcAft>
              <a:buClr>
                <a:schemeClr val="dk2"/>
              </a:buClr>
              <a:buSzPts val="984"/>
              <a:buFont typeface="Inter"/>
              <a:buNone/>
              <a:defRPr b="0" i="0" sz="984" u="none" cap="none" strike="noStrike">
                <a:solidFill>
                  <a:schemeClr val="dk2"/>
                </a:solidFill>
                <a:latin typeface="Inter"/>
                <a:ea typeface="Inter"/>
                <a:cs typeface="Inter"/>
                <a:sym typeface="Inter"/>
              </a:defRPr>
            </a:lvl3pPr>
            <a:lvl4pPr indent="-228600" lvl="3" marL="18288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4pPr>
            <a:lvl5pPr indent="-228600" lvl="4" marL="22860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5pPr>
            <a:lvl6pPr indent="-228600" lvl="5" marL="2743200" marR="0" rtl="0" algn="ctr">
              <a:lnSpc>
                <a:spcPct val="100000"/>
              </a:lnSpc>
              <a:spcBef>
                <a:spcPts val="633"/>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6pPr>
            <a:lvl7pPr indent="-228600" lvl="6" marL="32004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7pPr>
            <a:lvl8pPr indent="-228600" lvl="7" marL="36576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8pPr>
            <a:lvl9pPr indent="-228600" lvl="8" marL="41148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9pPr>
          </a:lstStyle>
          <a:p/>
        </p:txBody>
      </p:sp>
      <p:pic>
        <p:nvPicPr>
          <p:cNvPr id="5611" name="Google Shape;5611;p191"/>
          <p:cNvPicPr preferRelativeResize="0"/>
          <p:nvPr/>
        </p:nvPicPr>
        <p:blipFill rotWithShape="1">
          <a:blip r:embed="rId2">
            <a:alphaModFix/>
          </a:blip>
          <a:srcRect b="0" l="0" r="0" t="0"/>
          <a:stretch/>
        </p:blipFill>
        <p:spPr>
          <a:xfrm>
            <a:off x="9179238" y="437014"/>
            <a:ext cx="1423506" cy="42694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 id="2147483754" r:id="rId45"/>
    <p:sldLayoutId id="2147483755" r:id="rId46"/>
    <p:sldLayoutId id="2147483756" r:id="rId47"/>
    <p:sldLayoutId id="2147483757" r:id="rId48"/>
    <p:sldLayoutId id="2147483758"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68">
          <p15:clr>
            <a:srgbClr val="F26B43"/>
          </p15:clr>
        </p15:guide>
        <p15:guide id="2" orient="horz" pos="4248">
          <p15:clr>
            <a:srgbClr val="F26B43"/>
          </p15:clr>
        </p15:guide>
        <p15:guide id="3" pos="370">
          <p15:clr>
            <a:srgbClr val="F26B43"/>
          </p15:clr>
        </p15:guide>
        <p15:guide id="4" pos="7820">
          <p15:clr>
            <a:srgbClr val="F26B43"/>
          </p15:clr>
        </p15:guide>
        <p15:guide id="5" orient="horz" pos="1224">
          <p15:clr>
            <a:srgbClr val="F26B43"/>
          </p15:clr>
        </p15:guide>
        <p15:guide id="6" orient="horz" pos="672">
          <p15:clr>
            <a:srgbClr val="F26B43"/>
          </p15:clr>
        </p15:guide>
        <p15:guide id="7" orient="horz" pos="3690">
          <p15:clr>
            <a:srgbClr val="F26B43"/>
          </p15:clr>
        </p15:guide>
        <p15:guide id="8" orient="horz" pos="716">
          <p15:clr>
            <a:srgbClr val="F26B43"/>
          </p15:clr>
        </p15:guide>
        <p15:guide id="9" orient="horz" pos="96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21" name="Shape 5921"/>
        <p:cNvGrpSpPr/>
        <p:nvPr/>
      </p:nvGrpSpPr>
      <p:grpSpPr>
        <a:xfrm>
          <a:off x="0" y="0"/>
          <a:ext cx="0" cy="0"/>
          <a:chOff x="0" y="0"/>
          <a:chExt cx="0" cy="0"/>
        </a:xfrm>
      </p:grpSpPr>
      <p:sp>
        <p:nvSpPr>
          <p:cNvPr id="5922" name="Google Shape;5922;p189"/>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923" name="Google Shape;5923;p189"/>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5924" name="Google Shape;5924;p18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91" name="Shape 8991"/>
        <p:cNvGrpSpPr/>
        <p:nvPr/>
      </p:nvGrpSpPr>
      <p:grpSpPr>
        <a:xfrm>
          <a:off x="0" y="0"/>
          <a:ext cx="0" cy="0"/>
          <a:chOff x="0" y="0"/>
          <a:chExt cx="0" cy="0"/>
        </a:xfrm>
      </p:grpSpPr>
      <p:sp>
        <p:nvSpPr>
          <p:cNvPr id="8992" name="Google Shape;8992;p8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993" name="Google Shape;8993;p8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94" name="Google Shape;8994;p8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9pPr>
          </a:lstStyle>
          <a:p/>
        </p:txBody>
      </p:sp>
      <p:sp>
        <p:nvSpPr>
          <p:cNvPr id="8995" name="Google Shape;8995;p8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9pPr>
          </a:lstStyle>
          <a:p/>
        </p:txBody>
      </p:sp>
      <p:sp>
        <p:nvSpPr>
          <p:cNvPr id="8996" name="Google Shape;8996;p8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1.xml"/><Relationship Id="rId3" Type="http://schemas.openxmlformats.org/officeDocument/2006/relationships/image" Target="../media/image39.jp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comments" Target="../comments/comment1.xml"/><Relationship Id="rId4" Type="http://schemas.openxmlformats.org/officeDocument/2006/relationships/image" Target="../media/image3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3" name="Shape 9063"/>
        <p:cNvGrpSpPr/>
        <p:nvPr/>
      </p:nvGrpSpPr>
      <p:grpSpPr>
        <a:xfrm>
          <a:off x="0" y="0"/>
          <a:ext cx="0" cy="0"/>
          <a:chOff x="0" y="0"/>
          <a:chExt cx="0" cy="0"/>
        </a:xfrm>
      </p:grpSpPr>
      <p:sp>
        <p:nvSpPr>
          <p:cNvPr id="9064" name="Google Shape;9064;p1"/>
          <p:cNvSpPr txBox="1"/>
          <p:nvPr>
            <p:ph type="ctrTitle"/>
          </p:nvPr>
        </p:nvSpPr>
        <p:spPr>
          <a:xfrm>
            <a:off x="311700" y="1860176"/>
            <a:ext cx="4725600" cy="1410600"/>
          </a:xfrm>
          <a:prstGeom prst="rect">
            <a:avLst/>
          </a:prstGeom>
          <a:noFill/>
          <a:ln>
            <a:noFill/>
          </a:ln>
        </p:spPr>
        <p:txBody>
          <a:bodyPr anchorCtr="0" anchor="b" bIns="91425" lIns="91425" spcFirstLastPara="1" rIns="91425" wrap="square" tIns="91425">
            <a:normAutofit/>
          </a:bodyPr>
          <a:lstStyle/>
          <a:p>
            <a:pPr indent="0" lvl="0" marL="0" rtl="0" algn="l">
              <a:lnSpc>
                <a:spcPct val="95000"/>
              </a:lnSpc>
              <a:spcBef>
                <a:spcPts val="0"/>
              </a:spcBef>
              <a:spcAft>
                <a:spcPts val="0"/>
              </a:spcAft>
              <a:buSzPts val="4200"/>
              <a:buNone/>
            </a:pPr>
            <a:r>
              <a:rPr lang="en"/>
              <a:t>Client Name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88" name="Shape 9188"/>
        <p:cNvGrpSpPr/>
        <p:nvPr/>
      </p:nvGrpSpPr>
      <p:grpSpPr>
        <a:xfrm>
          <a:off x="0" y="0"/>
          <a:ext cx="0" cy="0"/>
          <a:chOff x="0" y="0"/>
          <a:chExt cx="0" cy="0"/>
        </a:xfrm>
      </p:grpSpPr>
      <p:sp>
        <p:nvSpPr>
          <p:cNvPr id="9189" name="Google Shape;9189;p18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Account Access</a:t>
            </a:r>
            <a:endParaRPr sz="2000">
              <a:solidFill>
                <a:schemeClr val="lt1"/>
              </a:solidFill>
            </a:endParaRPr>
          </a:p>
        </p:txBody>
      </p:sp>
      <p:grpSp>
        <p:nvGrpSpPr>
          <p:cNvPr id="9190" name="Google Shape;9190;p186"/>
          <p:cNvGrpSpPr/>
          <p:nvPr/>
        </p:nvGrpSpPr>
        <p:grpSpPr>
          <a:xfrm>
            <a:off x="829750" y="1021000"/>
            <a:ext cx="3487200" cy="3467700"/>
            <a:chOff x="829750" y="1021000"/>
            <a:chExt cx="3487200" cy="3467700"/>
          </a:xfrm>
        </p:grpSpPr>
        <p:sp>
          <p:nvSpPr>
            <p:cNvPr id="9191" name="Google Shape;9191;p186"/>
            <p:cNvSpPr/>
            <p:nvPr/>
          </p:nvSpPr>
          <p:spPr>
            <a:xfrm>
              <a:off x="829750" y="1021000"/>
              <a:ext cx="3487200" cy="3467700"/>
            </a:xfrm>
            <a:prstGeom prst="roundRect">
              <a:avLst>
                <a:gd fmla="val 5336" name="adj"/>
              </a:avLst>
            </a:prstGeom>
            <a:solidFill>
              <a:schemeClr val="lt1"/>
            </a:solidFill>
            <a:ln>
              <a:noFill/>
            </a:ln>
            <a:effectLst>
              <a:outerShdw blurRad="514350" rotWithShape="0" algn="bl" dir="5400000" dist="114300">
                <a:schemeClr val="lt2">
                  <a:alpha val="25490"/>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Online account</a:t>
              </a:r>
              <a:endParaRPr b="0" i="0" sz="1400" u="none" cap="none" strike="noStrike">
                <a:solidFill>
                  <a:srgbClr val="000000"/>
                </a:solidFill>
                <a:latin typeface="Arial"/>
                <a:ea typeface="Arial"/>
                <a:cs typeface="Arial"/>
                <a:sym typeface="Arial"/>
              </a:endParaRPr>
            </a:p>
          </p:txBody>
        </p:sp>
        <p:pic>
          <p:nvPicPr>
            <p:cNvPr id="9192" name="Google Shape;9192;p186"/>
            <p:cNvPicPr preferRelativeResize="0"/>
            <p:nvPr/>
          </p:nvPicPr>
          <p:blipFill rotWithShape="1">
            <a:blip r:embed="rId3">
              <a:alphaModFix/>
            </a:blip>
            <a:srcRect b="16920" l="0" r="0" t="0"/>
            <a:stretch/>
          </p:blipFill>
          <p:spPr>
            <a:xfrm>
              <a:off x="829750" y="1021001"/>
              <a:ext cx="3487200" cy="1665600"/>
            </a:xfrm>
            <a:prstGeom prst="round2SameRect">
              <a:avLst>
                <a:gd fmla="val 9948" name="adj1"/>
                <a:gd fmla="val 0" name="adj2"/>
              </a:avLst>
            </a:prstGeom>
            <a:noFill/>
            <a:ln>
              <a:noFill/>
            </a:ln>
          </p:spPr>
        </p:pic>
      </p:grpSp>
      <p:grpSp>
        <p:nvGrpSpPr>
          <p:cNvPr id="9193" name="Google Shape;9193;p186"/>
          <p:cNvGrpSpPr/>
          <p:nvPr/>
        </p:nvGrpSpPr>
        <p:grpSpPr>
          <a:xfrm>
            <a:off x="4827050" y="1021000"/>
            <a:ext cx="3487200" cy="3467700"/>
            <a:chOff x="4827050" y="1021000"/>
            <a:chExt cx="3487200" cy="3467700"/>
          </a:xfrm>
        </p:grpSpPr>
        <p:sp>
          <p:nvSpPr>
            <p:cNvPr id="9194" name="Google Shape;9194;p186"/>
            <p:cNvSpPr/>
            <p:nvPr/>
          </p:nvSpPr>
          <p:spPr>
            <a:xfrm>
              <a:off x="4827050" y="1021000"/>
              <a:ext cx="3487200" cy="3467700"/>
            </a:xfrm>
            <a:prstGeom prst="roundRect">
              <a:avLst>
                <a:gd fmla="val 5336" name="adj"/>
              </a:avLst>
            </a:prstGeom>
            <a:solidFill>
              <a:schemeClr val="lt1"/>
            </a:solidFill>
            <a:ln>
              <a:noFill/>
            </a:ln>
            <a:effectLst>
              <a:outerShdw blurRad="514350" rotWithShape="0" algn="bl" dir="5400000" dist="114300">
                <a:schemeClr val="lt2">
                  <a:alpha val="25490"/>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Mobile app</a:t>
              </a:r>
              <a:endParaRPr b="0" i="0" sz="1400" u="none" cap="none" strike="noStrike">
                <a:solidFill>
                  <a:schemeClr val="dk1"/>
                </a:solidFill>
                <a:latin typeface="Inter ExtraBold"/>
                <a:ea typeface="Inter ExtraBold"/>
                <a:cs typeface="Inter ExtraBold"/>
                <a:sym typeface="Inter ExtraBold"/>
              </a:endParaRPr>
            </a:p>
          </p:txBody>
        </p:sp>
        <p:pic>
          <p:nvPicPr>
            <p:cNvPr id="9195" name="Google Shape;9195;p186"/>
            <p:cNvPicPr preferRelativeResize="0"/>
            <p:nvPr/>
          </p:nvPicPr>
          <p:blipFill rotWithShape="1">
            <a:blip r:embed="rId4">
              <a:alphaModFix/>
            </a:blip>
            <a:srcRect b="15874" l="1980" r="0" t="13886"/>
            <a:stretch/>
          </p:blipFill>
          <p:spPr>
            <a:xfrm>
              <a:off x="4827050" y="1021000"/>
              <a:ext cx="3487200" cy="1665600"/>
            </a:xfrm>
            <a:prstGeom prst="round2SameRect">
              <a:avLst>
                <a:gd fmla="val 9948" name="adj1"/>
                <a:gd fmla="val 0" name="adj2"/>
              </a:avLst>
            </a:prstGeom>
            <a:noFill/>
            <a:ln>
              <a:noFill/>
            </a:ln>
          </p:spPr>
        </p:pic>
      </p:grpSp>
      <p:grpSp>
        <p:nvGrpSpPr>
          <p:cNvPr id="9196" name="Google Shape;9196;p186"/>
          <p:cNvGrpSpPr/>
          <p:nvPr/>
        </p:nvGrpSpPr>
        <p:grpSpPr>
          <a:xfrm>
            <a:off x="1086459" y="3253122"/>
            <a:ext cx="472027" cy="384166"/>
            <a:chOff x="1198350" y="1044000"/>
            <a:chExt cx="116850" cy="95100"/>
          </a:xfrm>
        </p:grpSpPr>
        <p:sp>
          <p:nvSpPr>
            <p:cNvPr id="9197" name="Google Shape;9197;p186"/>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8" name="Google Shape;9198;p186"/>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9" name="Google Shape;9199;p186"/>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0" name="Google Shape;9200;p186"/>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1" name="Google Shape;9201;p186"/>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2" name="Google Shape;9202;p186"/>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3" name="Google Shape;9203;p186"/>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4" name="Google Shape;9204;p186"/>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5" name="Google Shape;9205;p186"/>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06" name="Google Shape;9206;p186"/>
          <p:cNvGrpSpPr/>
          <p:nvPr/>
        </p:nvGrpSpPr>
        <p:grpSpPr>
          <a:xfrm>
            <a:off x="5074054" y="3288771"/>
            <a:ext cx="304687" cy="395881"/>
            <a:chOff x="648075" y="1240000"/>
            <a:chExt cx="75425" cy="98000"/>
          </a:xfrm>
        </p:grpSpPr>
        <p:sp>
          <p:nvSpPr>
            <p:cNvPr id="9207" name="Google Shape;9207;p186"/>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8" name="Google Shape;9208;p186"/>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9" name="Google Shape;9209;p186"/>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0" name="Google Shape;9210;p186"/>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1" name="Google Shape;9211;p186"/>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2" name="Google Shape;9212;p186"/>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3" name="Google Shape;9213;p186"/>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4" name="Google Shape;9214;p186"/>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5" name="Google Shape;9215;p186"/>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6" name="Google Shape;9216;p186"/>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7" name="Google Shape;9217;p186"/>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22" name="Shape 9222"/>
        <p:cNvGrpSpPr/>
        <p:nvPr/>
      </p:nvGrpSpPr>
      <p:grpSpPr>
        <a:xfrm>
          <a:off x="0" y="0"/>
          <a:ext cx="0" cy="0"/>
          <a:chOff x="0" y="0"/>
          <a:chExt cx="0" cy="0"/>
        </a:xfrm>
      </p:grpSpPr>
      <p:sp>
        <p:nvSpPr>
          <p:cNvPr id="9223" name="Google Shape;9223;p187"/>
          <p:cNvSpPr/>
          <p:nvPr/>
        </p:nvSpPr>
        <p:spPr>
          <a:xfrm>
            <a:off x="161762" y="141978"/>
            <a:ext cx="2106273" cy="50681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24" name="Google Shape;9224;p187"/>
          <p:cNvSpPr/>
          <p:nvPr/>
        </p:nvSpPr>
        <p:spPr>
          <a:xfrm>
            <a:off x="4068726" y="0"/>
            <a:ext cx="2106273" cy="50681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225" name="Google Shape;9225;p187"/>
          <p:cNvPicPr preferRelativeResize="0"/>
          <p:nvPr/>
        </p:nvPicPr>
        <p:blipFill rotWithShape="1">
          <a:blip r:embed="rId4">
            <a:alphaModFix/>
          </a:blip>
          <a:srcRect b="24742" l="0" r="0" t="0"/>
          <a:stretch/>
        </p:blipFill>
        <p:spPr>
          <a:xfrm>
            <a:off x="2378878" y="1575907"/>
            <a:ext cx="1583522" cy="2622021"/>
          </a:xfrm>
          <a:prstGeom prst="rect">
            <a:avLst/>
          </a:prstGeom>
          <a:noFill/>
          <a:ln>
            <a:noFill/>
          </a:ln>
        </p:spPr>
      </p:pic>
      <p:sp>
        <p:nvSpPr>
          <p:cNvPr id="9226" name="Google Shape;9226;p187"/>
          <p:cNvSpPr/>
          <p:nvPr/>
        </p:nvSpPr>
        <p:spPr>
          <a:xfrm>
            <a:off x="396281" y="313725"/>
            <a:ext cx="5647050" cy="602775"/>
          </a:xfrm>
          <a:prstGeom prst="rect">
            <a:avLst/>
          </a:prstGeom>
          <a:solidFill>
            <a:srgbClr val="FFFFFF"/>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227" name="Google Shape;9227;p187"/>
          <p:cNvSpPr txBox="1"/>
          <p:nvPr/>
        </p:nvSpPr>
        <p:spPr>
          <a:xfrm>
            <a:off x="569378" y="264212"/>
            <a:ext cx="7394400" cy="569025"/>
          </a:xfrm>
          <a:prstGeom prst="rect">
            <a:avLst/>
          </a:prstGeom>
          <a:noFill/>
          <a:ln>
            <a:noFill/>
          </a:ln>
        </p:spPr>
        <p:txBody>
          <a:bodyPr anchorCtr="0" anchor="b" bIns="34275" lIns="68550" spcFirstLastPara="1" rIns="68550" wrap="square" tIns="34275">
            <a:normAutofit/>
          </a:bodyPr>
          <a:lstStyle/>
          <a:p>
            <a:pPr indent="0" lvl="0" marL="0" marR="0" rtl="0" algn="l">
              <a:lnSpc>
                <a:spcPct val="90000"/>
              </a:lnSpc>
              <a:spcBef>
                <a:spcPts val="0"/>
              </a:spcBef>
              <a:spcAft>
                <a:spcPts val="0"/>
              </a:spcAft>
              <a:buClr>
                <a:srgbClr val="000000"/>
              </a:buClr>
              <a:buSzPts val="3150"/>
              <a:buFont typeface="Arial"/>
              <a:buNone/>
            </a:pPr>
            <a:r>
              <a:rPr b="0" i="0" lang="en" sz="3150" u="none" cap="none" strike="noStrike">
                <a:solidFill>
                  <a:srgbClr val="253746"/>
                </a:solidFill>
                <a:latin typeface="Inter Black"/>
                <a:ea typeface="Inter Black"/>
                <a:cs typeface="Inter Black"/>
                <a:sym typeface="Inter Black"/>
              </a:rPr>
              <a:t>With our mobile app you can: </a:t>
            </a:r>
            <a:endParaRPr b="0" i="0" sz="3150" u="none" cap="none" strike="noStrike">
              <a:solidFill>
                <a:srgbClr val="253746"/>
              </a:solidFill>
              <a:latin typeface="Inter Black"/>
              <a:ea typeface="Inter Black"/>
              <a:cs typeface="Inter Black"/>
              <a:sym typeface="Inter Black"/>
            </a:endParaRPr>
          </a:p>
        </p:txBody>
      </p:sp>
      <p:pic>
        <p:nvPicPr>
          <p:cNvPr id="9228" name="Google Shape;9228;p187"/>
          <p:cNvPicPr preferRelativeResize="0"/>
          <p:nvPr/>
        </p:nvPicPr>
        <p:blipFill rotWithShape="1">
          <a:blip r:embed="rId5">
            <a:alphaModFix/>
          </a:blip>
          <a:srcRect b="0" l="0" r="0" t="0"/>
          <a:stretch/>
        </p:blipFill>
        <p:spPr>
          <a:xfrm>
            <a:off x="2815117" y="1270219"/>
            <a:ext cx="710588" cy="274481"/>
          </a:xfrm>
          <a:prstGeom prst="rect">
            <a:avLst/>
          </a:prstGeom>
          <a:noFill/>
          <a:ln>
            <a:noFill/>
          </a:ln>
        </p:spPr>
      </p:pic>
      <p:sp>
        <p:nvSpPr>
          <p:cNvPr id="9229" name="Google Shape;9229;p187"/>
          <p:cNvSpPr/>
          <p:nvPr/>
        </p:nvSpPr>
        <p:spPr>
          <a:xfrm>
            <a:off x="6618394" y="1754831"/>
            <a:ext cx="1384200" cy="1369125"/>
          </a:xfrm>
          <a:prstGeom prst="rect">
            <a:avLst/>
          </a:prstGeom>
          <a:solidFill>
            <a:srgbClr val="EDEDEB"/>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Condensed"/>
                <a:ea typeface="Roboto Condensed"/>
                <a:cs typeface="Roboto Condensed"/>
                <a:sym typeface="Roboto Condensed"/>
              </a:rPr>
              <a:t>Security on the go</a:t>
            </a:r>
            <a:br>
              <a:rPr b="1" i="0" lang="en" sz="900" u="none" cap="none" strike="noStrike">
                <a:solidFill>
                  <a:srgbClr val="000000"/>
                </a:solidFill>
                <a:latin typeface="Roboto Condensed"/>
                <a:ea typeface="Roboto Condensed"/>
                <a:cs typeface="Roboto Condensed"/>
                <a:sym typeface="Roboto Condensed"/>
              </a:rPr>
            </a:br>
            <a:endParaRPr b="1" i="0" sz="300" u="none" cap="none" strike="noStrike">
              <a:solidFill>
                <a:srgbClr val="00000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675"/>
              <a:buFont typeface="Arial"/>
              <a:buNone/>
            </a:pPr>
            <a:r>
              <a:rPr b="0" i="0" lang="en" sz="675" u="none" cap="none" strike="noStrike">
                <a:solidFill>
                  <a:srgbClr val="000000"/>
                </a:solidFill>
                <a:latin typeface="Inter"/>
                <a:ea typeface="Inter"/>
                <a:cs typeface="Inter"/>
                <a:sym typeface="Inter"/>
              </a:rPr>
              <a:t>Our mobile app uses secure encryption and won’t store pictures on your phone, keeping your documentation safe and secure. Login is protected by a four-digit passcode of your choosing. You can also log in with your thumbprint on Apple devices.</a:t>
            </a:r>
            <a:endParaRPr b="0" i="0" sz="675" u="none" cap="none" strike="noStrike">
              <a:solidFill>
                <a:srgbClr val="000000"/>
              </a:solidFill>
              <a:latin typeface="Inter"/>
              <a:ea typeface="Inter"/>
              <a:cs typeface="Inter"/>
              <a:sym typeface="Inter"/>
            </a:endParaRPr>
          </a:p>
        </p:txBody>
      </p:sp>
      <p:grpSp>
        <p:nvGrpSpPr>
          <p:cNvPr id="9230" name="Google Shape;9230;p187"/>
          <p:cNvGrpSpPr/>
          <p:nvPr/>
        </p:nvGrpSpPr>
        <p:grpSpPr>
          <a:xfrm>
            <a:off x="2378878" y="4197928"/>
            <a:ext cx="1583522" cy="341066"/>
            <a:chOff x="2378878" y="4197928"/>
            <a:chExt cx="1583522" cy="341066"/>
          </a:xfrm>
        </p:grpSpPr>
        <p:pic>
          <p:nvPicPr>
            <p:cNvPr id="9231" name="Google Shape;9231;p187"/>
            <p:cNvPicPr preferRelativeResize="0"/>
            <p:nvPr/>
          </p:nvPicPr>
          <p:blipFill rotWithShape="1">
            <a:blip r:embed="rId6">
              <a:alphaModFix/>
            </a:blip>
            <a:srcRect b="0" l="0" r="0" t="0"/>
            <a:stretch/>
          </p:blipFill>
          <p:spPr>
            <a:xfrm>
              <a:off x="2378878" y="4197928"/>
              <a:ext cx="1583522" cy="341066"/>
            </a:xfrm>
            <a:prstGeom prst="roundRect">
              <a:avLst>
                <a:gd fmla="val 45102" name="adj"/>
              </a:avLst>
            </a:prstGeom>
            <a:noFill/>
            <a:ln>
              <a:noFill/>
            </a:ln>
          </p:spPr>
        </p:pic>
        <p:pic>
          <p:nvPicPr>
            <p:cNvPr id="9232" name="Google Shape;9232;p187"/>
            <p:cNvPicPr preferRelativeResize="0"/>
            <p:nvPr/>
          </p:nvPicPr>
          <p:blipFill rotWithShape="1">
            <a:blip r:embed="rId6">
              <a:alphaModFix/>
            </a:blip>
            <a:srcRect b="63441" l="0" r="0" t="0"/>
            <a:stretch/>
          </p:blipFill>
          <p:spPr>
            <a:xfrm>
              <a:off x="2378878" y="4197928"/>
              <a:ext cx="1583522" cy="124690"/>
            </a:xfrm>
            <a:prstGeom prst="rect">
              <a:avLst/>
            </a:prstGeom>
            <a:noFill/>
            <a:ln>
              <a:noFill/>
            </a:ln>
          </p:spPr>
        </p:pic>
      </p:grpSp>
      <p:grpSp>
        <p:nvGrpSpPr>
          <p:cNvPr id="9233" name="Google Shape;9233;p187"/>
          <p:cNvGrpSpPr/>
          <p:nvPr/>
        </p:nvGrpSpPr>
        <p:grpSpPr>
          <a:xfrm>
            <a:off x="6482685" y="1270219"/>
            <a:ext cx="1655618" cy="2013308"/>
            <a:chOff x="4387713" y="1407459"/>
            <a:chExt cx="1655618" cy="2013308"/>
          </a:xfrm>
        </p:grpSpPr>
        <p:sp>
          <p:nvSpPr>
            <p:cNvPr id="9234" name="Google Shape;9234;p187"/>
            <p:cNvSpPr/>
            <p:nvPr/>
          </p:nvSpPr>
          <p:spPr>
            <a:xfrm>
              <a:off x="4387713" y="1407459"/>
              <a:ext cx="1655618" cy="2013308"/>
            </a:xfrm>
            <a:prstGeom prst="rect">
              <a:avLst/>
            </a:prstGeom>
            <a:solidFill>
              <a:srgbClr val="C810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35" name="Google Shape;9235;p187"/>
            <p:cNvSpPr txBox="1"/>
            <p:nvPr/>
          </p:nvSpPr>
          <p:spPr>
            <a:xfrm>
              <a:off x="4519381" y="2071996"/>
              <a:ext cx="1392282"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Inter"/>
                  <a:ea typeface="Inter"/>
                  <a:cs typeface="Inter"/>
                  <a:sym typeface="Inter"/>
                </a:rPr>
                <a:t>Our mobile app uses secure encryption and won’t store pictures on your phone, keeping your documentation safe and secure. Login is protected by a four digit passcode of your choosing. You can also log in with your thumbprint on Apple devices.</a:t>
              </a:r>
              <a:endParaRPr b="0" i="0" sz="1400" u="none" cap="none" strike="noStrike">
                <a:solidFill>
                  <a:srgbClr val="000000"/>
                </a:solidFill>
                <a:latin typeface="Arial"/>
                <a:ea typeface="Arial"/>
                <a:cs typeface="Arial"/>
                <a:sym typeface="Arial"/>
              </a:endParaRPr>
            </a:p>
          </p:txBody>
        </p:sp>
        <p:sp>
          <p:nvSpPr>
            <p:cNvPr id="9236" name="Google Shape;9236;p187"/>
            <p:cNvSpPr txBox="1"/>
            <p:nvPr/>
          </p:nvSpPr>
          <p:spPr>
            <a:xfrm>
              <a:off x="4519381" y="1551545"/>
              <a:ext cx="1392282"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lt1"/>
                  </a:solidFill>
                  <a:latin typeface="Inter"/>
                  <a:ea typeface="Inter"/>
                  <a:cs typeface="Inter"/>
                  <a:sym typeface="Inter"/>
                </a:rPr>
                <a:t>Security on the go</a:t>
              </a:r>
              <a:endParaRPr b="0" i="0" sz="1400" u="none" cap="none" strike="noStrike">
                <a:solidFill>
                  <a:srgbClr val="000000"/>
                </a:solidFill>
                <a:latin typeface="Arial"/>
                <a:ea typeface="Arial"/>
                <a:cs typeface="Arial"/>
                <a:sym typeface="Arial"/>
              </a:endParaRPr>
            </a:p>
          </p:txBody>
        </p:sp>
        <p:grpSp>
          <p:nvGrpSpPr>
            <p:cNvPr id="9237" name="Google Shape;9237;p187"/>
            <p:cNvGrpSpPr/>
            <p:nvPr/>
          </p:nvGrpSpPr>
          <p:grpSpPr>
            <a:xfrm>
              <a:off x="4629588" y="1797136"/>
              <a:ext cx="149355" cy="230832"/>
              <a:chOff x="3159850" y="1430950"/>
              <a:chExt cx="59075" cy="91300"/>
            </a:xfrm>
          </p:grpSpPr>
          <p:sp>
            <p:nvSpPr>
              <p:cNvPr id="9238" name="Google Shape;9238;p187"/>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9" name="Google Shape;9239;p187"/>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0" name="Google Shape;9240;p187"/>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cxnSp>
        <p:nvCxnSpPr>
          <p:cNvPr id="9241" name="Google Shape;9241;p187"/>
          <p:cNvCxnSpPr/>
          <p:nvPr/>
        </p:nvCxnSpPr>
        <p:spPr>
          <a:xfrm>
            <a:off x="1931903" y="1651154"/>
            <a:ext cx="527700" cy="4542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9242" name="Google Shape;9242;p187"/>
          <p:cNvSpPr/>
          <p:nvPr/>
        </p:nvSpPr>
        <p:spPr>
          <a:xfrm>
            <a:off x="168410" y="1352327"/>
            <a:ext cx="1987078" cy="585619"/>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Get instant notifications </a:t>
            </a:r>
            <a:r>
              <a:rPr b="0" i="0" lang="en" sz="800" u="none" cap="none" strike="noStrike">
                <a:solidFill>
                  <a:srgbClr val="7C868F"/>
                </a:solidFill>
                <a:latin typeface="Inter Medium"/>
                <a:ea typeface="Inter Medium"/>
                <a:cs typeface="Inter Medium"/>
                <a:sym typeface="Inter Medium"/>
              </a:rPr>
              <a:t>on the status of your claims.</a:t>
            </a:r>
            <a:endParaRPr b="0" i="0" sz="800" u="none" cap="none" strike="noStrike">
              <a:solidFill>
                <a:srgbClr val="7C868F"/>
              </a:solidFill>
              <a:latin typeface="Inter Medium"/>
              <a:ea typeface="Inter Medium"/>
              <a:cs typeface="Inter Medium"/>
              <a:sym typeface="Inter Medium"/>
            </a:endParaRPr>
          </a:p>
        </p:txBody>
      </p:sp>
      <p:cxnSp>
        <p:nvCxnSpPr>
          <p:cNvPr id="9243" name="Google Shape;9243;p187"/>
          <p:cNvCxnSpPr/>
          <p:nvPr/>
        </p:nvCxnSpPr>
        <p:spPr>
          <a:xfrm>
            <a:off x="1847358" y="2543810"/>
            <a:ext cx="726900" cy="616500"/>
          </a:xfrm>
          <a:prstGeom prst="bentConnector3">
            <a:avLst>
              <a:gd fmla="val 50005" name="adj1"/>
            </a:avLst>
          </a:prstGeom>
          <a:noFill/>
          <a:ln cap="flat" cmpd="sng" w="19050">
            <a:solidFill>
              <a:srgbClr val="253746"/>
            </a:solidFill>
            <a:prstDash val="dot"/>
            <a:round/>
            <a:headEnd len="sm" w="sm" type="none"/>
            <a:tailEnd len="med" w="med" type="triangle"/>
          </a:ln>
        </p:spPr>
      </p:cxnSp>
      <p:sp>
        <p:nvSpPr>
          <p:cNvPr id="9244" name="Google Shape;9244;p187"/>
          <p:cNvSpPr/>
          <p:nvPr/>
        </p:nvSpPr>
        <p:spPr>
          <a:xfrm>
            <a:off x="168410" y="2237100"/>
            <a:ext cx="1996051" cy="746410"/>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File a claim and upload documentation </a:t>
            </a:r>
            <a:r>
              <a:rPr b="0" i="0" lang="en" sz="800" u="none" cap="none" strike="noStrike">
                <a:solidFill>
                  <a:srgbClr val="7C868F"/>
                </a:solidFill>
                <a:latin typeface="Inter Medium"/>
                <a:ea typeface="Inter Medium"/>
                <a:cs typeface="Inter Medium"/>
                <a:sym typeface="Inter Medium"/>
              </a:rPr>
              <a:t>in seconds using your phone’s camera.</a:t>
            </a:r>
            <a:endParaRPr b="0" i="0" sz="800" u="none" cap="none" strike="noStrike">
              <a:solidFill>
                <a:srgbClr val="7C868F"/>
              </a:solidFill>
              <a:latin typeface="Inter Medium"/>
              <a:ea typeface="Inter Medium"/>
              <a:cs typeface="Inter Medium"/>
              <a:sym typeface="Inter Medium"/>
            </a:endParaRPr>
          </a:p>
        </p:txBody>
      </p:sp>
      <p:cxnSp>
        <p:nvCxnSpPr>
          <p:cNvPr id="9245" name="Google Shape;9245;p187"/>
          <p:cNvCxnSpPr/>
          <p:nvPr/>
        </p:nvCxnSpPr>
        <p:spPr>
          <a:xfrm>
            <a:off x="1948916" y="3414985"/>
            <a:ext cx="527700" cy="4542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9246" name="Google Shape;9246;p187"/>
          <p:cNvSpPr/>
          <p:nvPr/>
        </p:nvSpPr>
        <p:spPr>
          <a:xfrm>
            <a:off x="161762" y="3226834"/>
            <a:ext cx="1993726" cy="746410"/>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Scan an item’s barcode </a:t>
            </a:r>
            <a:r>
              <a:rPr b="0" i="0" lang="en" sz="800" u="none" cap="none" strike="noStrike">
                <a:solidFill>
                  <a:srgbClr val="7C868F"/>
                </a:solidFill>
                <a:latin typeface="Inter Medium"/>
                <a:ea typeface="Inter Medium"/>
                <a:cs typeface="Inter Medium"/>
                <a:sym typeface="Inter Medium"/>
              </a:rPr>
              <a:t>with your phone’s camera to determine if it is an </a:t>
            </a:r>
            <a:r>
              <a:rPr b="0" i="0" lang="en" sz="800" u="none" cap="none" strike="noStrike">
                <a:solidFill>
                  <a:srgbClr val="C8102E"/>
                </a:solidFill>
                <a:latin typeface="Inter ExtraBold"/>
                <a:ea typeface="Inter ExtraBold"/>
                <a:cs typeface="Inter ExtraBold"/>
                <a:sym typeface="Inter ExtraBold"/>
              </a:rPr>
              <a:t>IRS code 213(D) eligible expense. </a:t>
            </a:r>
            <a:endParaRPr b="0" i="0" sz="800" u="none" cap="none" strike="noStrike">
              <a:solidFill>
                <a:srgbClr val="7C868F"/>
              </a:solidFill>
              <a:latin typeface="Inter Medium"/>
              <a:ea typeface="Inter Medium"/>
              <a:cs typeface="Inter Medium"/>
              <a:sym typeface="Inter Medium"/>
            </a:endParaRPr>
          </a:p>
        </p:txBody>
      </p:sp>
      <p:cxnSp>
        <p:nvCxnSpPr>
          <p:cNvPr id="9247" name="Google Shape;9247;p187"/>
          <p:cNvCxnSpPr/>
          <p:nvPr/>
        </p:nvCxnSpPr>
        <p:spPr>
          <a:xfrm flipH="1">
            <a:off x="3833403" y="1210094"/>
            <a:ext cx="738600" cy="648300"/>
          </a:xfrm>
          <a:prstGeom prst="bentConnector3">
            <a:avLst>
              <a:gd fmla="val 45203" name="adj1"/>
            </a:avLst>
          </a:prstGeom>
          <a:noFill/>
          <a:ln cap="flat" cmpd="sng" w="19050">
            <a:solidFill>
              <a:srgbClr val="253746"/>
            </a:solidFill>
            <a:prstDash val="dot"/>
            <a:round/>
            <a:headEnd len="sm" w="sm" type="none"/>
            <a:tailEnd len="med" w="med" type="triangle"/>
          </a:ln>
        </p:spPr>
      </p:cxnSp>
      <p:sp>
        <p:nvSpPr>
          <p:cNvPr id="9248" name="Google Shape;9248;p187"/>
          <p:cNvSpPr/>
          <p:nvPr/>
        </p:nvSpPr>
        <p:spPr>
          <a:xfrm>
            <a:off x="4379158" y="970994"/>
            <a:ext cx="1894476" cy="478201"/>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Check </a:t>
            </a:r>
            <a:r>
              <a:rPr b="0" i="0" lang="en" sz="800" u="none" cap="none" strike="noStrike">
                <a:solidFill>
                  <a:srgbClr val="7C868F"/>
                </a:solidFill>
                <a:latin typeface="Inter Medium"/>
                <a:ea typeface="Inter Medium"/>
                <a:cs typeface="Inter Medium"/>
                <a:sym typeface="Inter Medium"/>
              </a:rPr>
              <a:t>your balance and </a:t>
            </a:r>
            <a:r>
              <a:rPr b="0" i="0" lang="en" sz="800" u="none" cap="none" strike="noStrike">
                <a:solidFill>
                  <a:srgbClr val="C8102E"/>
                </a:solidFill>
                <a:latin typeface="Inter ExtraBold"/>
                <a:ea typeface="Inter ExtraBold"/>
                <a:cs typeface="Inter ExtraBold"/>
                <a:sym typeface="Inter ExtraBold"/>
              </a:rPr>
              <a:t>view </a:t>
            </a:r>
            <a:r>
              <a:rPr b="0" i="0" lang="en" sz="800" u="none" cap="none" strike="noStrike">
                <a:solidFill>
                  <a:srgbClr val="7C868F"/>
                </a:solidFill>
                <a:latin typeface="Inter Medium"/>
                <a:ea typeface="Inter Medium"/>
                <a:cs typeface="Inter Medium"/>
                <a:sym typeface="Inter Medium"/>
              </a:rPr>
              <a:t>your activity.</a:t>
            </a:r>
            <a:endParaRPr b="0" i="0" sz="800" u="none" cap="none" strike="noStrike">
              <a:solidFill>
                <a:srgbClr val="7C868F"/>
              </a:solidFill>
              <a:latin typeface="Inter Medium"/>
              <a:ea typeface="Inter Medium"/>
              <a:cs typeface="Inter Medium"/>
              <a:sym typeface="Inter Medium"/>
            </a:endParaRPr>
          </a:p>
        </p:txBody>
      </p:sp>
      <p:cxnSp>
        <p:nvCxnSpPr>
          <p:cNvPr id="9249" name="Google Shape;9249;p187"/>
          <p:cNvCxnSpPr/>
          <p:nvPr/>
        </p:nvCxnSpPr>
        <p:spPr>
          <a:xfrm>
            <a:off x="1948916" y="4465674"/>
            <a:ext cx="527762" cy="0"/>
          </a:xfrm>
          <a:prstGeom prst="straightConnector1">
            <a:avLst/>
          </a:prstGeom>
          <a:noFill/>
          <a:ln cap="flat" cmpd="sng" w="19050">
            <a:solidFill>
              <a:srgbClr val="253746"/>
            </a:solidFill>
            <a:prstDash val="dot"/>
            <a:round/>
            <a:headEnd len="sm" w="sm" type="none"/>
            <a:tailEnd len="med" w="med" type="triangle"/>
          </a:ln>
        </p:spPr>
      </p:cxnSp>
      <p:sp>
        <p:nvSpPr>
          <p:cNvPr id="9250" name="Google Shape;9250;p187"/>
          <p:cNvSpPr/>
          <p:nvPr/>
        </p:nvSpPr>
        <p:spPr>
          <a:xfrm>
            <a:off x="168410" y="4235086"/>
            <a:ext cx="1993726" cy="328519"/>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Report a card </a:t>
            </a:r>
            <a:r>
              <a:rPr b="0" i="0" lang="en" sz="800" u="none" cap="none" strike="noStrike">
                <a:solidFill>
                  <a:srgbClr val="7C868F"/>
                </a:solidFill>
                <a:latin typeface="Inter Medium"/>
                <a:ea typeface="Inter Medium"/>
                <a:cs typeface="Inter Medium"/>
                <a:sym typeface="Inter Medium"/>
              </a:rPr>
              <a:t>as lost or stolen.</a:t>
            </a:r>
            <a:endParaRPr b="0" i="0" sz="800" u="none" cap="none" strike="noStrike">
              <a:solidFill>
                <a:srgbClr val="7C868F"/>
              </a:solidFill>
              <a:latin typeface="Inter Medium"/>
              <a:ea typeface="Inter Medium"/>
              <a:cs typeface="Inter Medium"/>
              <a:sym typeface="Inter Medium"/>
            </a:endParaRPr>
          </a:p>
        </p:txBody>
      </p:sp>
      <p:cxnSp>
        <p:nvCxnSpPr>
          <p:cNvPr id="9251" name="Google Shape;9251;p187"/>
          <p:cNvCxnSpPr/>
          <p:nvPr/>
        </p:nvCxnSpPr>
        <p:spPr>
          <a:xfrm flipH="1">
            <a:off x="3853364" y="3832993"/>
            <a:ext cx="647400" cy="316800"/>
          </a:xfrm>
          <a:prstGeom prst="bentConnector3">
            <a:avLst>
              <a:gd fmla="val 41230" name="adj1"/>
            </a:avLst>
          </a:prstGeom>
          <a:noFill/>
          <a:ln cap="flat" cmpd="sng" w="19050">
            <a:solidFill>
              <a:srgbClr val="253746"/>
            </a:solidFill>
            <a:prstDash val="dot"/>
            <a:round/>
            <a:headEnd len="sm" w="sm" type="none"/>
            <a:tailEnd len="med" w="med" type="triangle"/>
          </a:ln>
        </p:spPr>
      </p:cxnSp>
      <p:sp>
        <p:nvSpPr>
          <p:cNvPr id="9252" name="Google Shape;9252;p187"/>
          <p:cNvSpPr/>
          <p:nvPr/>
        </p:nvSpPr>
        <p:spPr>
          <a:xfrm>
            <a:off x="4329841" y="3668735"/>
            <a:ext cx="1894476" cy="328519"/>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Reset login </a:t>
            </a:r>
            <a:r>
              <a:rPr b="0" i="0" lang="en" sz="800" u="none" cap="none" strike="noStrike">
                <a:solidFill>
                  <a:srgbClr val="7C868F"/>
                </a:solidFill>
                <a:latin typeface="Inter Medium"/>
                <a:ea typeface="Inter Medium"/>
                <a:cs typeface="Inter Medium"/>
                <a:sym typeface="Inter Medium"/>
              </a:rPr>
              <a:t>credentials.</a:t>
            </a:r>
            <a:endParaRPr b="0" i="0" sz="800" u="none" cap="none" strike="noStrike">
              <a:solidFill>
                <a:srgbClr val="7C868F"/>
              </a:solidFill>
              <a:latin typeface="Inter Medium"/>
              <a:ea typeface="Inter Medium"/>
              <a:cs typeface="Inter Medium"/>
              <a:sym typeface="Inter Medium"/>
            </a:endParaRPr>
          </a:p>
        </p:txBody>
      </p:sp>
      <p:cxnSp>
        <p:nvCxnSpPr>
          <p:cNvPr id="9253" name="Google Shape;9253;p187"/>
          <p:cNvCxnSpPr/>
          <p:nvPr/>
        </p:nvCxnSpPr>
        <p:spPr>
          <a:xfrm flipH="1">
            <a:off x="3853500" y="3049276"/>
            <a:ext cx="718500" cy="3243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9254" name="Google Shape;9254;p187"/>
          <p:cNvSpPr/>
          <p:nvPr/>
        </p:nvSpPr>
        <p:spPr>
          <a:xfrm>
            <a:off x="4329841" y="2676071"/>
            <a:ext cx="1921571" cy="746410"/>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View current </a:t>
            </a:r>
            <a:r>
              <a:rPr b="0" i="0" lang="en" sz="800" u="none" cap="none" strike="noStrike">
                <a:solidFill>
                  <a:srgbClr val="7C868F"/>
                </a:solidFill>
                <a:latin typeface="Inter Medium"/>
                <a:ea typeface="Inter Medium"/>
                <a:cs typeface="Inter Medium"/>
                <a:sym typeface="Inter Medium"/>
              </a:rPr>
              <a:t>HSA investments balance, recent activity, and rate of return.</a:t>
            </a:r>
            <a:endParaRPr b="0" i="0" sz="800" u="none" cap="none" strike="noStrike">
              <a:solidFill>
                <a:srgbClr val="7C868F"/>
              </a:solidFill>
              <a:latin typeface="Inter Medium"/>
              <a:ea typeface="Inter Medium"/>
              <a:cs typeface="Inter Medium"/>
              <a:sym typeface="Inter Medium"/>
            </a:endParaRPr>
          </a:p>
        </p:txBody>
      </p:sp>
      <p:cxnSp>
        <p:nvCxnSpPr>
          <p:cNvPr id="9255" name="Google Shape;9255;p187"/>
          <p:cNvCxnSpPr/>
          <p:nvPr/>
        </p:nvCxnSpPr>
        <p:spPr>
          <a:xfrm rot="10800000">
            <a:off x="3819672" y="2276873"/>
            <a:ext cx="996555" cy="0"/>
          </a:xfrm>
          <a:prstGeom prst="straightConnector1">
            <a:avLst/>
          </a:prstGeom>
          <a:noFill/>
          <a:ln cap="flat" cmpd="sng" w="19050">
            <a:solidFill>
              <a:srgbClr val="253746"/>
            </a:solidFill>
            <a:prstDash val="dot"/>
            <a:round/>
            <a:headEnd len="sm" w="sm" type="none"/>
            <a:tailEnd len="med" w="med" type="triangle"/>
          </a:ln>
        </p:spPr>
      </p:cxnSp>
      <p:sp>
        <p:nvSpPr>
          <p:cNvPr id="9256" name="Google Shape;9256;p187"/>
          <p:cNvSpPr/>
          <p:nvPr/>
        </p:nvSpPr>
        <p:spPr>
          <a:xfrm>
            <a:off x="4317950" y="1797399"/>
            <a:ext cx="1921571" cy="746411"/>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Easily move funds</a:t>
            </a:r>
            <a:r>
              <a:rPr b="0" i="0" lang="en" sz="800" u="none" cap="none" strike="noStrike">
                <a:solidFill>
                  <a:srgbClr val="7C868F"/>
                </a:solidFill>
                <a:latin typeface="Inter Medium"/>
                <a:ea typeface="Inter Medium"/>
                <a:cs typeface="Inter Medium"/>
                <a:sym typeface="Inter Medium"/>
              </a:rPr>
              <a:t> from your HSA into your bank account to cover eligible expenses.</a:t>
            </a:r>
            <a:endParaRPr b="0" i="0" sz="1400" u="none" cap="none" strike="noStrike">
              <a:solidFill>
                <a:srgbClr val="000000"/>
              </a:solidFill>
              <a:latin typeface="Arial"/>
              <a:ea typeface="Arial"/>
              <a:cs typeface="Arial"/>
              <a:sym typeface="Arial"/>
            </a:endParaRPr>
          </a:p>
        </p:txBody>
      </p:sp>
      <p:cxnSp>
        <p:nvCxnSpPr>
          <p:cNvPr id="9257" name="Google Shape;9257;p187"/>
          <p:cNvCxnSpPr/>
          <p:nvPr/>
        </p:nvCxnSpPr>
        <p:spPr>
          <a:xfrm flipH="1">
            <a:off x="3828591" y="4292317"/>
            <a:ext cx="778500" cy="180000"/>
          </a:xfrm>
          <a:prstGeom prst="bentConnector3">
            <a:avLst>
              <a:gd fmla="val 47266" name="adj1"/>
            </a:avLst>
          </a:prstGeom>
          <a:noFill/>
          <a:ln cap="flat" cmpd="sng" w="19050">
            <a:solidFill>
              <a:srgbClr val="253746"/>
            </a:solidFill>
            <a:prstDash val="dot"/>
            <a:round/>
            <a:headEnd len="sm" w="sm" type="none"/>
            <a:tailEnd len="med" w="med" type="triangle"/>
          </a:ln>
        </p:spPr>
      </p:cxnSp>
      <p:sp>
        <p:nvSpPr>
          <p:cNvPr id="9258" name="Google Shape;9258;p187"/>
          <p:cNvSpPr/>
          <p:nvPr/>
        </p:nvSpPr>
        <p:spPr>
          <a:xfrm>
            <a:off x="4329841" y="4131778"/>
            <a:ext cx="1894476" cy="328519"/>
          </a:xfrm>
          <a:prstGeom prst="roundRect">
            <a:avLst>
              <a:gd fmla="val 16667" name="adj"/>
            </a:avLst>
          </a:prstGeom>
          <a:solidFill>
            <a:srgbClr val="F2F8FC"/>
          </a:solidFill>
          <a:ln>
            <a:noFill/>
          </a:ln>
          <a:effectLst>
            <a:outerShdw blurRad="114300" sx="90000" rotWithShape="0" algn="bl" dist="12700" sy="90000">
              <a:srgbClr val="323F4F">
                <a:alpha val="48627"/>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Login </a:t>
            </a:r>
            <a:r>
              <a:rPr b="0" i="0" lang="en" sz="800" u="none" cap="none" strike="noStrike">
                <a:solidFill>
                  <a:srgbClr val="7C868F"/>
                </a:solidFill>
                <a:latin typeface="Inter Medium"/>
                <a:ea typeface="Inter Medium"/>
                <a:cs typeface="Inter Medium"/>
                <a:sym typeface="Inter Medium"/>
              </a:rPr>
              <a:t>with your Face ID.</a:t>
            </a:r>
            <a:endParaRPr b="0" i="0" sz="800" u="none" cap="none" strike="noStrike">
              <a:solidFill>
                <a:srgbClr val="7C868F"/>
              </a:solidFill>
              <a:latin typeface="Inter Medium"/>
              <a:ea typeface="Inter Medium"/>
              <a:cs typeface="Inter Medium"/>
              <a:sym typeface="Inter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62" name="Shape 9262"/>
        <p:cNvGrpSpPr/>
        <p:nvPr/>
      </p:nvGrpSpPr>
      <p:grpSpPr>
        <a:xfrm>
          <a:off x="0" y="0"/>
          <a:ext cx="0" cy="0"/>
          <a:chOff x="0" y="0"/>
          <a:chExt cx="0" cy="0"/>
        </a:xfrm>
      </p:grpSpPr>
      <p:pic>
        <p:nvPicPr>
          <p:cNvPr id="9263" name="Google Shape;9263;g3058eefa211_0_0"/>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9264" name="Google Shape;9264;g3058eefa211_0_0"/>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265" name="Google Shape;9265;g3058eefa211_0_0"/>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9266" name="Google Shape;9266;g3058eefa211_0_0"/>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rtl="0" algn="l">
              <a:lnSpc>
                <a:spcPct val="115000"/>
              </a:lnSpc>
              <a:spcBef>
                <a:spcPts val="600"/>
              </a:spcBef>
              <a:spcAft>
                <a:spcPts val="0"/>
              </a:spcAft>
              <a:buClr>
                <a:srgbClr val="000000"/>
              </a:buClr>
              <a:buSzPts val="1000"/>
              <a:buFont typeface="Arial"/>
              <a:buNone/>
            </a:pPr>
            <a:r>
              <a:rPr lang="en" sz="1000">
                <a:solidFill>
                  <a:schemeClr val="dk1"/>
                </a:solidFill>
                <a:latin typeface="Inter"/>
                <a:ea typeface="Inter"/>
                <a:cs typeface="Inter"/>
                <a:sym typeface="Inter"/>
              </a:rPr>
              <a:t>Log into your online account</a:t>
            </a:r>
            <a:endParaRPr b="1" sz="900">
              <a:solidFill>
                <a:srgbClr val="C8102E"/>
              </a:solidFill>
              <a:latin typeface="Inter"/>
              <a:ea typeface="Inter"/>
              <a:cs typeface="Inter"/>
              <a:sym typeface="Inter"/>
            </a:endParaRPr>
          </a:p>
        </p:txBody>
      </p:sp>
      <p:sp>
        <p:nvSpPr>
          <p:cNvPr id="9267" name="Google Shape;9267;g3058eefa211_0_0"/>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9268" name="Google Shape;9268;g3058eefa211_0_0"/>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lang="en" sz="1400">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lang="en" sz="1000">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9269" name="Google Shape;9269;g3058eefa211_0_0"/>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9270" name="Google Shape;9270;g3058eefa211_0_0"/>
          <p:cNvGrpSpPr/>
          <p:nvPr/>
        </p:nvGrpSpPr>
        <p:grpSpPr>
          <a:xfrm>
            <a:off x="1455395" y="2012350"/>
            <a:ext cx="955997" cy="733335"/>
            <a:chOff x="1198350" y="1044000"/>
            <a:chExt cx="116850" cy="95100"/>
          </a:xfrm>
        </p:grpSpPr>
        <p:sp>
          <p:nvSpPr>
            <p:cNvPr id="9271" name="Google Shape;9271;g3058eefa211_0_0"/>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2" name="Google Shape;9272;g3058eefa211_0_0"/>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3" name="Google Shape;9273;g3058eefa211_0_0"/>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4" name="Google Shape;9274;g3058eefa211_0_0"/>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5" name="Google Shape;9275;g3058eefa211_0_0"/>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6" name="Google Shape;9276;g3058eefa211_0_0"/>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7" name="Google Shape;9277;g3058eefa211_0_0"/>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8" name="Google Shape;9278;g3058eefa211_0_0"/>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9" name="Google Shape;9279;g3058eefa211_0_0"/>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280" name="Google Shape;9280;g3058eefa211_0_0"/>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9281" name="Google Shape;9281;g3058eefa211_0_0"/>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9282" name="Google Shape;9282;g3058eefa211_0_0"/>
          <p:cNvGrpSpPr/>
          <p:nvPr/>
        </p:nvGrpSpPr>
        <p:grpSpPr>
          <a:xfrm>
            <a:off x="6911725" y="2038280"/>
            <a:ext cx="632930" cy="681331"/>
            <a:chOff x="259050" y="664600"/>
            <a:chExt cx="91725" cy="101375"/>
          </a:xfrm>
        </p:grpSpPr>
        <p:sp>
          <p:nvSpPr>
            <p:cNvPr id="9283" name="Google Shape;9283;g3058eefa211_0_0"/>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4" name="Google Shape;9284;g3058eefa211_0_0"/>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5" name="Google Shape;9285;g3058eefa211_0_0"/>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6" name="Google Shape;9286;g3058eefa211_0_0"/>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7" name="Google Shape;9287;g3058eefa211_0_0"/>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8" name="Google Shape;9288;g3058eefa211_0_0"/>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9" name="Google Shape;9289;g3058eefa211_0_0"/>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90" name="Google Shape;9290;g3058eefa211_0_0"/>
          <p:cNvGrpSpPr/>
          <p:nvPr/>
        </p:nvGrpSpPr>
        <p:grpSpPr>
          <a:xfrm>
            <a:off x="4102828" y="2083869"/>
            <a:ext cx="956001" cy="674353"/>
            <a:chOff x="627575" y="1056975"/>
            <a:chExt cx="116425" cy="82125"/>
          </a:xfrm>
        </p:grpSpPr>
        <p:sp>
          <p:nvSpPr>
            <p:cNvPr id="9291" name="Google Shape;9291;g3058eefa211_0_0"/>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2" name="Google Shape;9292;g3058eefa211_0_0"/>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3" name="Google Shape;9293;g3058eefa211_0_0"/>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4" name="Google Shape;9294;g3058eefa211_0_0"/>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5" name="Google Shape;9295;g3058eefa211_0_0"/>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9" name="Shape 9299"/>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3" name="Shape 930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8" name="Shape 9068"/>
        <p:cNvGrpSpPr/>
        <p:nvPr/>
      </p:nvGrpSpPr>
      <p:grpSpPr>
        <a:xfrm>
          <a:off x="0" y="0"/>
          <a:ext cx="0" cy="0"/>
          <a:chOff x="0" y="0"/>
          <a:chExt cx="0" cy="0"/>
        </a:xfrm>
      </p:grpSpPr>
      <p:sp>
        <p:nvSpPr>
          <p:cNvPr id="9069" name="Google Shape;9069;p2"/>
          <p:cNvSpPr txBox="1"/>
          <p:nvPr>
            <p:ph type="title"/>
          </p:nvPr>
        </p:nvSpPr>
        <p:spPr>
          <a:xfrm>
            <a:off x="588425" y="1980350"/>
            <a:ext cx="8244000" cy="841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lang="en"/>
              <a:t>Health reimbursement arrangement</a:t>
            </a:r>
            <a:endParaRPr/>
          </a:p>
        </p:txBody>
      </p:sp>
      <p:sp>
        <p:nvSpPr>
          <p:cNvPr id="9070" name="Google Shape;9070;p2"/>
          <p:cNvSpPr/>
          <p:nvPr/>
        </p:nvSpPr>
        <p:spPr>
          <a:xfrm>
            <a:off x="532899" y="2668255"/>
            <a:ext cx="310879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2"/>
                </a:solidFill>
                <a:latin typeface="Roboto Condensed"/>
                <a:ea typeface="Roboto Condensed"/>
                <a:cs typeface="Roboto Condensed"/>
                <a:sym typeface="Roboto Condensed"/>
              </a:rPr>
              <a:t>(HRA)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4" name="Shape 9074"/>
        <p:cNvGrpSpPr/>
        <p:nvPr/>
      </p:nvGrpSpPr>
      <p:grpSpPr>
        <a:xfrm>
          <a:off x="0" y="0"/>
          <a:ext cx="0" cy="0"/>
          <a:chOff x="0" y="0"/>
          <a:chExt cx="0" cy="0"/>
        </a:xfrm>
      </p:grpSpPr>
      <p:sp>
        <p:nvSpPr>
          <p:cNvPr id="9075" name="Google Shape;9075;p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What is a health reimbursement arrangement (HRA)? </a:t>
            </a:r>
            <a:endParaRPr/>
          </a:p>
        </p:txBody>
      </p:sp>
      <p:sp>
        <p:nvSpPr>
          <p:cNvPr id="9076" name="Google Shape;9076;p3"/>
          <p:cNvSpPr txBox="1"/>
          <p:nvPr/>
        </p:nvSpPr>
        <p:spPr>
          <a:xfrm>
            <a:off x="1907600" y="3271500"/>
            <a:ext cx="2423100" cy="500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400" u="none" cap="none" strike="noStrike">
                <a:solidFill>
                  <a:srgbClr val="253746"/>
                </a:solidFill>
                <a:latin typeface="Inter"/>
                <a:ea typeface="Inter"/>
                <a:cs typeface="Inter"/>
                <a:sym typeface="Inter"/>
              </a:rPr>
              <a:t>Designed and funded by your employer </a:t>
            </a:r>
            <a:endParaRPr b="0" i="0" sz="1400" u="none" cap="none" strike="noStrike">
              <a:solidFill>
                <a:srgbClr val="253746"/>
              </a:solidFill>
              <a:latin typeface="Inter"/>
              <a:ea typeface="Inter"/>
              <a:cs typeface="Inter"/>
              <a:sym typeface="Inter"/>
            </a:endParaRPr>
          </a:p>
        </p:txBody>
      </p:sp>
      <p:sp>
        <p:nvSpPr>
          <p:cNvPr id="9077" name="Google Shape;9077;p3"/>
          <p:cNvSpPr/>
          <p:nvPr/>
        </p:nvSpPr>
        <p:spPr>
          <a:xfrm>
            <a:off x="2400800" y="1692738"/>
            <a:ext cx="1436700" cy="14367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9078" name="Google Shape;9078;p3"/>
          <p:cNvSpPr/>
          <p:nvPr/>
        </p:nvSpPr>
        <p:spPr>
          <a:xfrm>
            <a:off x="5323253" y="1692738"/>
            <a:ext cx="1436700" cy="14367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9079" name="Google Shape;9079;p3"/>
          <p:cNvSpPr txBox="1"/>
          <p:nvPr/>
        </p:nvSpPr>
        <p:spPr>
          <a:xfrm>
            <a:off x="4830050" y="3271500"/>
            <a:ext cx="2423100" cy="7158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400" u="none" cap="none" strike="noStrike">
                <a:solidFill>
                  <a:srgbClr val="253746"/>
                </a:solidFill>
                <a:latin typeface="Inter"/>
                <a:ea typeface="Inter"/>
                <a:cs typeface="Inter"/>
                <a:sym typeface="Inter"/>
              </a:rPr>
              <a:t>Can offset costs not covered by your group health plan</a:t>
            </a:r>
            <a:endParaRPr b="0" i="0" sz="1400" u="none" cap="none" strike="noStrike">
              <a:solidFill>
                <a:srgbClr val="253746"/>
              </a:solidFill>
              <a:latin typeface="Inter"/>
              <a:ea typeface="Inter"/>
              <a:cs typeface="Inter"/>
              <a:sym typeface="Inter"/>
            </a:endParaRPr>
          </a:p>
        </p:txBody>
      </p:sp>
      <p:sp>
        <p:nvSpPr>
          <p:cNvPr id="9080" name="Google Shape;9080;p3"/>
          <p:cNvSpPr/>
          <p:nvPr/>
        </p:nvSpPr>
        <p:spPr>
          <a:xfrm>
            <a:off x="11006902" y="2473687"/>
            <a:ext cx="165703" cy="90167"/>
          </a:xfrm>
          <a:custGeom>
            <a:rect b="b" l="l" r="r" t="t"/>
            <a:pathLst>
              <a:path extrusionOk="0" h="269" w="521">
                <a:moveTo>
                  <a:pt x="85" y="1"/>
                </a:moveTo>
                <a:lnTo>
                  <a:pt x="51" y="18"/>
                </a:lnTo>
                <a:lnTo>
                  <a:pt x="18" y="51"/>
                </a:lnTo>
                <a:lnTo>
                  <a:pt x="1" y="85"/>
                </a:lnTo>
                <a:lnTo>
                  <a:pt x="1" y="135"/>
                </a:lnTo>
                <a:lnTo>
                  <a:pt x="18" y="168"/>
                </a:lnTo>
                <a:lnTo>
                  <a:pt x="51" y="185"/>
                </a:lnTo>
                <a:lnTo>
                  <a:pt x="85" y="202"/>
                </a:lnTo>
                <a:lnTo>
                  <a:pt x="403" y="269"/>
                </a:lnTo>
                <a:lnTo>
                  <a:pt x="470" y="269"/>
                </a:lnTo>
                <a:lnTo>
                  <a:pt x="487" y="252"/>
                </a:lnTo>
                <a:lnTo>
                  <a:pt x="520" y="219"/>
                </a:lnTo>
                <a:lnTo>
                  <a:pt x="520" y="185"/>
                </a:lnTo>
                <a:lnTo>
                  <a:pt x="520" y="152"/>
                </a:lnTo>
                <a:lnTo>
                  <a:pt x="503" y="101"/>
                </a:lnTo>
                <a:lnTo>
                  <a:pt x="487" y="85"/>
                </a:lnTo>
                <a:lnTo>
                  <a:pt x="436" y="68"/>
                </a:lnTo>
                <a:lnTo>
                  <a:pt x="11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1" name="Google Shape;9081;p3"/>
          <p:cNvSpPr/>
          <p:nvPr/>
        </p:nvSpPr>
        <p:spPr>
          <a:xfrm>
            <a:off x="10740696" y="2389553"/>
            <a:ext cx="335858" cy="584245"/>
          </a:xfrm>
          <a:custGeom>
            <a:rect b="b" l="l" r="r" t="t"/>
            <a:pathLst>
              <a:path extrusionOk="0" h="1743" w="1056">
                <a:moveTo>
                  <a:pt x="553" y="202"/>
                </a:moveTo>
                <a:lnTo>
                  <a:pt x="838" y="285"/>
                </a:lnTo>
                <a:lnTo>
                  <a:pt x="855" y="302"/>
                </a:lnTo>
                <a:lnTo>
                  <a:pt x="520" y="1525"/>
                </a:lnTo>
                <a:lnTo>
                  <a:pt x="503" y="1542"/>
                </a:lnTo>
                <a:lnTo>
                  <a:pt x="201" y="1441"/>
                </a:lnTo>
                <a:lnTo>
                  <a:pt x="201" y="1424"/>
                </a:lnTo>
                <a:lnTo>
                  <a:pt x="520" y="218"/>
                </a:lnTo>
                <a:lnTo>
                  <a:pt x="536" y="202"/>
                </a:lnTo>
                <a:close/>
                <a:moveTo>
                  <a:pt x="520" y="1"/>
                </a:moveTo>
                <a:lnTo>
                  <a:pt x="436" y="17"/>
                </a:lnTo>
                <a:lnTo>
                  <a:pt x="369" y="84"/>
                </a:lnTo>
                <a:lnTo>
                  <a:pt x="335" y="151"/>
                </a:lnTo>
                <a:lnTo>
                  <a:pt x="0" y="1374"/>
                </a:lnTo>
                <a:lnTo>
                  <a:pt x="0" y="1458"/>
                </a:lnTo>
                <a:lnTo>
                  <a:pt x="17" y="1542"/>
                </a:lnTo>
                <a:lnTo>
                  <a:pt x="67" y="1592"/>
                </a:lnTo>
                <a:lnTo>
                  <a:pt x="151" y="1642"/>
                </a:lnTo>
                <a:lnTo>
                  <a:pt x="436" y="1726"/>
                </a:lnTo>
                <a:lnTo>
                  <a:pt x="503" y="1743"/>
                </a:lnTo>
                <a:lnTo>
                  <a:pt x="570" y="1726"/>
                </a:lnTo>
                <a:lnTo>
                  <a:pt x="620" y="1709"/>
                </a:lnTo>
                <a:lnTo>
                  <a:pt x="687" y="1659"/>
                </a:lnTo>
                <a:lnTo>
                  <a:pt x="721" y="1575"/>
                </a:lnTo>
                <a:lnTo>
                  <a:pt x="1039" y="369"/>
                </a:lnTo>
                <a:lnTo>
                  <a:pt x="1056" y="285"/>
                </a:lnTo>
                <a:lnTo>
                  <a:pt x="1022" y="202"/>
                </a:lnTo>
                <a:lnTo>
                  <a:pt x="972" y="135"/>
                </a:lnTo>
                <a:lnTo>
                  <a:pt x="905" y="101"/>
                </a:lnTo>
                <a:lnTo>
                  <a:pt x="60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82" name="Google Shape;9082;p3"/>
          <p:cNvGrpSpPr/>
          <p:nvPr/>
        </p:nvGrpSpPr>
        <p:grpSpPr>
          <a:xfrm>
            <a:off x="5547814" y="2013417"/>
            <a:ext cx="987549" cy="876708"/>
            <a:chOff x="2565822" y="2974100"/>
            <a:chExt cx="96350" cy="85450"/>
          </a:xfrm>
        </p:grpSpPr>
        <p:sp>
          <p:nvSpPr>
            <p:cNvPr id="9083" name="Google Shape;9083;p3"/>
            <p:cNvSpPr/>
            <p:nvPr/>
          </p:nvSpPr>
          <p:spPr>
            <a:xfrm>
              <a:off x="2568241" y="3001325"/>
              <a:ext cx="63675" cy="27650"/>
            </a:xfrm>
            <a:custGeom>
              <a:rect b="b" l="l" r="r" t="t"/>
              <a:pathLst>
                <a:path extrusionOk="0" h="1106" w="2547">
                  <a:moveTo>
                    <a:pt x="1709" y="0"/>
                  </a:moveTo>
                  <a:lnTo>
                    <a:pt x="1659" y="17"/>
                  </a:lnTo>
                  <a:lnTo>
                    <a:pt x="1625" y="51"/>
                  </a:lnTo>
                  <a:lnTo>
                    <a:pt x="1290" y="771"/>
                  </a:lnTo>
                  <a:lnTo>
                    <a:pt x="1089" y="419"/>
                  </a:lnTo>
                  <a:lnTo>
                    <a:pt x="1056" y="386"/>
                  </a:lnTo>
                  <a:lnTo>
                    <a:pt x="1005" y="369"/>
                  </a:lnTo>
                  <a:lnTo>
                    <a:pt x="955" y="386"/>
                  </a:lnTo>
                  <a:lnTo>
                    <a:pt x="922" y="419"/>
                  </a:lnTo>
                  <a:lnTo>
                    <a:pt x="771" y="654"/>
                  </a:lnTo>
                  <a:lnTo>
                    <a:pt x="67" y="654"/>
                  </a:lnTo>
                  <a:lnTo>
                    <a:pt x="34" y="670"/>
                  </a:lnTo>
                  <a:lnTo>
                    <a:pt x="17" y="704"/>
                  </a:lnTo>
                  <a:lnTo>
                    <a:pt x="0" y="754"/>
                  </a:lnTo>
                  <a:lnTo>
                    <a:pt x="17" y="788"/>
                  </a:lnTo>
                  <a:lnTo>
                    <a:pt x="34" y="821"/>
                  </a:lnTo>
                  <a:lnTo>
                    <a:pt x="67" y="838"/>
                  </a:lnTo>
                  <a:lnTo>
                    <a:pt x="101" y="855"/>
                  </a:lnTo>
                  <a:lnTo>
                    <a:pt x="838" y="855"/>
                  </a:lnTo>
                  <a:lnTo>
                    <a:pt x="888" y="838"/>
                  </a:lnTo>
                  <a:lnTo>
                    <a:pt x="922" y="804"/>
                  </a:lnTo>
                  <a:lnTo>
                    <a:pt x="1005" y="670"/>
                  </a:lnTo>
                  <a:lnTo>
                    <a:pt x="1206" y="1039"/>
                  </a:lnTo>
                  <a:lnTo>
                    <a:pt x="1240" y="1089"/>
                  </a:lnTo>
                  <a:lnTo>
                    <a:pt x="1290" y="1106"/>
                  </a:lnTo>
                  <a:lnTo>
                    <a:pt x="1340" y="1089"/>
                  </a:lnTo>
                  <a:lnTo>
                    <a:pt x="1391" y="1039"/>
                  </a:lnTo>
                  <a:lnTo>
                    <a:pt x="1709" y="335"/>
                  </a:lnTo>
                  <a:lnTo>
                    <a:pt x="1943" y="821"/>
                  </a:lnTo>
                  <a:lnTo>
                    <a:pt x="1977" y="855"/>
                  </a:lnTo>
                  <a:lnTo>
                    <a:pt x="2027" y="871"/>
                  </a:lnTo>
                  <a:lnTo>
                    <a:pt x="2496" y="871"/>
                  </a:lnTo>
                  <a:lnTo>
                    <a:pt x="2530" y="855"/>
                  </a:lnTo>
                  <a:lnTo>
                    <a:pt x="2546" y="821"/>
                  </a:lnTo>
                  <a:lnTo>
                    <a:pt x="2546" y="771"/>
                  </a:lnTo>
                  <a:lnTo>
                    <a:pt x="2546" y="737"/>
                  </a:lnTo>
                  <a:lnTo>
                    <a:pt x="2530" y="704"/>
                  </a:lnTo>
                  <a:lnTo>
                    <a:pt x="2496" y="687"/>
                  </a:lnTo>
                  <a:lnTo>
                    <a:pt x="2446" y="670"/>
                  </a:lnTo>
                  <a:lnTo>
                    <a:pt x="2094" y="670"/>
                  </a:lnTo>
                  <a:lnTo>
                    <a:pt x="1809" y="51"/>
                  </a:lnTo>
                  <a:lnTo>
                    <a:pt x="1759" y="17"/>
                  </a:lnTo>
                  <a:lnTo>
                    <a:pt x="170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4" name="Google Shape;9084;p3"/>
            <p:cNvSpPr/>
            <p:nvPr/>
          </p:nvSpPr>
          <p:spPr>
            <a:xfrm>
              <a:off x="2565822" y="2974100"/>
              <a:ext cx="96350" cy="85450"/>
            </a:xfrm>
            <a:custGeom>
              <a:rect b="b" l="l" r="r" t="t"/>
              <a:pathLst>
                <a:path extrusionOk="0" h="3418" w="3854">
                  <a:moveTo>
                    <a:pt x="1106" y="1"/>
                  </a:moveTo>
                  <a:lnTo>
                    <a:pt x="1006" y="17"/>
                  </a:lnTo>
                  <a:lnTo>
                    <a:pt x="888" y="34"/>
                  </a:lnTo>
                  <a:lnTo>
                    <a:pt x="788" y="51"/>
                  </a:lnTo>
                  <a:lnTo>
                    <a:pt x="687" y="101"/>
                  </a:lnTo>
                  <a:lnTo>
                    <a:pt x="587" y="151"/>
                  </a:lnTo>
                  <a:lnTo>
                    <a:pt x="486" y="202"/>
                  </a:lnTo>
                  <a:lnTo>
                    <a:pt x="403" y="269"/>
                  </a:lnTo>
                  <a:lnTo>
                    <a:pt x="319" y="352"/>
                  </a:lnTo>
                  <a:lnTo>
                    <a:pt x="252" y="436"/>
                  </a:lnTo>
                  <a:lnTo>
                    <a:pt x="185" y="520"/>
                  </a:lnTo>
                  <a:lnTo>
                    <a:pt x="135" y="620"/>
                  </a:lnTo>
                  <a:lnTo>
                    <a:pt x="84" y="721"/>
                  </a:lnTo>
                  <a:lnTo>
                    <a:pt x="51" y="821"/>
                  </a:lnTo>
                  <a:lnTo>
                    <a:pt x="17" y="939"/>
                  </a:lnTo>
                  <a:lnTo>
                    <a:pt x="1" y="1056"/>
                  </a:lnTo>
                  <a:lnTo>
                    <a:pt x="1" y="1173"/>
                  </a:lnTo>
                  <a:lnTo>
                    <a:pt x="17" y="1374"/>
                  </a:lnTo>
                  <a:lnTo>
                    <a:pt x="68" y="1575"/>
                  </a:lnTo>
                  <a:lnTo>
                    <a:pt x="84" y="1609"/>
                  </a:lnTo>
                  <a:lnTo>
                    <a:pt x="118" y="1625"/>
                  </a:lnTo>
                  <a:lnTo>
                    <a:pt x="151" y="1642"/>
                  </a:lnTo>
                  <a:lnTo>
                    <a:pt x="202" y="1642"/>
                  </a:lnTo>
                  <a:lnTo>
                    <a:pt x="235" y="1609"/>
                  </a:lnTo>
                  <a:lnTo>
                    <a:pt x="252" y="1592"/>
                  </a:lnTo>
                  <a:lnTo>
                    <a:pt x="269" y="1542"/>
                  </a:lnTo>
                  <a:lnTo>
                    <a:pt x="252" y="1508"/>
                  </a:lnTo>
                  <a:lnTo>
                    <a:pt x="218" y="1341"/>
                  </a:lnTo>
                  <a:lnTo>
                    <a:pt x="202" y="1173"/>
                  </a:lnTo>
                  <a:lnTo>
                    <a:pt x="218" y="972"/>
                  </a:lnTo>
                  <a:lnTo>
                    <a:pt x="269" y="788"/>
                  </a:lnTo>
                  <a:lnTo>
                    <a:pt x="352" y="637"/>
                  </a:lnTo>
                  <a:lnTo>
                    <a:pt x="470" y="486"/>
                  </a:lnTo>
                  <a:lnTo>
                    <a:pt x="604" y="369"/>
                  </a:lnTo>
                  <a:lnTo>
                    <a:pt x="754" y="285"/>
                  </a:lnTo>
                  <a:lnTo>
                    <a:pt x="922" y="218"/>
                  </a:lnTo>
                  <a:lnTo>
                    <a:pt x="1106" y="202"/>
                  </a:lnTo>
                  <a:lnTo>
                    <a:pt x="1223" y="218"/>
                  </a:lnTo>
                  <a:lnTo>
                    <a:pt x="1324" y="235"/>
                  </a:lnTo>
                  <a:lnTo>
                    <a:pt x="1424" y="269"/>
                  </a:lnTo>
                  <a:lnTo>
                    <a:pt x="1525" y="319"/>
                  </a:lnTo>
                  <a:lnTo>
                    <a:pt x="1609" y="369"/>
                  </a:lnTo>
                  <a:lnTo>
                    <a:pt x="1709" y="436"/>
                  </a:lnTo>
                  <a:lnTo>
                    <a:pt x="1776" y="520"/>
                  </a:lnTo>
                  <a:lnTo>
                    <a:pt x="1843" y="604"/>
                  </a:lnTo>
                  <a:lnTo>
                    <a:pt x="1877" y="637"/>
                  </a:lnTo>
                  <a:lnTo>
                    <a:pt x="1977" y="637"/>
                  </a:lnTo>
                  <a:lnTo>
                    <a:pt x="2011" y="604"/>
                  </a:lnTo>
                  <a:lnTo>
                    <a:pt x="2078" y="520"/>
                  </a:lnTo>
                  <a:lnTo>
                    <a:pt x="2161" y="436"/>
                  </a:lnTo>
                  <a:lnTo>
                    <a:pt x="2245" y="369"/>
                  </a:lnTo>
                  <a:lnTo>
                    <a:pt x="2329" y="319"/>
                  </a:lnTo>
                  <a:lnTo>
                    <a:pt x="2429" y="269"/>
                  </a:lnTo>
                  <a:lnTo>
                    <a:pt x="2530" y="235"/>
                  </a:lnTo>
                  <a:lnTo>
                    <a:pt x="2647" y="218"/>
                  </a:lnTo>
                  <a:lnTo>
                    <a:pt x="2748" y="202"/>
                  </a:lnTo>
                  <a:lnTo>
                    <a:pt x="2932" y="218"/>
                  </a:lnTo>
                  <a:lnTo>
                    <a:pt x="3099" y="285"/>
                  </a:lnTo>
                  <a:lnTo>
                    <a:pt x="3250" y="369"/>
                  </a:lnTo>
                  <a:lnTo>
                    <a:pt x="3401" y="486"/>
                  </a:lnTo>
                  <a:lnTo>
                    <a:pt x="3501" y="637"/>
                  </a:lnTo>
                  <a:lnTo>
                    <a:pt x="3585" y="788"/>
                  </a:lnTo>
                  <a:lnTo>
                    <a:pt x="3635" y="972"/>
                  </a:lnTo>
                  <a:lnTo>
                    <a:pt x="3652" y="1173"/>
                  </a:lnTo>
                  <a:lnTo>
                    <a:pt x="3635" y="1357"/>
                  </a:lnTo>
                  <a:lnTo>
                    <a:pt x="3602" y="1525"/>
                  </a:lnTo>
                  <a:lnTo>
                    <a:pt x="3518" y="1692"/>
                  </a:lnTo>
                  <a:lnTo>
                    <a:pt x="3401" y="1843"/>
                  </a:lnTo>
                  <a:lnTo>
                    <a:pt x="1927" y="3200"/>
                  </a:lnTo>
                  <a:lnTo>
                    <a:pt x="771" y="2128"/>
                  </a:lnTo>
                  <a:lnTo>
                    <a:pt x="738" y="2111"/>
                  </a:lnTo>
                  <a:lnTo>
                    <a:pt x="654" y="2111"/>
                  </a:lnTo>
                  <a:lnTo>
                    <a:pt x="637" y="2145"/>
                  </a:lnTo>
                  <a:lnTo>
                    <a:pt x="604" y="2178"/>
                  </a:lnTo>
                  <a:lnTo>
                    <a:pt x="604" y="2212"/>
                  </a:lnTo>
                  <a:lnTo>
                    <a:pt x="604" y="2245"/>
                  </a:lnTo>
                  <a:lnTo>
                    <a:pt x="637" y="2279"/>
                  </a:lnTo>
                  <a:lnTo>
                    <a:pt x="1810" y="3367"/>
                  </a:lnTo>
                  <a:lnTo>
                    <a:pt x="1860" y="3401"/>
                  </a:lnTo>
                  <a:lnTo>
                    <a:pt x="1927" y="3418"/>
                  </a:lnTo>
                  <a:lnTo>
                    <a:pt x="1994" y="3401"/>
                  </a:lnTo>
                  <a:lnTo>
                    <a:pt x="2061" y="3367"/>
                  </a:lnTo>
                  <a:lnTo>
                    <a:pt x="3535" y="1994"/>
                  </a:lnTo>
                  <a:lnTo>
                    <a:pt x="3552" y="1977"/>
                  </a:lnTo>
                  <a:lnTo>
                    <a:pt x="3619" y="1893"/>
                  </a:lnTo>
                  <a:lnTo>
                    <a:pt x="3686" y="1810"/>
                  </a:lnTo>
                  <a:lnTo>
                    <a:pt x="3736" y="1709"/>
                  </a:lnTo>
                  <a:lnTo>
                    <a:pt x="3786" y="1609"/>
                  </a:lnTo>
                  <a:lnTo>
                    <a:pt x="3820" y="1508"/>
                  </a:lnTo>
                  <a:lnTo>
                    <a:pt x="3836" y="1391"/>
                  </a:lnTo>
                  <a:lnTo>
                    <a:pt x="3853" y="1290"/>
                  </a:lnTo>
                  <a:lnTo>
                    <a:pt x="3853" y="1173"/>
                  </a:lnTo>
                  <a:lnTo>
                    <a:pt x="3853" y="1056"/>
                  </a:lnTo>
                  <a:lnTo>
                    <a:pt x="3836" y="939"/>
                  </a:lnTo>
                  <a:lnTo>
                    <a:pt x="3803" y="821"/>
                  </a:lnTo>
                  <a:lnTo>
                    <a:pt x="3769" y="721"/>
                  </a:lnTo>
                  <a:lnTo>
                    <a:pt x="3719" y="620"/>
                  </a:lnTo>
                  <a:lnTo>
                    <a:pt x="3669" y="520"/>
                  </a:lnTo>
                  <a:lnTo>
                    <a:pt x="3602" y="436"/>
                  </a:lnTo>
                  <a:lnTo>
                    <a:pt x="3535" y="352"/>
                  </a:lnTo>
                  <a:lnTo>
                    <a:pt x="3451" y="269"/>
                  </a:lnTo>
                  <a:lnTo>
                    <a:pt x="3367" y="202"/>
                  </a:lnTo>
                  <a:lnTo>
                    <a:pt x="3284" y="151"/>
                  </a:lnTo>
                  <a:lnTo>
                    <a:pt x="3183" y="101"/>
                  </a:lnTo>
                  <a:lnTo>
                    <a:pt x="3083" y="51"/>
                  </a:lnTo>
                  <a:lnTo>
                    <a:pt x="2965" y="34"/>
                  </a:lnTo>
                  <a:lnTo>
                    <a:pt x="2865" y="17"/>
                  </a:lnTo>
                  <a:lnTo>
                    <a:pt x="2748" y="1"/>
                  </a:lnTo>
                  <a:lnTo>
                    <a:pt x="2630" y="17"/>
                  </a:lnTo>
                  <a:lnTo>
                    <a:pt x="2513" y="34"/>
                  </a:lnTo>
                  <a:lnTo>
                    <a:pt x="2413" y="68"/>
                  </a:lnTo>
                  <a:lnTo>
                    <a:pt x="2295" y="101"/>
                  </a:lnTo>
                  <a:lnTo>
                    <a:pt x="2195" y="151"/>
                  </a:lnTo>
                  <a:lnTo>
                    <a:pt x="2111" y="218"/>
                  </a:lnTo>
                  <a:lnTo>
                    <a:pt x="2011" y="302"/>
                  </a:lnTo>
                  <a:lnTo>
                    <a:pt x="1927" y="386"/>
                  </a:lnTo>
                  <a:lnTo>
                    <a:pt x="1843" y="302"/>
                  </a:lnTo>
                  <a:lnTo>
                    <a:pt x="1759" y="218"/>
                  </a:lnTo>
                  <a:lnTo>
                    <a:pt x="1659" y="151"/>
                  </a:lnTo>
                  <a:lnTo>
                    <a:pt x="1558" y="101"/>
                  </a:lnTo>
                  <a:lnTo>
                    <a:pt x="1458" y="68"/>
                  </a:lnTo>
                  <a:lnTo>
                    <a:pt x="1341" y="34"/>
                  </a:lnTo>
                  <a:lnTo>
                    <a:pt x="1223" y="17"/>
                  </a:lnTo>
                  <a:lnTo>
                    <a:pt x="110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85" name="Google Shape;9085;p3"/>
          <p:cNvGrpSpPr/>
          <p:nvPr/>
        </p:nvGrpSpPr>
        <p:grpSpPr>
          <a:xfrm>
            <a:off x="2680234" y="1885242"/>
            <a:ext cx="877828" cy="1051733"/>
            <a:chOff x="2576500" y="474475"/>
            <a:chExt cx="83775" cy="100525"/>
          </a:xfrm>
        </p:grpSpPr>
        <p:sp>
          <p:nvSpPr>
            <p:cNvPr id="9086" name="Google Shape;9086;p3"/>
            <p:cNvSpPr/>
            <p:nvPr/>
          </p:nvSpPr>
          <p:spPr>
            <a:xfrm>
              <a:off x="2592850" y="474475"/>
              <a:ext cx="51100" cy="32275"/>
            </a:xfrm>
            <a:custGeom>
              <a:rect b="b" l="l" r="r" t="t"/>
              <a:pathLst>
                <a:path extrusionOk="0" h="1291" w="2044">
                  <a:moveTo>
                    <a:pt x="1089" y="202"/>
                  </a:move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558" y="822"/>
                  </a:lnTo>
                  <a:lnTo>
                    <a:pt x="1524" y="922"/>
                  </a:lnTo>
                  <a:lnTo>
                    <a:pt x="1508" y="1023"/>
                  </a:lnTo>
                  <a:lnTo>
                    <a:pt x="1374" y="1056"/>
                  </a:lnTo>
                  <a:lnTo>
                    <a:pt x="1223" y="1073"/>
                  </a:lnTo>
                  <a:lnTo>
                    <a:pt x="1022" y="1090"/>
                  </a:lnTo>
                  <a:lnTo>
                    <a:pt x="804" y="1073"/>
                  </a:lnTo>
                  <a:lnTo>
                    <a:pt x="670" y="1056"/>
                  </a:lnTo>
                  <a:lnTo>
                    <a:pt x="536" y="1023"/>
                  </a:lnTo>
                  <a:lnTo>
                    <a:pt x="519" y="922"/>
                  </a:lnTo>
                  <a:lnTo>
                    <a:pt x="469" y="822"/>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close/>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23"/>
                  </a:lnTo>
                  <a:lnTo>
                    <a:pt x="352" y="1157"/>
                  </a:lnTo>
                  <a:lnTo>
                    <a:pt x="385" y="1173"/>
                  </a:lnTo>
                  <a:lnTo>
                    <a:pt x="402" y="1190"/>
                  </a:lnTo>
                  <a:lnTo>
                    <a:pt x="603" y="1240"/>
                  </a:lnTo>
                  <a:lnTo>
                    <a:pt x="787" y="1274"/>
                  </a:lnTo>
                  <a:lnTo>
                    <a:pt x="1022" y="1291"/>
                  </a:lnTo>
                  <a:lnTo>
                    <a:pt x="1256" y="1274"/>
                  </a:lnTo>
                  <a:lnTo>
                    <a:pt x="1441" y="1240"/>
                  </a:lnTo>
                  <a:lnTo>
                    <a:pt x="1625" y="1190"/>
                  </a:lnTo>
                  <a:lnTo>
                    <a:pt x="1658" y="1173"/>
                  </a:lnTo>
                  <a:lnTo>
                    <a:pt x="1675" y="1157"/>
                  </a:lnTo>
                  <a:lnTo>
                    <a:pt x="1692" y="1123"/>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7" name="Google Shape;9087;p3"/>
            <p:cNvSpPr/>
            <p:nvPr/>
          </p:nvSpPr>
          <p:spPr>
            <a:xfrm>
              <a:off x="2576500" y="499200"/>
              <a:ext cx="83775" cy="75800"/>
            </a:xfrm>
            <a:custGeom>
              <a:rect b="b" l="l" r="r" t="t"/>
              <a:pathLst>
                <a:path extrusionOk="0" h="3032" w="3351">
                  <a:moveTo>
                    <a:pt x="2229" y="218"/>
                  </a:moveTo>
                  <a:lnTo>
                    <a:pt x="2446" y="469"/>
                  </a:lnTo>
                  <a:lnTo>
                    <a:pt x="2597" y="653"/>
                  </a:lnTo>
                  <a:lnTo>
                    <a:pt x="2765" y="854"/>
                  </a:lnTo>
                  <a:lnTo>
                    <a:pt x="2915" y="1089"/>
                  </a:lnTo>
                  <a:lnTo>
                    <a:pt x="3033" y="1323"/>
                  </a:lnTo>
                  <a:lnTo>
                    <a:pt x="3083" y="1441"/>
                  </a:lnTo>
                  <a:lnTo>
                    <a:pt x="3116" y="1558"/>
                  </a:lnTo>
                  <a:lnTo>
                    <a:pt x="3150" y="1658"/>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58"/>
                  </a:lnTo>
                  <a:lnTo>
                    <a:pt x="235" y="1558"/>
                  </a:lnTo>
                  <a:lnTo>
                    <a:pt x="269" y="1441"/>
                  </a:lnTo>
                  <a:lnTo>
                    <a:pt x="319" y="1323"/>
                  </a:lnTo>
                  <a:lnTo>
                    <a:pt x="436" y="1089"/>
                  </a:lnTo>
                  <a:lnTo>
                    <a:pt x="587" y="854"/>
                  </a:lnTo>
                  <a:lnTo>
                    <a:pt x="755" y="653"/>
                  </a:lnTo>
                  <a:lnTo>
                    <a:pt x="905" y="469"/>
                  </a:lnTo>
                  <a:lnTo>
                    <a:pt x="1123" y="218"/>
                  </a:lnTo>
                  <a:lnTo>
                    <a:pt x="1291" y="251"/>
                  </a:lnTo>
                  <a:lnTo>
                    <a:pt x="1441" y="285"/>
                  </a:lnTo>
                  <a:lnTo>
                    <a:pt x="1676" y="302"/>
                  </a:lnTo>
                  <a:lnTo>
                    <a:pt x="1910" y="285"/>
                  </a:lnTo>
                  <a:lnTo>
                    <a:pt x="2061" y="251"/>
                  </a:lnTo>
                  <a:lnTo>
                    <a:pt x="2229" y="218"/>
                  </a:lnTo>
                  <a:close/>
                  <a:moveTo>
                    <a:pt x="1073" y="0"/>
                  </a:move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79" y="0"/>
                  </a:lnTo>
                  <a:lnTo>
                    <a:pt x="2229" y="0"/>
                  </a:lnTo>
                  <a:lnTo>
                    <a:pt x="2044" y="50"/>
                  </a:lnTo>
                  <a:lnTo>
                    <a:pt x="1877" y="84"/>
                  </a:lnTo>
                  <a:lnTo>
                    <a:pt x="1676" y="101"/>
                  </a:lnTo>
                  <a:lnTo>
                    <a:pt x="1458" y="84"/>
                  </a:lnTo>
                  <a:lnTo>
                    <a:pt x="1291" y="50"/>
                  </a:lnTo>
                  <a:lnTo>
                    <a:pt x="112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8" name="Google Shape;9088;p3"/>
            <p:cNvSpPr/>
            <p:nvPr/>
          </p:nvSpPr>
          <p:spPr>
            <a:xfrm>
              <a:off x="2576500" y="499200"/>
              <a:ext cx="83775" cy="75800"/>
            </a:xfrm>
            <a:custGeom>
              <a:rect b="b" l="l" r="r" t="t"/>
              <a:pathLst>
                <a:path extrusionOk="0" h="3032" w="3351">
                  <a:moveTo>
                    <a:pt x="1090" y="0"/>
                  </a:moveTo>
                  <a:lnTo>
                    <a:pt x="1056" y="17"/>
                  </a:ln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96" y="17"/>
                  </a:lnTo>
                  <a:lnTo>
                    <a:pt x="2262" y="0"/>
                  </a:lnTo>
                  <a:lnTo>
                    <a:pt x="2212" y="17"/>
                  </a:lnTo>
                  <a:lnTo>
                    <a:pt x="2178" y="34"/>
                  </a:lnTo>
                  <a:lnTo>
                    <a:pt x="2162" y="67"/>
                  </a:lnTo>
                  <a:lnTo>
                    <a:pt x="2162" y="101"/>
                  </a:lnTo>
                  <a:lnTo>
                    <a:pt x="2162" y="134"/>
                  </a:lnTo>
                  <a:lnTo>
                    <a:pt x="2178" y="168"/>
                  </a:lnTo>
                  <a:lnTo>
                    <a:pt x="2346" y="335"/>
                  </a:lnTo>
                  <a:lnTo>
                    <a:pt x="2497" y="519"/>
                  </a:lnTo>
                  <a:lnTo>
                    <a:pt x="2664" y="737"/>
                  </a:lnTo>
                  <a:lnTo>
                    <a:pt x="2848" y="988"/>
                  </a:lnTo>
                  <a:lnTo>
                    <a:pt x="2999" y="1256"/>
                  </a:lnTo>
                  <a:lnTo>
                    <a:pt x="3066" y="1390"/>
                  </a:lnTo>
                  <a:lnTo>
                    <a:pt x="3116" y="1524"/>
                  </a:lnTo>
                  <a:lnTo>
                    <a:pt x="3133" y="1642"/>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42"/>
                  </a:lnTo>
                  <a:lnTo>
                    <a:pt x="235" y="1524"/>
                  </a:lnTo>
                  <a:lnTo>
                    <a:pt x="286" y="1390"/>
                  </a:lnTo>
                  <a:lnTo>
                    <a:pt x="353" y="1256"/>
                  </a:lnTo>
                  <a:lnTo>
                    <a:pt x="503" y="988"/>
                  </a:lnTo>
                  <a:lnTo>
                    <a:pt x="671" y="737"/>
                  </a:lnTo>
                  <a:lnTo>
                    <a:pt x="855" y="519"/>
                  </a:lnTo>
                  <a:lnTo>
                    <a:pt x="1006" y="335"/>
                  </a:lnTo>
                  <a:lnTo>
                    <a:pt x="1157" y="168"/>
                  </a:lnTo>
                  <a:lnTo>
                    <a:pt x="1190" y="134"/>
                  </a:lnTo>
                  <a:lnTo>
                    <a:pt x="1190" y="101"/>
                  </a:lnTo>
                  <a:lnTo>
                    <a:pt x="1190" y="67"/>
                  </a:lnTo>
                  <a:lnTo>
                    <a:pt x="1157" y="34"/>
                  </a:lnTo>
                  <a:lnTo>
                    <a:pt x="1123" y="17"/>
                  </a:lnTo>
                  <a:lnTo>
                    <a:pt x="109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9" name="Google Shape;9089;p3"/>
            <p:cNvSpPr/>
            <p:nvPr/>
          </p:nvSpPr>
          <p:spPr>
            <a:xfrm>
              <a:off x="2601225" y="499200"/>
              <a:ext cx="34350" cy="7550"/>
            </a:xfrm>
            <a:custGeom>
              <a:rect b="b" l="l" r="r" t="t"/>
              <a:pathLst>
                <a:path extrusionOk="0" h="302" w="1374">
                  <a:moveTo>
                    <a:pt x="101" y="0"/>
                  </a:moveTo>
                  <a:lnTo>
                    <a:pt x="50" y="17"/>
                  </a:lnTo>
                  <a:lnTo>
                    <a:pt x="34" y="34"/>
                  </a:lnTo>
                  <a:lnTo>
                    <a:pt x="0" y="67"/>
                  </a:lnTo>
                  <a:lnTo>
                    <a:pt x="0" y="117"/>
                  </a:lnTo>
                  <a:lnTo>
                    <a:pt x="17" y="151"/>
                  </a:lnTo>
                  <a:lnTo>
                    <a:pt x="34" y="184"/>
                  </a:lnTo>
                  <a:lnTo>
                    <a:pt x="67" y="201"/>
                  </a:lnTo>
                  <a:lnTo>
                    <a:pt x="268" y="251"/>
                  </a:lnTo>
                  <a:lnTo>
                    <a:pt x="452" y="285"/>
                  </a:lnTo>
                  <a:lnTo>
                    <a:pt x="687" y="302"/>
                  </a:lnTo>
                  <a:lnTo>
                    <a:pt x="921" y="285"/>
                  </a:lnTo>
                  <a:lnTo>
                    <a:pt x="1106" y="251"/>
                  </a:lnTo>
                  <a:lnTo>
                    <a:pt x="1290" y="201"/>
                  </a:lnTo>
                  <a:lnTo>
                    <a:pt x="1340" y="184"/>
                  </a:lnTo>
                  <a:lnTo>
                    <a:pt x="1357" y="151"/>
                  </a:lnTo>
                  <a:lnTo>
                    <a:pt x="1374" y="117"/>
                  </a:lnTo>
                  <a:lnTo>
                    <a:pt x="1357" y="67"/>
                  </a:lnTo>
                  <a:lnTo>
                    <a:pt x="1340" y="34"/>
                  </a:lnTo>
                  <a:lnTo>
                    <a:pt x="1307" y="17"/>
                  </a:lnTo>
                  <a:lnTo>
                    <a:pt x="1273" y="0"/>
                  </a:lnTo>
                  <a:lnTo>
                    <a:pt x="1240" y="0"/>
                  </a:lnTo>
                  <a:lnTo>
                    <a:pt x="1055" y="50"/>
                  </a:lnTo>
                  <a:lnTo>
                    <a:pt x="888" y="84"/>
                  </a:lnTo>
                  <a:lnTo>
                    <a:pt x="687" y="101"/>
                  </a:lnTo>
                  <a:lnTo>
                    <a:pt x="469" y="84"/>
                  </a:lnTo>
                  <a:lnTo>
                    <a:pt x="302" y="50"/>
                  </a:lnTo>
                  <a:lnTo>
                    <a:pt x="13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0" name="Google Shape;9090;p3"/>
            <p:cNvSpPr/>
            <p:nvPr/>
          </p:nvSpPr>
          <p:spPr>
            <a:xfrm>
              <a:off x="2592850" y="474475"/>
              <a:ext cx="51100" cy="29775"/>
            </a:xfrm>
            <a:custGeom>
              <a:rect b="b" l="l" r="r" t="t"/>
              <a:pathLst>
                <a:path extrusionOk="0" h="1191" w="2044">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40"/>
                  </a:lnTo>
                  <a:lnTo>
                    <a:pt x="369" y="1157"/>
                  </a:lnTo>
                  <a:lnTo>
                    <a:pt x="402" y="1190"/>
                  </a:lnTo>
                  <a:lnTo>
                    <a:pt x="486" y="1190"/>
                  </a:lnTo>
                  <a:lnTo>
                    <a:pt x="503" y="1157"/>
                  </a:lnTo>
                  <a:lnTo>
                    <a:pt x="536" y="1140"/>
                  </a:lnTo>
                  <a:lnTo>
                    <a:pt x="536" y="1090"/>
                  </a:lnTo>
                  <a:lnTo>
                    <a:pt x="519" y="956"/>
                  </a:lnTo>
                  <a:lnTo>
                    <a:pt x="486" y="855"/>
                  </a:lnTo>
                  <a:lnTo>
                    <a:pt x="436" y="755"/>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lnTo>
                    <a:pt x="1089" y="202"/>
                  </a:ln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608" y="755"/>
                  </a:lnTo>
                  <a:lnTo>
                    <a:pt x="1558" y="855"/>
                  </a:lnTo>
                  <a:lnTo>
                    <a:pt x="1508" y="956"/>
                  </a:lnTo>
                  <a:lnTo>
                    <a:pt x="1508" y="1090"/>
                  </a:lnTo>
                  <a:lnTo>
                    <a:pt x="1508" y="1140"/>
                  </a:lnTo>
                  <a:lnTo>
                    <a:pt x="1524" y="1157"/>
                  </a:lnTo>
                  <a:lnTo>
                    <a:pt x="1558" y="1190"/>
                  </a:lnTo>
                  <a:lnTo>
                    <a:pt x="1642" y="1190"/>
                  </a:lnTo>
                  <a:lnTo>
                    <a:pt x="1675" y="1157"/>
                  </a:lnTo>
                  <a:lnTo>
                    <a:pt x="1692" y="1140"/>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1" name="Google Shape;9091;p3"/>
            <p:cNvSpPr/>
            <p:nvPr/>
          </p:nvSpPr>
          <p:spPr>
            <a:xfrm>
              <a:off x="2594925" y="499200"/>
              <a:ext cx="11350" cy="7550"/>
            </a:xfrm>
            <a:custGeom>
              <a:rect b="b" l="l" r="r" t="t"/>
              <a:pathLst>
                <a:path extrusionOk="0" h="302" w="454">
                  <a:moveTo>
                    <a:pt x="353" y="0"/>
                  </a:moveTo>
                  <a:lnTo>
                    <a:pt x="319" y="17"/>
                  </a:lnTo>
                  <a:lnTo>
                    <a:pt x="252" y="34"/>
                  </a:lnTo>
                  <a:lnTo>
                    <a:pt x="85" y="101"/>
                  </a:lnTo>
                  <a:lnTo>
                    <a:pt x="51" y="117"/>
                  </a:lnTo>
                  <a:lnTo>
                    <a:pt x="18" y="151"/>
                  </a:lnTo>
                  <a:lnTo>
                    <a:pt x="1" y="184"/>
                  </a:lnTo>
                  <a:lnTo>
                    <a:pt x="18" y="218"/>
                  </a:lnTo>
                  <a:lnTo>
                    <a:pt x="18" y="251"/>
                  </a:lnTo>
                  <a:lnTo>
                    <a:pt x="51" y="268"/>
                  </a:lnTo>
                  <a:lnTo>
                    <a:pt x="68" y="285"/>
                  </a:lnTo>
                  <a:lnTo>
                    <a:pt x="101" y="302"/>
                  </a:lnTo>
                  <a:lnTo>
                    <a:pt x="135" y="285"/>
                  </a:lnTo>
                  <a:lnTo>
                    <a:pt x="319" y="235"/>
                  </a:lnTo>
                  <a:lnTo>
                    <a:pt x="403" y="201"/>
                  </a:lnTo>
                  <a:lnTo>
                    <a:pt x="436" y="168"/>
                  </a:lnTo>
                  <a:lnTo>
                    <a:pt x="453" y="134"/>
                  </a:lnTo>
                  <a:lnTo>
                    <a:pt x="453" y="101"/>
                  </a:lnTo>
                  <a:lnTo>
                    <a:pt x="453" y="67"/>
                  </a:lnTo>
                  <a:lnTo>
                    <a:pt x="420" y="34"/>
                  </a:lnTo>
                  <a:lnTo>
                    <a:pt x="386" y="17"/>
                  </a:lnTo>
                  <a:lnTo>
                    <a:pt x="35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2" name="Google Shape;9092;p3"/>
            <p:cNvSpPr/>
            <p:nvPr/>
          </p:nvSpPr>
          <p:spPr>
            <a:xfrm>
              <a:off x="2576500" y="490825"/>
              <a:ext cx="29775" cy="17600"/>
            </a:xfrm>
            <a:custGeom>
              <a:rect b="b" l="l" r="r" t="t"/>
              <a:pathLst>
                <a:path extrusionOk="0" h="704" w="1191">
                  <a:moveTo>
                    <a:pt x="436" y="0"/>
                  </a:moveTo>
                  <a:lnTo>
                    <a:pt x="336" y="17"/>
                  </a:lnTo>
                  <a:lnTo>
                    <a:pt x="252" y="34"/>
                  </a:lnTo>
                  <a:lnTo>
                    <a:pt x="168" y="67"/>
                  </a:lnTo>
                  <a:lnTo>
                    <a:pt x="118" y="101"/>
                  </a:lnTo>
                  <a:lnTo>
                    <a:pt x="68" y="151"/>
                  </a:lnTo>
                  <a:lnTo>
                    <a:pt x="34" y="218"/>
                  </a:lnTo>
                  <a:lnTo>
                    <a:pt x="1" y="285"/>
                  </a:lnTo>
                  <a:lnTo>
                    <a:pt x="1" y="352"/>
                  </a:lnTo>
                  <a:lnTo>
                    <a:pt x="1" y="419"/>
                  </a:lnTo>
                  <a:lnTo>
                    <a:pt x="18" y="486"/>
                  </a:lnTo>
                  <a:lnTo>
                    <a:pt x="51" y="536"/>
                  </a:lnTo>
                  <a:lnTo>
                    <a:pt x="101" y="603"/>
                  </a:lnTo>
                  <a:lnTo>
                    <a:pt x="168" y="637"/>
                  </a:lnTo>
                  <a:lnTo>
                    <a:pt x="235" y="670"/>
                  </a:lnTo>
                  <a:lnTo>
                    <a:pt x="319" y="704"/>
                  </a:lnTo>
                  <a:lnTo>
                    <a:pt x="436" y="704"/>
                  </a:lnTo>
                  <a:lnTo>
                    <a:pt x="621" y="687"/>
                  </a:lnTo>
                  <a:lnTo>
                    <a:pt x="822" y="637"/>
                  </a:lnTo>
                  <a:lnTo>
                    <a:pt x="872" y="620"/>
                  </a:lnTo>
                  <a:lnTo>
                    <a:pt x="889" y="586"/>
                  </a:lnTo>
                  <a:lnTo>
                    <a:pt x="905" y="553"/>
                  </a:lnTo>
                  <a:lnTo>
                    <a:pt x="905" y="519"/>
                  </a:lnTo>
                  <a:lnTo>
                    <a:pt x="872" y="486"/>
                  </a:lnTo>
                  <a:lnTo>
                    <a:pt x="855" y="452"/>
                  </a:lnTo>
                  <a:lnTo>
                    <a:pt x="805" y="436"/>
                  </a:lnTo>
                  <a:lnTo>
                    <a:pt x="771" y="452"/>
                  </a:lnTo>
                  <a:lnTo>
                    <a:pt x="587" y="486"/>
                  </a:lnTo>
                  <a:lnTo>
                    <a:pt x="436" y="503"/>
                  </a:lnTo>
                  <a:lnTo>
                    <a:pt x="353" y="503"/>
                  </a:lnTo>
                  <a:lnTo>
                    <a:pt x="302" y="486"/>
                  </a:lnTo>
                  <a:lnTo>
                    <a:pt x="269" y="469"/>
                  </a:lnTo>
                  <a:lnTo>
                    <a:pt x="235" y="452"/>
                  </a:lnTo>
                  <a:lnTo>
                    <a:pt x="202" y="402"/>
                  </a:lnTo>
                  <a:lnTo>
                    <a:pt x="202" y="352"/>
                  </a:lnTo>
                  <a:lnTo>
                    <a:pt x="202" y="318"/>
                  </a:lnTo>
                  <a:lnTo>
                    <a:pt x="219" y="285"/>
                  </a:lnTo>
                  <a:lnTo>
                    <a:pt x="269" y="235"/>
                  </a:lnTo>
                  <a:lnTo>
                    <a:pt x="353" y="218"/>
                  </a:lnTo>
                  <a:lnTo>
                    <a:pt x="436" y="201"/>
                  </a:lnTo>
                  <a:lnTo>
                    <a:pt x="503" y="218"/>
                  </a:lnTo>
                  <a:lnTo>
                    <a:pt x="587" y="251"/>
                  </a:lnTo>
                  <a:lnTo>
                    <a:pt x="771" y="335"/>
                  </a:lnTo>
                  <a:lnTo>
                    <a:pt x="922" y="436"/>
                  </a:lnTo>
                  <a:lnTo>
                    <a:pt x="1023" y="519"/>
                  </a:lnTo>
                  <a:lnTo>
                    <a:pt x="1056" y="536"/>
                  </a:lnTo>
                  <a:lnTo>
                    <a:pt x="1140" y="536"/>
                  </a:lnTo>
                  <a:lnTo>
                    <a:pt x="1173" y="503"/>
                  </a:lnTo>
                  <a:lnTo>
                    <a:pt x="1190" y="469"/>
                  </a:lnTo>
                  <a:lnTo>
                    <a:pt x="1190" y="436"/>
                  </a:lnTo>
                  <a:lnTo>
                    <a:pt x="1190" y="402"/>
                  </a:lnTo>
                  <a:lnTo>
                    <a:pt x="1157" y="369"/>
                  </a:lnTo>
                  <a:lnTo>
                    <a:pt x="1073" y="285"/>
                  </a:lnTo>
                  <a:lnTo>
                    <a:pt x="889" y="168"/>
                  </a:lnTo>
                  <a:lnTo>
                    <a:pt x="788" y="117"/>
                  </a:lnTo>
                  <a:lnTo>
                    <a:pt x="671" y="50"/>
                  </a:lnTo>
                  <a:lnTo>
                    <a:pt x="554" y="17"/>
                  </a:lnTo>
                  <a:lnTo>
                    <a:pt x="43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3" name="Google Shape;9093;p3"/>
            <p:cNvSpPr/>
            <p:nvPr/>
          </p:nvSpPr>
          <p:spPr>
            <a:xfrm>
              <a:off x="2576500" y="501700"/>
              <a:ext cx="23475" cy="19300"/>
            </a:xfrm>
            <a:custGeom>
              <a:rect b="b" l="l" r="r" t="t"/>
              <a:pathLst>
                <a:path extrusionOk="0" h="772" w="939">
                  <a:moveTo>
                    <a:pt x="788" y="1"/>
                  </a:moveTo>
                  <a:lnTo>
                    <a:pt x="771" y="17"/>
                  </a:lnTo>
                  <a:lnTo>
                    <a:pt x="570" y="101"/>
                  </a:lnTo>
                  <a:lnTo>
                    <a:pt x="353" y="235"/>
                  </a:lnTo>
                  <a:lnTo>
                    <a:pt x="252" y="319"/>
                  </a:lnTo>
                  <a:lnTo>
                    <a:pt x="152" y="419"/>
                  </a:lnTo>
                  <a:lnTo>
                    <a:pt x="68" y="520"/>
                  </a:lnTo>
                  <a:lnTo>
                    <a:pt x="1" y="620"/>
                  </a:lnTo>
                  <a:lnTo>
                    <a:pt x="1" y="671"/>
                  </a:lnTo>
                  <a:lnTo>
                    <a:pt x="1" y="704"/>
                  </a:lnTo>
                  <a:lnTo>
                    <a:pt x="18" y="738"/>
                  </a:lnTo>
                  <a:lnTo>
                    <a:pt x="51" y="754"/>
                  </a:lnTo>
                  <a:lnTo>
                    <a:pt x="101" y="771"/>
                  </a:lnTo>
                  <a:lnTo>
                    <a:pt x="152" y="754"/>
                  </a:lnTo>
                  <a:lnTo>
                    <a:pt x="185" y="704"/>
                  </a:lnTo>
                  <a:lnTo>
                    <a:pt x="235" y="620"/>
                  </a:lnTo>
                  <a:lnTo>
                    <a:pt x="302" y="553"/>
                  </a:lnTo>
                  <a:lnTo>
                    <a:pt x="386" y="470"/>
                  </a:lnTo>
                  <a:lnTo>
                    <a:pt x="470" y="403"/>
                  </a:lnTo>
                  <a:lnTo>
                    <a:pt x="654" y="285"/>
                  </a:lnTo>
                  <a:lnTo>
                    <a:pt x="838" y="202"/>
                  </a:lnTo>
                  <a:lnTo>
                    <a:pt x="855" y="202"/>
                  </a:lnTo>
                  <a:lnTo>
                    <a:pt x="872" y="185"/>
                  </a:lnTo>
                  <a:lnTo>
                    <a:pt x="905" y="168"/>
                  </a:lnTo>
                  <a:lnTo>
                    <a:pt x="939" y="151"/>
                  </a:lnTo>
                  <a:lnTo>
                    <a:pt x="939" y="101"/>
                  </a:lnTo>
                  <a:lnTo>
                    <a:pt x="939" y="68"/>
                  </a:lnTo>
                  <a:lnTo>
                    <a:pt x="922" y="34"/>
                  </a:lnTo>
                  <a:lnTo>
                    <a:pt x="88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4" name="Google Shape;9094;p3"/>
            <p:cNvSpPr/>
            <p:nvPr/>
          </p:nvSpPr>
          <p:spPr>
            <a:xfrm>
              <a:off x="2621325" y="489550"/>
              <a:ext cx="7550" cy="16775"/>
            </a:xfrm>
            <a:custGeom>
              <a:rect b="b" l="l" r="r" t="t"/>
              <a:pathLst>
                <a:path extrusionOk="0" h="671" w="302">
                  <a:moveTo>
                    <a:pt x="184" y="1"/>
                  </a:moveTo>
                  <a:lnTo>
                    <a:pt x="151" y="18"/>
                  </a:lnTo>
                  <a:lnTo>
                    <a:pt x="117" y="51"/>
                  </a:lnTo>
                  <a:lnTo>
                    <a:pt x="67" y="135"/>
                  </a:lnTo>
                  <a:lnTo>
                    <a:pt x="34" y="252"/>
                  </a:lnTo>
                  <a:lnTo>
                    <a:pt x="0" y="403"/>
                  </a:lnTo>
                  <a:lnTo>
                    <a:pt x="0" y="570"/>
                  </a:lnTo>
                  <a:lnTo>
                    <a:pt x="17" y="604"/>
                  </a:lnTo>
                  <a:lnTo>
                    <a:pt x="34" y="637"/>
                  </a:lnTo>
                  <a:lnTo>
                    <a:pt x="67" y="654"/>
                  </a:lnTo>
                  <a:lnTo>
                    <a:pt x="101" y="671"/>
                  </a:lnTo>
                  <a:lnTo>
                    <a:pt x="134" y="654"/>
                  </a:lnTo>
                  <a:lnTo>
                    <a:pt x="168" y="637"/>
                  </a:lnTo>
                  <a:lnTo>
                    <a:pt x="201" y="604"/>
                  </a:lnTo>
                  <a:lnTo>
                    <a:pt x="201" y="570"/>
                  </a:lnTo>
                  <a:lnTo>
                    <a:pt x="201" y="554"/>
                  </a:lnTo>
                  <a:lnTo>
                    <a:pt x="201" y="420"/>
                  </a:lnTo>
                  <a:lnTo>
                    <a:pt x="218" y="302"/>
                  </a:lnTo>
                  <a:lnTo>
                    <a:pt x="251" y="219"/>
                  </a:lnTo>
                  <a:lnTo>
                    <a:pt x="285" y="152"/>
                  </a:lnTo>
                  <a:lnTo>
                    <a:pt x="302" y="118"/>
                  </a:lnTo>
                  <a:lnTo>
                    <a:pt x="302" y="85"/>
                  </a:lnTo>
                  <a:lnTo>
                    <a:pt x="285" y="51"/>
                  </a:lnTo>
                  <a:lnTo>
                    <a:pt x="251" y="18"/>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5" name="Google Shape;9095;p3"/>
            <p:cNvSpPr/>
            <p:nvPr/>
          </p:nvSpPr>
          <p:spPr>
            <a:xfrm>
              <a:off x="2607925" y="489550"/>
              <a:ext cx="7550" cy="16775"/>
            </a:xfrm>
            <a:custGeom>
              <a:rect b="b" l="l" r="r" t="t"/>
              <a:pathLst>
                <a:path extrusionOk="0" h="671" w="302">
                  <a:moveTo>
                    <a:pt x="84" y="1"/>
                  </a:moveTo>
                  <a:lnTo>
                    <a:pt x="50" y="18"/>
                  </a:lnTo>
                  <a:lnTo>
                    <a:pt x="17" y="51"/>
                  </a:lnTo>
                  <a:lnTo>
                    <a:pt x="0" y="85"/>
                  </a:lnTo>
                  <a:lnTo>
                    <a:pt x="0" y="118"/>
                  </a:lnTo>
                  <a:lnTo>
                    <a:pt x="17" y="152"/>
                  </a:lnTo>
                  <a:lnTo>
                    <a:pt x="50" y="219"/>
                  </a:lnTo>
                  <a:lnTo>
                    <a:pt x="84" y="319"/>
                  </a:lnTo>
                  <a:lnTo>
                    <a:pt x="101" y="420"/>
                  </a:lnTo>
                  <a:lnTo>
                    <a:pt x="101" y="554"/>
                  </a:lnTo>
                  <a:lnTo>
                    <a:pt x="101" y="570"/>
                  </a:lnTo>
                  <a:lnTo>
                    <a:pt x="101" y="604"/>
                  </a:lnTo>
                  <a:lnTo>
                    <a:pt x="134" y="637"/>
                  </a:lnTo>
                  <a:lnTo>
                    <a:pt x="151" y="654"/>
                  </a:lnTo>
                  <a:lnTo>
                    <a:pt x="201" y="671"/>
                  </a:lnTo>
                  <a:lnTo>
                    <a:pt x="235" y="654"/>
                  </a:lnTo>
                  <a:lnTo>
                    <a:pt x="268" y="637"/>
                  </a:lnTo>
                  <a:lnTo>
                    <a:pt x="285" y="604"/>
                  </a:lnTo>
                  <a:lnTo>
                    <a:pt x="302" y="570"/>
                  </a:lnTo>
                  <a:lnTo>
                    <a:pt x="302" y="403"/>
                  </a:lnTo>
                  <a:lnTo>
                    <a:pt x="268" y="252"/>
                  </a:lnTo>
                  <a:lnTo>
                    <a:pt x="235" y="135"/>
                  </a:lnTo>
                  <a:lnTo>
                    <a:pt x="184" y="51"/>
                  </a:lnTo>
                  <a:lnTo>
                    <a:pt x="151" y="18"/>
                  </a:lnTo>
                  <a:lnTo>
                    <a:pt x="11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6" name="Google Shape;9096;p3"/>
            <p:cNvSpPr/>
            <p:nvPr/>
          </p:nvSpPr>
          <p:spPr>
            <a:xfrm>
              <a:off x="2615875" y="523475"/>
              <a:ext cx="9650" cy="7150"/>
            </a:xfrm>
            <a:custGeom>
              <a:rect b="b" l="l" r="r" t="t"/>
              <a:pathLst>
                <a:path extrusionOk="0" h="286" w="386">
                  <a:moveTo>
                    <a:pt x="67" y="1"/>
                  </a:moveTo>
                  <a:lnTo>
                    <a:pt x="34" y="34"/>
                  </a:lnTo>
                  <a:lnTo>
                    <a:pt x="0" y="51"/>
                  </a:lnTo>
                  <a:lnTo>
                    <a:pt x="0" y="101"/>
                  </a:lnTo>
                  <a:lnTo>
                    <a:pt x="0" y="135"/>
                  </a:lnTo>
                  <a:lnTo>
                    <a:pt x="34" y="168"/>
                  </a:lnTo>
                  <a:lnTo>
                    <a:pt x="67" y="185"/>
                  </a:lnTo>
                  <a:lnTo>
                    <a:pt x="101" y="202"/>
                  </a:lnTo>
                  <a:lnTo>
                    <a:pt x="168" y="218"/>
                  </a:lnTo>
                  <a:lnTo>
                    <a:pt x="218" y="252"/>
                  </a:lnTo>
                  <a:lnTo>
                    <a:pt x="252" y="269"/>
                  </a:lnTo>
                  <a:lnTo>
                    <a:pt x="285" y="285"/>
                  </a:lnTo>
                  <a:lnTo>
                    <a:pt x="319" y="269"/>
                  </a:lnTo>
                  <a:lnTo>
                    <a:pt x="352" y="252"/>
                  </a:lnTo>
                  <a:lnTo>
                    <a:pt x="386" y="218"/>
                  </a:lnTo>
                  <a:lnTo>
                    <a:pt x="386" y="185"/>
                  </a:lnTo>
                  <a:lnTo>
                    <a:pt x="386" y="151"/>
                  </a:lnTo>
                  <a:lnTo>
                    <a:pt x="369" y="118"/>
                  </a:lnTo>
                  <a:lnTo>
                    <a:pt x="302" y="68"/>
                  </a:lnTo>
                  <a:lnTo>
                    <a:pt x="252" y="34"/>
                  </a:lnTo>
                  <a:lnTo>
                    <a:pt x="16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7" name="Google Shape;9097;p3"/>
            <p:cNvSpPr/>
            <p:nvPr/>
          </p:nvSpPr>
          <p:spPr>
            <a:xfrm>
              <a:off x="2610425" y="547350"/>
              <a:ext cx="10075" cy="6725"/>
            </a:xfrm>
            <a:custGeom>
              <a:rect b="b" l="l" r="r" t="t"/>
              <a:pathLst>
                <a:path extrusionOk="0" h="269" w="403">
                  <a:moveTo>
                    <a:pt x="68" y="0"/>
                  </a:moveTo>
                  <a:lnTo>
                    <a:pt x="34" y="17"/>
                  </a:lnTo>
                  <a:lnTo>
                    <a:pt x="17" y="51"/>
                  </a:lnTo>
                  <a:lnTo>
                    <a:pt x="1" y="84"/>
                  </a:lnTo>
                  <a:lnTo>
                    <a:pt x="17" y="134"/>
                  </a:lnTo>
                  <a:lnTo>
                    <a:pt x="34" y="168"/>
                  </a:lnTo>
                  <a:lnTo>
                    <a:pt x="84" y="218"/>
                  </a:lnTo>
                  <a:lnTo>
                    <a:pt x="151" y="252"/>
                  </a:lnTo>
                  <a:lnTo>
                    <a:pt x="218" y="268"/>
                  </a:lnTo>
                  <a:lnTo>
                    <a:pt x="336" y="268"/>
                  </a:lnTo>
                  <a:lnTo>
                    <a:pt x="369" y="252"/>
                  </a:lnTo>
                  <a:lnTo>
                    <a:pt x="386" y="218"/>
                  </a:lnTo>
                  <a:lnTo>
                    <a:pt x="403" y="168"/>
                  </a:lnTo>
                  <a:lnTo>
                    <a:pt x="386" y="134"/>
                  </a:lnTo>
                  <a:lnTo>
                    <a:pt x="369" y="101"/>
                  </a:lnTo>
                  <a:lnTo>
                    <a:pt x="336" y="84"/>
                  </a:lnTo>
                  <a:lnTo>
                    <a:pt x="302" y="67"/>
                  </a:lnTo>
                  <a:lnTo>
                    <a:pt x="235" y="67"/>
                  </a:lnTo>
                  <a:lnTo>
                    <a:pt x="185" y="17"/>
                  </a:lnTo>
                  <a:lnTo>
                    <a:pt x="15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8" name="Google Shape;9098;p3"/>
            <p:cNvSpPr/>
            <p:nvPr/>
          </p:nvSpPr>
          <p:spPr>
            <a:xfrm>
              <a:off x="2609600" y="523475"/>
              <a:ext cx="11325" cy="18025"/>
            </a:xfrm>
            <a:custGeom>
              <a:rect b="b" l="l" r="r" t="t"/>
              <a:pathLst>
                <a:path extrusionOk="0" h="721" w="453">
                  <a:moveTo>
                    <a:pt x="285" y="1"/>
                  </a:moveTo>
                  <a:lnTo>
                    <a:pt x="218" y="17"/>
                  </a:lnTo>
                  <a:lnTo>
                    <a:pt x="151" y="51"/>
                  </a:lnTo>
                  <a:lnTo>
                    <a:pt x="101" y="101"/>
                  </a:lnTo>
                  <a:lnTo>
                    <a:pt x="50" y="151"/>
                  </a:lnTo>
                  <a:lnTo>
                    <a:pt x="17" y="218"/>
                  </a:lnTo>
                  <a:lnTo>
                    <a:pt x="0" y="285"/>
                  </a:lnTo>
                  <a:lnTo>
                    <a:pt x="0" y="352"/>
                  </a:lnTo>
                  <a:lnTo>
                    <a:pt x="0" y="436"/>
                  </a:lnTo>
                  <a:lnTo>
                    <a:pt x="17" y="503"/>
                  </a:lnTo>
                  <a:lnTo>
                    <a:pt x="50" y="553"/>
                  </a:lnTo>
                  <a:lnTo>
                    <a:pt x="101" y="604"/>
                  </a:lnTo>
                  <a:lnTo>
                    <a:pt x="151" y="654"/>
                  </a:lnTo>
                  <a:lnTo>
                    <a:pt x="218" y="687"/>
                  </a:lnTo>
                  <a:lnTo>
                    <a:pt x="285" y="704"/>
                  </a:lnTo>
                  <a:lnTo>
                    <a:pt x="352" y="721"/>
                  </a:lnTo>
                  <a:lnTo>
                    <a:pt x="385" y="704"/>
                  </a:lnTo>
                  <a:lnTo>
                    <a:pt x="419" y="687"/>
                  </a:lnTo>
                  <a:lnTo>
                    <a:pt x="436" y="654"/>
                  </a:lnTo>
                  <a:lnTo>
                    <a:pt x="452" y="620"/>
                  </a:lnTo>
                  <a:lnTo>
                    <a:pt x="436" y="570"/>
                  </a:lnTo>
                  <a:lnTo>
                    <a:pt x="419" y="537"/>
                  </a:lnTo>
                  <a:lnTo>
                    <a:pt x="385" y="520"/>
                  </a:lnTo>
                  <a:lnTo>
                    <a:pt x="352" y="520"/>
                  </a:lnTo>
                  <a:lnTo>
                    <a:pt x="285" y="503"/>
                  </a:lnTo>
                  <a:lnTo>
                    <a:pt x="235" y="470"/>
                  </a:lnTo>
                  <a:lnTo>
                    <a:pt x="201" y="419"/>
                  </a:lnTo>
                  <a:lnTo>
                    <a:pt x="201" y="352"/>
                  </a:lnTo>
                  <a:lnTo>
                    <a:pt x="201" y="302"/>
                  </a:lnTo>
                  <a:lnTo>
                    <a:pt x="235" y="252"/>
                  </a:lnTo>
                  <a:lnTo>
                    <a:pt x="285" y="218"/>
                  </a:lnTo>
                  <a:lnTo>
                    <a:pt x="352" y="202"/>
                  </a:lnTo>
                  <a:lnTo>
                    <a:pt x="385" y="185"/>
                  </a:lnTo>
                  <a:lnTo>
                    <a:pt x="419" y="168"/>
                  </a:lnTo>
                  <a:lnTo>
                    <a:pt x="436" y="135"/>
                  </a:lnTo>
                  <a:lnTo>
                    <a:pt x="452" y="101"/>
                  </a:lnTo>
                  <a:lnTo>
                    <a:pt x="436" y="51"/>
                  </a:lnTo>
                  <a:lnTo>
                    <a:pt x="419" y="34"/>
                  </a:lnTo>
                  <a:lnTo>
                    <a:pt x="38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9" name="Google Shape;9099;p3"/>
            <p:cNvSpPr/>
            <p:nvPr/>
          </p:nvSpPr>
          <p:spPr>
            <a:xfrm>
              <a:off x="2615875" y="536450"/>
              <a:ext cx="11325" cy="17625"/>
            </a:xfrm>
            <a:custGeom>
              <a:rect b="b" l="l" r="r" t="t"/>
              <a:pathLst>
                <a:path extrusionOk="0" h="705" w="453">
                  <a:moveTo>
                    <a:pt x="67" y="1"/>
                  </a:moveTo>
                  <a:lnTo>
                    <a:pt x="34" y="18"/>
                  </a:lnTo>
                  <a:lnTo>
                    <a:pt x="0" y="51"/>
                  </a:lnTo>
                  <a:lnTo>
                    <a:pt x="0" y="101"/>
                  </a:lnTo>
                  <a:lnTo>
                    <a:pt x="0" y="135"/>
                  </a:lnTo>
                  <a:lnTo>
                    <a:pt x="34" y="168"/>
                  </a:lnTo>
                  <a:lnTo>
                    <a:pt x="67" y="185"/>
                  </a:lnTo>
                  <a:lnTo>
                    <a:pt x="101" y="202"/>
                  </a:lnTo>
                  <a:lnTo>
                    <a:pt x="168" y="202"/>
                  </a:lnTo>
                  <a:lnTo>
                    <a:pt x="218" y="235"/>
                  </a:lnTo>
                  <a:lnTo>
                    <a:pt x="252" y="286"/>
                  </a:lnTo>
                  <a:lnTo>
                    <a:pt x="252" y="353"/>
                  </a:lnTo>
                  <a:lnTo>
                    <a:pt x="252" y="420"/>
                  </a:lnTo>
                  <a:lnTo>
                    <a:pt x="218" y="470"/>
                  </a:lnTo>
                  <a:lnTo>
                    <a:pt x="168" y="503"/>
                  </a:lnTo>
                  <a:lnTo>
                    <a:pt x="101" y="503"/>
                  </a:lnTo>
                  <a:lnTo>
                    <a:pt x="67" y="520"/>
                  </a:lnTo>
                  <a:lnTo>
                    <a:pt x="34" y="537"/>
                  </a:lnTo>
                  <a:lnTo>
                    <a:pt x="0" y="570"/>
                  </a:lnTo>
                  <a:lnTo>
                    <a:pt x="0" y="604"/>
                  </a:lnTo>
                  <a:lnTo>
                    <a:pt x="0" y="654"/>
                  </a:lnTo>
                  <a:lnTo>
                    <a:pt x="34" y="688"/>
                  </a:lnTo>
                  <a:lnTo>
                    <a:pt x="67" y="704"/>
                  </a:lnTo>
                  <a:lnTo>
                    <a:pt x="168" y="704"/>
                  </a:lnTo>
                  <a:lnTo>
                    <a:pt x="235" y="688"/>
                  </a:lnTo>
                  <a:lnTo>
                    <a:pt x="302" y="654"/>
                  </a:lnTo>
                  <a:lnTo>
                    <a:pt x="352" y="604"/>
                  </a:lnTo>
                  <a:lnTo>
                    <a:pt x="402" y="554"/>
                  </a:lnTo>
                  <a:lnTo>
                    <a:pt x="436" y="487"/>
                  </a:lnTo>
                  <a:lnTo>
                    <a:pt x="453" y="420"/>
                  </a:lnTo>
                  <a:lnTo>
                    <a:pt x="453" y="353"/>
                  </a:lnTo>
                  <a:lnTo>
                    <a:pt x="453" y="286"/>
                  </a:lnTo>
                  <a:lnTo>
                    <a:pt x="436" y="219"/>
                  </a:lnTo>
                  <a:lnTo>
                    <a:pt x="402" y="152"/>
                  </a:lnTo>
                  <a:lnTo>
                    <a:pt x="352" y="101"/>
                  </a:lnTo>
                  <a:lnTo>
                    <a:pt x="302" y="51"/>
                  </a:lnTo>
                  <a:lnTo>
                    <a:pt x="235" y="18"/>
                  </a:lnTo>
                  <a:lnTo>
                    <a:pt x="16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0" name="Google Shape;9100;p3"/>
            <p:cNvSpPr/>
            <p:nvPr/>
          </p:nvSpPr>
          <p:spPr>
            <a:xfrm>
              <a:off x="2615450" y="549025"/>
              <a:ext cx="5050" cy="8400"/>
            </a:xfrm>
            <a:custGeom>
              <a:rect b="b" l="l" r="r" t="t"/>
              <a:pathLst>
                <a:path extrusionOk="0" h="336" w="202">
                  <a:moveTo>
                    <a:pt x="101" y="0"/>
                  </a:moveTo>
                  <a:lnTo>
                    <a:pt x="51" y="17"/>
                  </a:lnTo>
                  <a:lnTo>
                    <a:pt x="34" y="34"/>
                  </a:lnTo>
                  <a:lnTo>
                    <a:pt x="1" y="67"/>
                  </a:lnTo>
                  <a:lnTo>
                    <a:pt x="1" y="101"/>
                  </a:lnTo>
                  <a:lnTo>
                    <a:pt x="1" y="235"/>
                  </a:lnTo>
                  <a:lnTo>
                    <a:pt x="1" y="285"/>
                  </a:lnTo>
                  <a:lnTo>
                    <a:pt x="34" y="319"/>
                  </a:lnTo>
                  <a:lnTo>
                    <a:pt x="51" y="335"/>
                  </a:lnTo>
                  <a:lnTo>
                    <a:pt x="135" y="335"/>
                  </a:lnTo>
                  <a:lnTo>
                    <a:pt x="168" y="319"/>
                  </a:lnTo>
                  <a:lnTo>
                    <a:pt x="185" y="285"/>
                  </a:lnTo>
                  <a:lnTo>
                    <a:pt x="202" y="235"/>
                  </a:lnTo>
                  <a:lnTo>
                    <a:pt x="202" y="101"/>
                  </a:lnTo>
                  <a:lnTo>
                    <a:pt x="185" y="67"/>
                  </a:lnTo>
                  <a:lnTo>
                    <a:pt x="168" y="34"/>
                  </a:lnTo>
                  <a:lnTo>
                    <a:pt x="135" y="17"/>
                  </a:lnTo>
                  <a:lnTo>
                    <a:pt x="10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1" name="Google Shape;9101;p3"/>
            <p:cNvSpPr/>
            <p:nvPr/>
          </p:nvSpPr>
          <p:spPr>
            <a:xfrm>
              <a:off x="2615450" y="520125"/>
              <a:ext cx="5050" cy="8400"/>
            </a:xfrm>
            <a:custGeom>
              <a:rect b="b" l="l" r="r" t="t"/>
              <a:pathLst>
                <a:path extrusionOk="0" h="336" w="202">
                  <a:moveTo>
                    <a:pt x="51" y="1"/>
                  </a:moveTo>
                  <a:lnTo>
                    <a:pt x="34" y="34"/>
                  </a:lnTo>
                  <a:lnTo>
                    <a:pt x="1" y="68"/>
                  </a:lnTo>
                  <a:lnTo>
                    <a:pt x="1" y="101"/>
                  </a:lnTo>
                  <a:lnTo>
                    <a:pt x="1" y="235"/>
                  </a:lnTo>
                  <a:lnTo>
                    <a:pt x="1" y="269"/>
                  </a:lnTo>
                  <a:lnTo>
                    <a:pt x="34" y="302"/>
                  </a:lnTo>
                  <a:lnTo>
                    <a:pt x="51" y="319"/>
                  </a:lnTo>
                  <a:lnTo>
                    <a:pt x="101" y="336"/>
                  </a:lnTo>
                  <a:lnTo>
                    <a:pt x="135" y="319"/>
                  </a:lnTo>
                  <a:lnTo>
                    <a:pt x="168" y="302"/>
                  </a:lnTo>
                  <a:lnTo>
                    <a:pt x="185" y="269"/>
                  </a:lnTo>
                  <a:lnTo>
                    <a:pt x="202" y="235"/>
                  </a:lnTo>
                  <a:lnTo>
                    <a:pt x="202" y="101"/>
                  </a:lnTo>
                  <a:lnTo>
                    <a:pt x="185" y="68"/>
                  </a:lnTo>
                  <a:lnTo>
                    <a:pt x="168" y="34"/>
                  </a:lnTo>
                  <a:lnTo>
                    <a:pt x="13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5" name="Shape 9105"/>
        <p:cNvGrpSpPr/>
        <p:nvPr/>
      </p:nvGrpSpPr>
      <p:grpSpPr>
        <a:xfrm>
          <a:off x="0" y="0"/>
          <a:ext cx="0" cy="0"/>
          <a:chOff x="0" y="0"/>
          <a:chExt cx="0" cy="0"/>
        </a:xfrm>
      </p:grpSpPr>
      <p:sp>
        <p:nvSpPr>
          <p:cNvPr id="9106" name="Google Shape;9106;g280de3d4a38_0_1922"/>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HRAs are customizable </a:t>
            </a:r>
            <a:endParaRPr/>
          </a:p>
        </p:txBody>
      </p:sp>
      <p:sp>
        <p:nvSpPr>
          <p:cNvPr id="9107" name="Google Shape;9107;g280de3d4a38_0_1922"/>
          <p:cNvSpPr/>
          <p:nvPr/>
        </p:nvSpPr>
        <p:spPr>
          <a:xfrm>
            <a:off x="989536" y="1626100"/>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9108" name="Google Shape;9108;g280de3d4a38_0_1922"/>
          <p:cNvSpPr txBox="1"/>
          <p:nvPr/>
        </p:nvSpPr>
        <p:spPr>
          <a:xfrm>
            <a:off x="2827650" y="1626100"/>
            <a:ext cx="5574300" cy="34290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0"/>
              </a:spcAft>
              <a:buClr>
                <a:srgbClr val="000000"/>
              </a:buClr>
              <a:buSzPts val="1600"/>
              <a:buFont typeface="Arial"/>
              <a:buNone/>
            </a:pPr>
            <a:r>
              <a:rPr b="0" i="0" lang="en" sz="1400" u="none" cap="none" strike="noStrike">
                <a:solidFill>
                  <a:srgbClr val="3D4347"/>
                </a:solidFill>
                <a:latin typeface="Inter"/>
                <a:ea typeface="Inter"/>
                <a:cs typeface="Inter"/>
                <a:sym typeface="Inter"/>
              </a:rPr>
              <a:t>How your HRA plan functions is determined by your employer</a:t>
            </a:r>
            <a:endParaRPr b="0" i="0" sz="1200" u="none" cap="none" strike="noStrike">
              <a:solidFill>
                <a:srgbClr val="3D4347"/>
              </a:solidFill>
              <a:latin typeface="Inter"/>
              <a:ea typeface="Inter"/>
              <a:cs typeface="Inter"/>
              <a:sym typeface="Inter"/>
            </a:endParaRPr>
          </a:p>
        </p:txBody>
      </p:sp>
      <p:sp>
        <p:nvSpPr>
          <p:cNvPr id="9109" name="Google Shape;9109;g280de3d4a38_0_1922"/>
          <p:cNvSpPr/>
          <p:nvPr/>
        </p:nvSpPr>
        <p:spPr>
          <a:xfrm>
            <a:off x="2570474" y="2139900"/>
            <a:ext cx="6016500" cy="2177100"/>
          </a:xfrm>
          <a:prstGeom prst="rect">
            <a:avLst/>
          </a:prstGeom>
          <a:noFill/>
          <a:ln>
            <a:noFill/>
          </a:ln>
        </p:spPr>
        <p:txBody>
          <a:bodyPr anchorCtr="0" anchor="t" bIns="45700" lIns="91425" spcFirstLastPara="1" rIns="91425" wrap="square" tIns="45700">
            <a:noAutofit/>
          </a:bodyPr>
          <a:lstStyle/>
          <a:p>
            <a:pPr indent="-273050" lvl="1" marL="742950" marR="0" rtl="0" algn="l">
              <a:lnSpc>
                <a:spcPct val="90000"/>
              </a:lnSpc>
              <a:spcBef>
                <a:spcPts val="500"/>
              </a:spcBef>
              <a:spcAft>
                <a:spcPts val="0"/>
              </a:spcAft>
              <a:buClr>
                <a:srgbClr val="000000"/>
              </a:buClr>
              <a:buSzPts val="1600"/>
              <a:buFont typeface="Inter"/>
              <a:buChar char="•"/>
            </a:pPr>
            <a:r>
              <a:rPr b="0" i="0" lang="en" sz="1200" u="none" cap="none" strike="noStrike">
                <a:solidFill>
                  <a:srgbClr val="3D4347"/>
                </a:solidFill>
                <a:latin typeface="Inter"/>
                <a:ea typeface="Inter"/>
                <a:cs typeface="Inter"/>
                <a:sym typeface="Inter"/>
              </a:rPr>
              <a:t>When funds are contributed to the plan and when the funds are available </a:t>
            </a:r>
            <a:endParaRPr b="0" i="0" sz="1200" u="none" cap="none" strike="noStrike">
              <a:solidFill>
                <a:srgbClr val="3D4347"/>
              </a:solidFill>
              <a:latin typeface="Inter"/>
              <a:ea typeface="Inter"/>
              <a:cs typeface="Inter"/>
              <a:sym typeface="Inter"/>
            </a:endParaRPr>
          </a:p>
          <a:p>
            <a:pPr indent="-273050" lvl="1" marL="742950" marR="0" rtl="0" algn="l">
              <a:lnSpc>
                <a:spcPct val="90000"/>
              </a:lnSpc>
              <a:spcBef>
                <a:spcPts val="500"/>
              </a:spcBef>
              <a:spcAft>
                <a:spcPts val="0"/>
              </a:spcAft>
              <a:buClr>
                <a:srgbClr val="000000"/>
              </a:buClr>
              <a:buSzPts val="1600"/>
              <a:buFont typeface="Inter"/>
              <a:buChar char="•"/>
            </a:pPr>
            <a:r>
              <a:rPr b="0" i="0" lang="en" sz="1200" u="none" cap="none" strike="noStrike">
                <a:solidFill>
                  <a:srgbClr val="3D4347"/>
                </a:solidFill>
                <a:latin typeface="Inter"/>
                <a:ea typeface="Inter"/>
                <a:cs typeface="Inter"/>
                <a:sym typeface="Inter"/>
              </a:rPr>
              <a:t>What expenses are eligible for reimbursement </a:t>
            </a:r>
            <a:endParaRPr b="0" i="0" sz="1200" u="none" cap="none" strike="noStrike">
              <a:solidFill>
                <a:srgbClr val="3D4347"/>
              </a:solidFill>
              <a:latin typeface="Inter"/>
              <a:ea typeface="Inter"/>
              <a:cs typeface="Inter"/>
              <a:sym typeface="Inter"/>
            </a:endParaRPr>
          </a:p>
        </p:txBody>
      </p:sp>
      <p:pic>
        <p:nvPicPr>
          <p:cNvPr id="9110" name="Google Shape;9110;g280de3d4a38_0_1922"/>
          <p:cNvPicPr preferRelativeResize="0"/>
          <p:nvPr/>
        </p:nvPicPr>
        <p:blipFill rotWithShape="1">
          <a:blip r:embed="rId3">
            <a:alphaModFix/>
          </a:blip>
          <a:srcRect b="0" l="0" r="0" t="0"/>
          <a:stretch/>
        </p:blipFill>
        <p:spPr>
          <a:xfrm>
            <a:off x="1442863" y="2070450"/>
            <a:ext cx="530033" cy="548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14" name="Shape 9114"/>
        <p:cNvGrpSpPr/>
        <p:nvPr/>
      </p:nvGrpSpPr>
      <p:grpSpPr>
        <a:xfrm>
          <a:off x="0" y="0"/>
          <a:ext cx="0" cy="0"/>
          <a:chOff x="0" y="0"/>
          <a:chExt cx="0" cy="0"/>
        </a:xfrm>
      </p:grpSpPr>
      <p:sp>
        <p:nvSpPr>
          <p:cNvPr id="9115" name="Google Shape;9115;g280de3d4a38_0_5684"/>
          <p:cNvSpPr txBox="1"/>
          <p:nvPr>
            <p:ph idx="4294967295" type="title"/>
          </p:nvPr>
        </p:nvSpPr>
        <p:spPr>
          <a:xfrm>
            <a:off x="303200" y="258975"/>
            <a:ext cx="33312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00"/>
              <a:t>What does your HRA cover? </a:t>
            </a:r>
            <a:endParaRPr sz="3100"/>
          </a:p>
          <a:p>
            <a:pPr indent="0" lvl="0" marL="0" rtl="0" algn="l">
              <a:lnSpc>
                <a:spcPct val="90000"/>
              </a:lnSpc>
              <a:spcBef>
                <a:spcPts val="0"/>
              </a:spcBef>
              <a:spcAft>
                <a:spcPts val="0"/>
              </a:spcAft>
              <a:buSzPts val="2400"/>
              <a:buNone/>
            </a:pPr>
            <a:r>
              <a:t/>
            </a:r>
            <a:endParaRPr sz="3800"/>
          </a:p>
        </p:txBody>
      </p:sp>
      <p:sp>
        <p:nvSpPr>
          <p:cNvPr id="9116" name="Google Shape;9116;g280de3d4a38_0_5684"/>
          <p:cNvSpPr txBox="1"/>
          <p:nvPr>
            <p:ph idx="4294967295" type="body"/>
          </p:nvPr>
        </p:nvSpPr>
        <p:spPr>
          <a:xfrm>
            <a:off x="303200" y="1637575"/>
            <a:ext cx="3444000" cy="910500"/>
          </a:xfrm>
          <a:prstGeom prst="rect">
            <a:avLst/>
          </a:prstGeom>
          <a:noFill/>
          <a:ln>
            <a:noFill/>
          </a:ln>
        </p:spPr>
        <p:txBody>
          <a:bodyPr anchorCtr="0" anchor="t" bIns="34275" lIns="68575" spcFirstLastPara="1" rIns="68575" wrap="square" tIns="34275">
            <a:noAutofit/>
          </a:bodyPr>
          <a:lstStyle/>
          <a:p>
            <a:pPr indent="0" lvl="0" marL="76200" rtl="0" algn="l">
              <a:lnSpc>
                <a:spcPct val="100000"/>
              </a:lnSpc>
              <a:spcBef>
                <a:spcPts val="800"/>
              </a:spcBef>
              <a:spcAft>
                <a:spcPts val="0"/>
              </a:spcAft>
              <a:buSzPts val="1500"/>
              <a:buNone/>
            </a:pPr>
            <a:r>
              <a:rPr lang="en" sz="1400">
                <a:solidFill>
                  <a:srgbClr val="253746"/>
                </a:solidFill>
              </a:rPr>
              <a:t>Eligible expenses are determined by your employer but may include expenses such as: </a:t>
            </a:r>
            <a:endParaRPr i="1">
              <a:solidFill>
                <a:srgbClr val="253746"/>
              </a:solidFill>
            </a:endParaRPr>
          </a:p>
          <a:p>
            <a:pPr indent="0" lvl="0" marL="76200" rtl="0" algn="l">
              <a:lnSpc>
                <a:spcPct val="90000"/>
              </a:lnSpc>
              <a:spcBef>
                <a:spcPts val="800"/>
              </a:spcBef>
              <a:spcAft>
                <a:spcPts val="0"/>
              </a:spcAft>
              <a:buSzPts val="1500"/>
              <a:buNone/>
            </a:pPr>
            <a:r>
              <a:t/>
            </a:r>
            <a:endParaRPr sz="1400">
              <a:solidFill>
                <a:srgbClr val="253746"/>
              </a:solidFill>
            </a:endParaRPr>
          </a:p>
        </p:txBody>
      </p:sp>
      <p:pic>
        <p:nvPicPr>
          <p:cNvPr id="9117" name="Google Shape;9117;g280de3d4a38_0_5684"/>
          <p:cNvPicPr preferRelativeResize="0"/>
          <p:nvPr/>
        </p:nvPicPr>
        <p:blipFill rotWithShape="1">
          <a:blip r:embed="rId3">
            <a:alphaModFix/>
          </a:blip>
          <a:srcRect b="0" l="17196" r="28955" t="0"/>
          <a:stretch/>
        </p:blipFill>
        <p:spPr>
          <a:xfrm>
            <a:off x="3464718" y="-977262"/>
            <a:ext cx="5718368" cy="7098030"/>
          </a:xfrm>
          <a:custGeom>
            <a:rect b="b" l="l" r="r" t="t"/>
            <a:pathLst>
              <a:path extrusionOk="0" h="6858000" w="5538371">
                <a:moveTo>
                  <a:pt x="0" y="0"/>
                </a:moveTo>
                <a:lnTo>
                  <a:pt x="5538371" y="0"/>
                </a:lnTo>
                <a:lnTo>
                  <a:pt x="5538371" y="6858000"/>
                </a:lnTo>
                <a:lnTo>
                  <a:pt x="0" y="6858000"/>
                </a:lnTo>
                <a:lnTo>
                  <a:pt x="2288395" y="3429000"/>
                </a:lnTo>
                <a:close/>
              </a:path>
            </a:pathLst>
          </a:custGeom>
          <a:noFill/>
          <a:ln>
            <a:noFill/>
          </a:ln>
        </p:spPr>
      </p:pic>
      <p:sp>
        <p:nvSpPr>
          <p:cNvPr id="9118" name="Google Shape;9118;g280de3d4a38_0_5684"/>
          <p:cNvSpPr txBox="1"/>
          <p:nvPr/>
        </p:nvSpPr>
        <p:spPr>
          <a:xfrm>
            <a:off x="577050" y="2398075"/>
            <a:ext cx="3000000" cy="930300"/>
          </a:xfrm>
          <a:prstGeom prst="rect">
            <a:avLst/>
          </a:prstGeom>
          <a:noFill/>
          <a:ln>
            <a:noFill/>
          </a:ln>
        </p:spPr>
        <p:txBody>
          <a:bodyPr anchorCtr="0" anchor="t" bIns="91425" lIns="91425" spcFirstLastPara="1" rIns="91425" wrap="square" tIns="91425">
            <a:spAutoFit/>
          </a:bodyPr>
          <a:lstStyle/>
          <a:p>
            <a:pPr indent="-196850" lvl="1" marL="558800" marR="0" rtl="0" algn="l">
              <a:lnSpc>
                <a:spcPct val="90000"/>
              </a:lnSpc>
              <a:spcBef>
                <a:spcPts val="800"/>
              </a:spcBef>
              <a:spcAft>
                <a:spcPts val="0"/>
              </a:spcAft>
              <a:buClr>
                <a:schemeClr val="accent1"/>
              </a:buClr>
              <a:buSzPts val="1100"/>
              <a:buFont typeface="Inter"/>
              <a:buChar char="•"/>
            </a:pPr>
            <a:r>
              <a:rPr b="0" i="1" lang="en" sz="1300" u="none" cap="none" strike="noStrike">
                <a:solidFill>
                  <a:schemeClr val="dk1"/>
                </a:solidFill>
                <a:latin typeface="Inter"/>
                <a:ea typeface="Inter"/>
                <a:cs typeface="Inter"/>
                <a:sym typeface="Inter"/>
              </a:rPr>
              <a:t>Insert eligible expense</a:t>
            </a:r>
            <a:endParaRPr b="0" i="1" sz="1300" u="none" cap="none" strike="noStrike">
              <a:solidFill>
                <a:schemeClr val="dk1"/>
              </a:solidFill>
              <a:latin typeface="Inter"/>
              <a:ea typeface="Inter"/>
              <a:cs typeface="Inter"/>
              <a:sym typeface="Inter"/>
            </a:endParaRPr>
          </a:p>
          <a:p>
            <a:pPr indent="-209550" lvl="1" marL="558800" marR="0" rtl="0" algn="l">
              <a:lnSpc>
                <a:spcPct val="90000"/>
              </a:lnSpc>
              <a:spcBef>
                <a:spcPts val="800"/>
              </a:spcBef>
              <a:spcAft>
                <a:spcPts val="0"/>
              </a:spcAft>
              <a:buClr>
                <a:schemeClr val="accent1"/>
              </a:buClr>
              <a:buSzPts val="1300"/>
              <a:buFont typeface="Inter"/>
              <a:buChar char="•"/>
            </a:pPr>
            <a:r>
              <a:rPr b="0" i="1" lang="en" sz="1300" u="none" cap="none" strike="noStrike">
                <a:solidFill>
                  <a:schemeClr val="dk1"/>
                </a:solidFill>
                <a:latin typeface="Inter"/>
                <a:ea typeface="Inter"/>
                <a:cs typeface="Inter"/>
                <a:sym typeface="Inter"/>
              </a:rPr>
              <a:t>Insert eligible expense</a:t>
            </a:r>
            <a:endParaRPr b="0" i="1" sz="1300" u="none" cap="none" strike="noStrike">
              <a:solidFill>
                <a:schemeClr val="dk1"/>
              </a:solidFill>
              <a:latin typeface="Inter"/>
              <a:ea typeface="Inter"/>
              <a:cs typeface="Inter"/>
              <a:sym typeface="Inter"/>
            </a:endParaRPr>
          </a:p>
          <a:p>
            <a:pPr indent="-209550" lvl="1" marL="558800" marR="0" rtl="0" algn="l">
              <a:lnSpc>
                <a:spcPct val="90000"/>
              </a:lnSpc>
              <a:spcBef>
                <a:spcPts val="800"/>
              </a:spcBef>
              <a:spcAft>
                <a:spcPts val="0"/>
              </a:spcAft>
              <a:buClr>
                <a:schemeClr val="accent1"/>
              </a:buClr>
              <a:buSzPts val="1300"/>
              <a:buFont typeface="Inter"/>
              <a:buChar char="•"/>
            </a:pPr>
            <a:r>
              <a:rPr b="0" i="1" lang="en" sz="1300" u="none" cap="none" strike="noStrike">
                <a:solidFill>
                  <a:schemeClr val="dk1"/>
                </a:solidFill>
                <a:latin typeface="Inter"/>
                <a:ea typeface="Inter"/>
                <a:cs typeface="Inter"/>
                <a:sym typeface="Inter"/>
              </a:rPr>
              <a:t>Insert eligible expense</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22" name="Shape 9122"/>
        <p:cNvGrpSpPr/>
        <p:nvPr/>
      </p:nvGrpSpPr>
      <p:grpSpPr>
        <a:xfrm>
          <a:off x="0" y="0"/>
          <a:ext cx="0" cy="0"/>
          <a:chOff x="0" y="0"/>
          <a:chExt cx="0" cy="0"/>
        </a:xfrm>
      </p:grpSpPr>
      <p:sp>
        <p:nvSpPr>
          <p:cNvPr id="9123" name="Google Shape;9123;g280de3d4a38_0_7558"/>
          <p:cNvSpPr txBox="1"/>
          <p:nvPr>
            <p:ph idx="4294967295" type="title"/>
          </p:nvPr>
        </p:nvSpPr>
        <p:spPr>
          <a:xfrm>
            <a:off x="303200" y="258975"/>
            <a:ext cx="42687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00"/>
              <a:t>Your HRA Threshold </a:t>
            </a:r>
            <a:endParaRPr sz="3100"/>
          </a:p>
          <a:p>
            <a:pPr indent="0" lvl="0" marL="0" rtl="0" algn="l">
              <a:lnSpc>
                <a:spcPct val="90000"/>
              </a:lnSpc>
              <a:spcBef>
                <a:spcPts val="0"/>
              </a:spcBef>
              <a:spcAft>
                <a:spcPts val="0"/>
              </a:spcAft>
              <a:buSzPts val="2400"/>
              <a:buNone/>
            </a:pPr>
            <a:r>
              <a:t/>
            </a:r>
            <a:endParaRPr sz="3800"/>
          </a:p>
        </p:txBody>
      </p:sp>
      <p:sp>
        <p:nvSpPr>
          <p:cNvPr id="9124" name="Google Shape;9124;g280de3d4a38_0_7558"/>
          <p:cNvSpPr txBox="1"/>
          <p:nvPr>
            <p:ph idx="4294967295" type="body"/>
          </p:nvPr>
        </p:nvSpPr>
        <p:spPr>
          <a:xfrm>
            <a:off x="303189" y="1331349"/>
            <a:ext cx="3853500" cy="2873100"/>
          </a:xfrm>
          <a:prstGeom prst="rect">
            <a:avLst/>
          </a:prstGeom>
          <a:noFill/>
          <a:ln>
            <a:noFill/>
          </a:ln>
        </p:spPr>
        <p:txBody>
          <a:bodyPr anchorCtr="0" anchor="t" bIns="34275" lIns="68575" spcFirstLastPara="1" rIns="68575" wrap="square" tIns="34275">
            <a:noAutofit/>
          </a:bodyPr>
          <a:lstStyle/>
          <a:p>
            <a:pPr indent="0" lvl="0" marL="76200" rtl="0" algn="l">
              <a:lnSpc>
                <a:spcPct val="100000"/>
              </a:lnSpc>
              <a:spcBef>
                <a:spcPts val="800"/>
              </a:spcBef>
              <a:spcAft>
                <a:spcPts val="0"/>
              </a:spcAft>
              <a:buSzPts val="1500"/>
              <a:buNone/>
            </a:pPr>
            <a:r>
              <a:rPr lang="en" sz="1400">
                <a:solidFill>
                  <a:srgbClr val="253746"/>
                </a:solidFill>
              </a:rPr>
              <a:t>Once you pay the predetermined deductible amount, your HRA funds can pick up the remainder.</a:t>
            </a:r>
            <a:endParaRPr sz="1400">
              <a:solidFill>
                <a:srgbClr val="253746"/>
              </a:solidFill>
            </a:endParaRPr>
          </a:p>
          <a:p>
            <a:pPr indent="0" lvl="0" marL="76200" rtl="0" algn="l">
              <a:lnSpc>
                <a:spcPct val="100000"/>
              </a:lnSpc>
              <a:spcBef>
                <a:spcPts val="800"/>
              </a:spcBef>
              <a:spcAft>
                <a:spcPts val="0"/>
              </a:spcAft>
              <a:buSzPts val="1500"/>
              <a:buNone/>
            </a:pPr>
            <a:r>
              <a:t/>
            </a:r>
            <a:endParaRPr sz="1400">
              <a:solidFill>
                <a:srgbClr val="253746"/>
              </a:solidFill>
            </a:endParaRPr>
          </a:p>
          <a:p>
            <a:pPr indent="0" lvl="0" marL="76200" rtl="0" algn="l">
              <a:lnSpc>
                <a:spcPct val="100000"/>
              </a:lnSpc>
              <a:spcBef>
                <a:spcPts val="800"/>
              </a:spcBef>
              <a:spcAft>
                <a:spcPts val="0"/>
              </a:spcAft>
              <a:buSzPts val="1500"/>
              <a:buNone/>
            </a:pPr>
            <a:r>
              <a:rPr b="1" lang="en" sz="1400">
                <a:solidFill>
                  <a:srgbClr val="253746"/>
                </a:solidFill>
              </a:rPr>
              <a:t>Deductible amounts </a:t>
            </a:r>
            <a:endParaRPr b="1" sz="1400">
              <a:solidFill>
                <a:srgbClr val="253746"/>
              </a:solidFill>
            </a:endParaRPr>
          </a:p>
          <a:p>
            <a:pPr indent="0" lvl="0" marL="76200" rtl="0" algn="l">
              <a:lnSpc>
                <a:spcPct val="90000"/>
              </a:lnSpc>
              <a:spcBef>
                <a:spcPts val="800"/>
              </a:spcBef>
              <a:spcAft>
                <a:spcPts val="0"/>
              </a:spcAft>
              <a:buSzPts val="1500"/>
              <a:buNone/>
            </a:pPr>
            <a:r>
              <a:rPr lang="en" sz="1400">
                <a:solidFill>
                  <a:srgbClr val="253746"/>
                </a:solidFill>
              </a:rPr>
              <a:t>Employee: </a:t>
            </a:r>
            <a:r>
              <a:rPr b="1" lang="en" sz="1400">
                <a:solidFill>
                  <a:schemeClr val="accent1"/>
                </a:solidFill>
                <a:extLst>
                  <a:ext uri="http://customooxmlschemas.google.com/">
                    <go:slidesCustomData xmlns:go="http://customooxmlschemas.google.com/" textRoundtripDataId="0"/>
                  </a:ext>
                </a:extLst>
              </a:rPr>
              <a:t>####</a:t>
            </a:r>
            <a:endParaRPr b="1" sz="1400">
              <a:solidFill>
                <a:schemeClr val="accent1"/>
              </a:solidFill>
            </a:endParaRPr>
          </a:p>
          <a:p>
            <a:pPr indent="0" lvl="0" marL="76200" rtl="0" algn="l">
              <a:lnSpc>
                <a:spcPct val="90000"/>
              </a:lnSpc>
              <a:spcBef>
                <a:spcPts val="800"/>
              </a:spcBef>
              <a:spcAft>
                <a:spcPts val="0"/>
              </a:spcAft>
              <a:buSzPts val="1500"/>
              <a:buNone/>
            </a:pPr>
            <a:r>
              <a:rPr lang="en" sz="1400">
                <a:solidFill>
                  <a:srgbClr val="253746"/>
                </a:solidFill>
              </a:rPr>
              <a:t>Family: </a:t>
            </a:r>
            <a:r>
              <a:rPr b="1" lang="en" sz="1400">
                <a:solidFill>
                  <a:schemeClr val="accent1"/>
                </a:solidFill>
                <a:extLst>
                  <a:ext uri="http://customooxmlschemas.google.com/">
                    <go:slidesCustomData xmlns:go="http://customooxmlschemas.google.com/" textRoundtripDataId="1"/>
                  </a:ext>
                </a:extLst>
              </a:rPr>
              <a:t>####</a:t>
            </a:r>
            <a:endParaRPr sz="1400">
              <a:solidFill>
                <a:srgbClr val="253746"/>
              </a:solidFill>
            </a:endParaRPr>
          </a:p>
        </p:txBody>
      </p:sp>
      <p:pic>
        <p:nvPicPr>
          <p:cNvPr id="9125" name="Google Shape;9125;g280de3d4a38_0_7558"/>
          <p:cNvPicPr preferRelativeResize="0"/>
          <p:nvPr/>
        </p:nvPicPr>
        <p:blipFill rotWithShape="1">
          <a:blip r:embed="rId4">
            <a:alphaModFix/>
          </a:blip>
          <a:srcRect b="0" l="20521" r="25952" t="0"/>
          <a:stretch/>
        </p:blipFill>
        <p:spPr>
          <a:xfrm>
            <a:off x="3825150" y="-788675"/>
            <a:ext cx="5327213" cy="6720840"/>
          </a:xfrm>
          <a:custGeom>
            <a:rect b="b" l="l" r="r" t="t"/>
            <a:pathLst>
              <a:path extrusionOk="0" h="6858000" w="5506163">
                <a:moveTo>
                  <a:pt x="0" y="0"/>
                </a:moveTo>
                <a:lnTo>
                  <a:pt x="5506163" y="0"/>
                </a:lnTo>
                <a:lnTo>
                  <a:pt x="5506163" y="6858000"/>
                </a:lnTo>
                <a:lnTo>
                  <a:pt x="0" y="6858000"/>
                </a:lnTo>
                <a:lnTo>
                  <a:pt x="2277542" y="3429000"/>
                </a:lnTo>
                <a:close/>
              </a:path>
            </a:pathLst>
          </a:cu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9" name="Shape 9129"/>
        <p:cNvGrpSpPr/>
        <p:nvPr/>
      </p:nvGrpSpPr>
      <p:grpSpPr>
        <a:xfrm>
          <a:off x="0" y="0"/>
          <a:ext cx="0" cy="0"/>
          <a:chOff x="0" y="0"/>
          <a:chExt cx="0" cy="0"/>
        </a:xfrm>
      </p:grpSpPr>
      <p:sp>
        <p:nvSpPr>
          <p:cNvPr id="9130" name="Google Shape;9130;p16"/>
          <p:cNvSpPr txBox="1"/>
          <p:nvPr>
            <p:ph type="title"/>
          </p:nvPr>
        </p:nvSpPr>
        <p:spPr>
          <a:xfrm>
            <a:off x="325294" y="570119"/>
            <a:ext cx="4045200" cy="1130494"/>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sz="3200"/>
              <a:t>WEX benefits card</a:t>
            </a:r>
            <a:endParaRPr sz="3200"/>
          </a:p>
        </p:txBody>
      </p:sp>
      <p:pic>
        <p:nvPicPr>
          <p:cNvPr id="9131" name="Google Shape;9131;p16"/>
          <p:cNvPicPr preferRelativeResize="0"/>
          <p:nvPr/>
        </p:nvPicPr>
        <p:blipFill rotWithShape="1">
          <a:blip r:embed="rId3">
            <a:alphaModFix/>
          </a:blip>
          <a:srcRect b="1215" l="0" r="0" t="1229"/>
          <a:stretch/>
        </p:blipFill>
        <p:spPr>
          <a:xfrm>
            <a:off x="923081" y="2305614"/>
            <a:ext cx="2849626" cy="1985756"/>
          </a:xfrm>
          <a:prstGeom prst="rect">
            <a:avLst/>
          </a:prstGeom>
          <a:noFill/>
          <a:ln>
            <a:noFill/>
          </a:ln>
        </p:spPr>
      </p:pic>
      <p:sp>
        <p:nvSpPr>
          <p:cNvPr id="9132" name="Google Shape;9132;p16"/>
          <p:cNvSpPr/>
          <p:nvPr/>
        </p:nvSpPr>
        <p:spPr>
          <a:xfrm>
            <a:off x="6512965" y="1338487"/>
            <a:ext cx="724251" cy="724251"/>
          </a:xfrm>
          <a:prstGeom prst="ellipse">
            <a:avLst/>
          </a:prstGeom>
          <a:solidFill>
            <a:schemeClr val="accent3"/>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9133" name="Google Shape;9133;p16"/>
          <p:cNvGrpSpPr/>
          <p:nvPr/>
        </p:nvGrpSpPr>
        <p:grpSpPr>
          <a:xfrm>
            <a:off x="6660818" y="1554347"/>
            <a:ext cx="428544" cy="292530"/>
            <a:chOff x="3898150" y="489975"/>
            <a:chExt cx="105550" cy="72050"/>
          </a:xfrm>
        </p:grpSpPr>
        <p:sp>
          <p:nvSpPr>
            <p:cNvPr id="9134" name="Google Shape;9134;p16"/>
            <p:cNvSpPr/>
            <p:nvPr/>
          </p:nvSpPr>
          <p:spPr>
            <a:xfrm>
              <a:off x="3898150" y="489975"/>
              <a:ext cx="105550" cy="72050"/>
            </a:xfrm>
            <a:custGeom>
              <a:rect b="b" l="l" r="r" t="t"/>
              <a:pathLst>
                <a:path extrusionOk="0" h="2882" w="4222">
                  <a:moveTo>
                    <a:pt x="3987" y="202"/>
                  </a:moveTo>
                  <a:lnTo>
                    <a:pt x="4003" y="218"/>
                  </a:lnTo>
                  <a:lnTo>
                    <a:pt x="4020" y="235"/>
                  </a:lnTo>
                  <a:lnTo>
                    <a:pt x="4020" y="269"/>
                  </a:lnTo>
                  <a:lnTo>
                    <a:pt x="4020" y="2614"/>
                  </a:lnTo>
                  <a:lnTo>
                    <a:pt x="4020" y="2630"/>
                  </a:lnTo>
                  <a:lnTo>
                    <a:pt x="4003" y="2647"/>
                  </a:lnTo>
                  <a:lnTo>
                    <a:pt x="3987" y="2664"/>
                  </a:lnTo>
                  <a:lnTo>
                    <a:pt x="3953" y="2681"/>
                  </a:lnTo>
                  <a:lnTo>
                    <a:pt x="268" y="2681"/>
                  </a:lnTo>
                  <a:lnTo>
                    <a:pt x="251" y="2664"/>
                  </a:lnTo>
                  <a:lnTo>
                    <a:pt x="218" y="2647"/>
                  </a:lnTo>
                  <a:lnTo>
                    <a:pt x="218" y="2630"/>
                  </a:lnTo>
                  <a:lnTo>
                    <a:pt x="201" y="2614"/>
                  </a:lnTo>
                  <a:lnTo>
                    <a:pt x="201" y="269"/>
                  </a:lnTo>
                  <a:lnTo>
                    <a:pt x="218" y="235"/>
                  </a:lnTo>
                  <a:lnTo>
                    <a:pt x="218" y="218"/>
                  </a:lnTo>
                  <a:lnTo>
                    <a:pt x="251" y="202"/>
                  </a:lnTo>
                  <a:close/>
                  <a:moveTo>
                    <a:pt x="218" y="1"/>
                  </a:moveTo>
                  <a:lnTo>
                    <a:pt x="168" y="17"/>
                  </a:lnTo>
                  <a:lnTo>
                    <a:pt x="84" y="68"/>
                  </a:lnTo>
                  <a:lnTo>
                    <a:pt x="17" y="151"/>
                  </a:lnTo>
                  <a:lnTo>
                    <a:pt x="17" y="202"/>
                  </a:lnTo>
                  <a:lnTo>
                    <a:pt x="0" y="269"/>
                  </a:lnTo>
                  <a:lnTo>
                    <a:pt x="0" y="2614"/>
                  </a:lnTo>
                  <a:lnTo>
                    <a:pt x="17" y="2664"/>
                  </a:lnTo>
                  <a:lnTo>
                    <a:pt x="17" y="2714"/>
                  </a:lnTo>
                  <a:lnTo>
                    <a:pt x="84" y="2798"/>
                  </a:lnTo>
                  <a:lnTo>
                    <a:pt x="168" y="2848"/>
                  </a:lnTo>
                  <a:lnTo>
                    <a:pt x="218" y="2865"/>
                  </a:lnTo>
                  <a:lnTo>
                    <a:pt x="268" y="2882"/>
                  </a:lnTo>
                  <a:lnTo>
                    <a:pt x="3953" y="2882"/>
                  </a:lnTo>
                  <a:lnTo>
                    <a:pt x="4003" y="2865"/>
                  </a:lnTo>
                  <a:lnTo>
                    <a:pt x="4054" y="2848"/>
                  </a:lnTo>
                  <a:lnTo>
                    <a:pt x="4154" y="2798"/>
                  </a:lnTo>
                  <a:lnTo>
                    <a:pt x="4204" y="2714"/>
                  </a:lnTo>
                  <a:lnTo>
                    <a:pt x="4221" y="2664"/>
                  </a:lnTo>
                  <a:lnTo>
                    <a:pt x="4221" y="2614"/>
                  </a:lnTo>
                  <a:lnTo>
                    <a:pt x="4221" y="269"/>
                  </a:lnTo>
                  <a:lnTo>
                    <a:pt x="4221" y="202"/>
                  </a:lnTo>
                  <a:lnTo>
                    <a:pt x="4204" y="151"/>
                  </a:lnTo>
                  <a:lnTo>
                    <a:pt x="4154" y="68"/>
                  </a:lnTo>
                  <a:lnTo>
                    <a:pt x="4054" y="17"/>
                  </a:lnTo>
                  <a:lnTo>
                    <a:pt x="40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5" name="Google Shape;9135;p16"/>
            <p:cNvSpPr/>
            <p:nvPr/>
          </p:nvSpPr>
          <p:spPr>
            <a:xfrm>
              <a:off x="3898150" y="505900"/>
              <a:ext cx="105550" cy="5050"/>
            </a:xfrm>
            <a:custGeom>
              <a:rect b="b" l="l" r="r" t="t"/>
              <a:pathLst>
                <a:path extrusionOk="0" h="202" w="4222">
                  <a:moveTo>
                    <a:pt x="67" y="0"/>
                  </a:moveTo>
                  <a:lnTo>
                    <a:pt x="34" y="17"/>
                  </a:lnTo>
                  <a:lnTo>
                    <a:pt x="17" y="50"/>
                  </a:lnTo>
                  <a:lnTo>
                    <a:pt x="0" y="101"/>
                  </a:lnTo>
                  <a:lnTo>
                    <a:pt x="17" y="134"/>
                  </a:lnTo>
                  <a:lnTo>
                    <a:pt x="34" y="168"/>
                  </a:lnTo>
                  <a:lnTo>
                    <a:pt x="67" y="184"/>
                  </a:lnTo>
                  <a:lnTo>
                    <a:pt x="101" y="201"/>
                  </a:lnTo>
                  <a:lnTo>
                    <a:pt x="4121" y="201"/>
                  </a:lnTo>
                  <a:lnTo>
                    <a:pt x="4171" y="184"/>
                  </a:lnTo>
                  <a:lnTo>
                    <a:pt x="4188" y="168"/>
                  </a:lnTo>
                  <a:lnTo>
                    <a:pt x="4221" y="134"/>
                  </a:lnTo>
                  <a:lnTo>
                    <a:pt x="4221" y="101"/>
                  </a:lnTo>
                  <a:lnTo>
                    <a:pt x="4221" y="50"/>
                  </a:lnTo>
                  <a:lnTo>
                    <a:pt x="4188" y="17"/>
                  </a:lnTo>
                  <a:lnTo>
                    <a:pt x="41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6" name="Google Shape;9136;p16"/>
            <p:cNvSpPr/>
            <p:nvPr/>
          </p:nvSpPr>
          <p:spPr>
            <a:xfrm>
              <a:off x="3948400" y="523475"/>
              <a:ext cx="38550" cy="5050"/>
            </a:xfrm>
            <a:custGeom>
              <a:rect b="b" l="l" r="r" t="t"/>
              <a:pathLst>
                <a:path extrusionOk="0" h="202" w="1542">
                  <a:moveTo>
                    <a:pt x="67" y="1"/>
                  </a:moveTo>
                  <a:lnTo>
                    <a:pt x="34" y="17"/>
                  </a:lnTo>
                  <a:lnTo>
                    <a:pt x="17" y="51"/>
                  </a:lnTo>
                  <a:lnTo>
                    <a:pt x="0" y="101"/>
                  </a:lnTo>
                  <a:lnTo>
                    <a:pt x="17" y="135"/>
                  </a:lnTo>
                  <a:lnTo>
                    <a:pt x="34" y="168"/>
                  </a:lnTo>
                  <a:lnTo>
                    <a:pt x="67" y="185"/>
                  </a:lnTo>
                  <a:lnTo>
                    <a:pt x="101" y="202"/>
                  </a:lnTo>
                  <a:lnTo>
                    <a:pt x="1441" y="202"/>
                  </a:lnTo>
                  <a:lnTo>
                    <a:pt x="1491" y="185"/>
                  </a:lnTo>
                  <a:lnTo>
                    <a:pt x="1524" y="168"/>
                  </a:lnTo>
                  <a:lnTo>
                    <a:pt x="1541" y="135"/>
                  </a:lnTo>
                  <a:lnTo>
                    <a:pt x="1541" y="101"/>
                  </a:lnTo>
                  <a:lnTo>
                    <a:pt x="1541" y="51"/>
                  </a:lnTo>
                  <a:lnTo>
                    <a:pt x="1524" y="17"/>
                  </a:lnTo>
                  <a:lnTo>
                    <a:pt x="149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37" name="Google Shape;9137;p16"/>
          <p:cNvSpPr txBox="1"/>
          <p:nvPr/>
        </p:nvSpPr>
        <p:spPr>
          <a:xfrm>
            <a:off x="5264199" y="2427375"/>
            <a:ext cx="3879900" cy="2060400"/>
          </a:xfrm>
          <a:prstGeom prst="rect">
            <a:avLst/>
          </a:prstGeom>
          <a:noFill/>
          <a:ln>
            <a:noFill/>
          </a:ln>
        </p:spPr>
        <p:txBody>
          <a:bodyPr anchorCtr="0" anchor="t" bIns="34275" lIns="68550" spcFirstLastPara="1" rIns="68550" wrap="square" tIns="34275">
            <a:normAutofit fontScale="92500" lnSpcReduction="20000"/>
          </a:bodyPr>
          <a:lstStyle/>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Free benefits card </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Minimize the amount of out-of-pocket spending</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Valid for three years</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Instant access to plan funds</a:t>
            </a:r>
            <a:endParaRPr b="0" i="0" sz="1600" u="none" cap="none" strike="noStrike">
              <a:solidFill>
                <a:srgbClr val="FFFFFF"/>
              </a:solidFill>
              <a:latin typeface="Inter"/>
              <a:ea typeface="Inter"/>
              <a:cs typeface="Inter"/>
              <a:sym typeface="Inter"/>
            </a:endParaRPr>
          </a:p>
          <a:p>
            <a:pPr indent="-171450" lvl="0" marL="342900" marR="0" rtl="0" algn="l">
              <a:lnSpc>
                <a:spcPct val="90000"/>
              </a:lnSpc>
              <a:spcBef>
                <a:spcPts val="750"/>
              </a:spcBef>
              <a:spcAft>
                <a:spcPts val="0"/>
              </a:spcAft>
              <a:buClr>
                <a:srgbClr val="000000"/>
              </a:buClr>
              <a:buSzPct val="100000"/>
              <a:buFont typeface="Arial"/>
              <a:buNone/>
            </a:pPr>
            <a:r>
              <a:t/>
            </a:r>
            <a:endParaRPr b="0" i="0" sz="1350" u="none" cap="none" strike="noStrike">
              <a:solidFill>
                <a:srgbClr val="FFFFFF"/>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1" name="Shape 9141"/>
        <p:cNvGrpSpPr/>
        <p:nvPr/>
      </p:nvGrpSpPr>
      <p:grpSpPr>
        <a:xfrm>
          <a:off x="0" y="0"/>
          <a:ext cx="0" cy="0"/>
          <a:chOff x="0" y="0"/>
          <a:chExt cx="0" cy="0"/>
        </a:xfrm>
      </p:grpSpPr>
      <p:sp>
        <p:nvSpPr>
          <p:cNvPr id="9142" name="Google Shape;9142;p17"/>
          <p:cNvSpPr/>
          <p:nvPr/>
        </p:nvSpPr>
        <p:spPr>
          <a:xfrm>
            <a:off x="-161447" y="-102550"/>
            <a:ext cx="4622351" cy="5563313"/>
          </a:xfrm>
          <a:prstGeom prst="rect">
            <a:avLst/>
          </a:prstGeom>
          <a:solidFill>
            <a:schemeClr val="l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sp>
        <p:nvSpPr>
          <p:cNvPr id="9143" name="Google Shape;9143;p17"/>
          <p:cNvSpPr txBox="1"/>
          <p:nvPr>
            <p:ph type="title"/>
          </p:nvPr>
        </p:nvSpPr>
        <p:spPr>
          <a:xfrm>
            <a:off x="571882" y="448881"/>
            <a:ext cx="8136967" cy="503052"/>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a:solidFill>
                  <a:schemeClr val="dk1"/>
                </a:solidFill>
              </a:rPr>
              <a:t>Claim filing</a:t>
            </a:r>
            <a:endParaRPr>
              <a:solidFill>
                <a:schemeClr val="dk1"/>
              </a:solidFill>
            </a:endParaRPr>
          </a:p>
        </p:txBody>
      </p:sp>
      <p:sp>
        <p:nvSpPr>
          <p:cNvPr id="9144" name="Google Shape;9144;p17"/>
          <p:cNvSpPr txBox="1"/>
          <p:nvPr/>
        </p:nvSpPr>
        <p:spPr>
          <a:xfrm>
            <a:off x="504108" y="2570345"/>
            <a:ext cx="3487794" cy="1627338"/>
          </a:xfrm>
          <a:prstGeom prst="rect">
            <a:avLst/>
          </a:prstGeom>
          <a:noFill/>
          <a:ln>
            <a:noFill/>
          </a:ln>
        </p:spPr>
        <p:txBody>
          <a:bodyPr anchorCtr="0" anchor="t" bIns="34275" lIns="68550" spcFirstLastPara="1" rIns="68550" wrap="square" tIns="34275">
            <a:spAutoFit/>
          </a:bodyPr>
          <a:lstStyle/>
          <a:p>
            <a:pPr indent="0" lvl="0" marL="0" marR="0" rtl="0" algn="l">
              <a:lnSpc>
                <a:spcPct val="150000"/>
              </a:lnSpc>
              <a:spcBef>
                <a:spcPts val="0"/>
              </a:spcBef>
              <a:spcAft>
                <a:spcPts val="0"/>
              </a:spcAft>
              <a:buClr>
                <a:srgbClr val="000000"/>
              </a:buClr>
              <a:buSzPts val="1350"/>
              <a:buFont typeface="Arial"/>
              <a:buNone/>
            </a:pPr>
            <a:r>
              <a:rPr b="0" i="0" lang="en" sz="1350" u="none" cap="none" strike="noStrike">
                <a:solidFill>
                  <a:schemeClr val="dk1"/>
                </a:solidFill>
                <a:latin typeface="Inter"/>
                <a:ea typeface="Inter"/>
                <a:cs typeface="Inter"/>
                <a:sym typeface="Inter"/>
              </a:rPr>
              <a:t>The best form of documentation when submitting a claim is either an </a:t>
            </a:r>
            <a:r>
              <a:rPr b="1" i="0" lang="en" sz="1350" u="none" cap="none" strike="noStrike">
                <a:solidFill>
                  <a:schemeClr val="dk1"/>
                </a:solidFill>
                <a:latin typeface="Inter"/>
                <a:ea typeface="Inter"/>
                <a:cs typeface="Inter"/>
                <a:sym typeface="Inter"/>
              </a:rPr>
              <a:t>explanation of benefits (EOB) </a:t>
            </a:r>
            <a:r>
              <a:rPr b="0" i="0" lang="en" sz="1350" u="none" cap="none" strike="noStrike">
                <a:solidFill>
                  <a:schemeClr val="dk1"/>
                </a:solidFill>
                <a:latin typeface="Inter"/>
                <a:ea typeface="Inter"/>
                <a:cs typeface="Inter"/>
                <a:sym typeface="Inter"/>
              </a:rPr>
              <a:t>from your carrier, or an </a:t>
            </a:r>
            <a:r>
              <a:rPr b="1" i="0" lang="en" sz="1350" u="none" cap="none" strike="noStrike">
                <a:solidFill>
                  <a:schemeClr val="dk1"/>
                </a:solidFill>
                <a:latin typeface="Inter"/>
                <a:ea typeface="Inter"/>
                <a:cs typeface="Inter"/>
                <a:sym typeface="Inter"/>
              </a:rPr>
              <a:t>itemized receipt </a:t>
            </a:r>
            <a:r>
              <a:rPr b="0" i="0" lang="en" sz="1350" u="none" cap="none" strike="noStrike">
                <a:solidFill>
                  <a:schemeClr val="dk1"/>
                </a:solidFill>
                <a:latin typeface="Inter"/>
                <a:ea typeface="Inter"/>
                <a:cs typeface="Inter"/>
                <a:sym typeface="Inter"/>
              </a:rPr>
              <a:t>from your provider</a:t>
            </a:r>
            <a:endParaRPr b="0" i="0" sz="900" u="none" cap="none" strike="noStrike">
              <a:solidFill>
                <a:schemeClr val="dk1"/>
              </a:solidFill>
              <a:latin typeface="Inter"/>
              <a:ea typeface="Inter"/>
              <a:cs typeface="Inter"/>
              <a:sym typeface="Inter"/>
            </a:endParaRPr>
          </a:p>
        </p:txBody>
      </p:sp>
      <p:sp>
        <p:nvSpPr>
          <p:cNvPr id="9145" name="Google Shape;9145;p17"/>
          <p:cNvSpPr txBox="1"/>
          <p:nvPr>
            <p:ph idx="1" type="body"/>
          </p:nvPr>
        </p:nvSpPr>
        <p:spPr>
          <a:xfrm>
            <a:off x="4767046" y="1068671"/>
            <a:ext cx="3941803" cy="692467"/>
          </a:xfrm>
          <a:prstGeom prst="rect">
            <a:avLst/>
          </a:prstGeom>
          <a:noFill/>
          <a:ln>
            <a:noFill/>
          </a:ln>
        </p:spPr>
        <p:txBody>
          <a:bodyPr anchorCtr="0" anchor="t" bIns="34275" lIns="68550" spcFirstLastPara="1" rIns="68550" wrap="square" tIns="34275">
            <a:noAutofit/>
          </a:bodyPr>
          <a:lstStyle/>
          <a:p>
            <a:pPr indent="0" lvl="0" marL="76200" rtl="0" algn="l">
              <a:lnSpc>
                <a:spcPct val="150000"/>
              </a:lnSpc>
              <a:spcBef>
                <a:spcPts val="750"/>
              </a:spcBef>
              <a:spcAft>
                <a:spcPts val="0"/>
              </a:spcAft>
              <a:buClr>
                <a:schemeClr val="lt1"/>
              </a:buClr>
              <a:buSzPts val="2000"/>
              <a:buFont typeface="Inter"/>
              <a:buNone/>
            </a:pPr>
            <a:r>
              <a:rPr b="1" lang="en" sz="1400"/>
              <a:t>Any documentation provided must contain the following information:</a:t>
            </a:r>
            <a:endParaRPr/>
          </a:p>
          <a:p>
            <a:pPr indent="0" lvl="0" marL="76200" rtl="0" algn="l">
              <a:lnSpc>
                <a:spcPct val="150000"/>
              </a:lnSpc>
              <a:spcBef>
                <a:spcPts val="750"/>
              </a:spcBef>
              <a:spcAft>
                <a:spcPts val="0"/>
              </a:spcAft>
              <a:buClr>
                <a:schemeClr val="lt1"/>
              </a:buClr>
              <a:buSzPts val="2000"/>
              <a:buFont typeface="Inter"/>
              <a:buNone/>
            </a:pPr>
            <a:r>
              <a:t/>
            </a:r>
            <a:endParaRPr sz="1350"/>
          </a:p>
          <a:p>
            <a:pPr indent="-171450" lvl="0" marL="342900" rtl="0" algn="l">
              <a:lnSpc>
                <a:spcPct val="90000"/>
              </a:lnSpc>
              <a:spcBef>
                <a:spcPts val="750"/>
              </a:spcBef>
              <a:spcAft>
                <a:spcPts val="0"/>
              </a:spcAft>
              <a:buClr>
                <a:schemeClr val="lt1"/>
              </a:buClr>
              <a:buSzPts val="2000"/>
              <a:buFont typeface="Inter"/>
              <a:buNone/>
            </a:pPr>
            <a:r>
              <a:t/>
            </a:r>
            <a:endParaRPr sz="1350"/>
          </a:p>
        </p:txBody>
      </p:sp>
      <p:sp>
        <p:nvSpPr>
          <p:cNvPr id="9146" name="Google Shape;9146;p17"/>
          <p:cNvSpPr/>
          <p:nvPr/>
        </p:nvSpPr>
        <p:spPr>
          <a:xfrm>
            <a:off x="4835414" y="1948867"/>
            <a:ext cx="3670418" cy="2196563"/>
          </a:xfrm>
          <a:prstGeom prst="rect">
            <a:avLst/>
          </a:prstGeom>
          <a:noFill/>
          <a:ln>
            <a:noFill/>
          </a:ln>
        </p:spPr>
        <p:txBody>
          <a:bodyPr anchorCtr="0" anchor="t" bIns="45700" lIns="91425" spcFirstLastPara="1" rIns="91425" wrap="square" tIns="45700">
            <a:spAutoFit/>
          </a:bodyPr>
          <a:lstStyle/>
          <a:p>
            <a:pPr indent="-247650" lvl="1" marL="600075" marR="0" rtl="0" algn="l">
              <a:lnSpc>
                <a:spcPct val="150000"/>
              </a:lnSpc>
              <a:spcBef>
                <a:spcPts val="0"/>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When </a:t>
            </a:r>
            <a:r>
              <a:rPr b="0" i="0" lang="en" sz="1400" u="none" cap="none" strike="noStrike">
                <a:solidFill>
                  <a:schemeClr val="lt1"/>
                </a:solidFill>
                <a:latin typeface="Arial"/>
                <a:ea typeface="Arial"/>
                <a:cs typeface="Arial"/>
                <a:sym typeface="Arial"/>
              </a:rPr>
              <a:t>the service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Where</a:t>
            </a:r>
            <a:r>
              <a:rPr b="0" i="0" lang="en" sz="1400" u="none" cap="none" strike="noStrike">
                <a:solidFill>
                  <a:srgbClr val="00C7B1"/>
                </a:solidFill>
                <a:latin typeface="Arial"/>
                <a:ea typeface="Arial"/>
                <a:cs typeface="Arial"/>
                <a:sym typeface="Arial"/>
              </a:rPr>
              <a:t> </a:t>
            </a:r>
            <a:r>
              <a:rPr b="0" i="0" lang="en" sz="1400" u="none" cap="none" strike="noStrike">
                <a:solidFill>
                  <a:schemeClr val="lt1"/>
                </a:solidFill>
                <a:latin typeface="Arial"/>
                <a:ea typeface="Arial"/>
                <a:cs typeface="Arial"/>
                <a:sym typeface="Arial"/>
              </a:rPr>
              <a:t>the service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What service </a:t>
            </a:r>
            <a:r>
              <a:rPr b="0" i="0" lang="en" sz="1400" u="none" cap="none" strike="noStrike">
                <a:solidFill>
                  <a:schemeClr val="lt1"/>
                </a:solidFill>
                <a:latin typeface="Arial"/>
                <a:ea typeface="Arial"/>
                <a:cs typeface="Arial"/>
                <a:sym typeface="Arial"/>
              </a:rPr>
              <a:t>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The amount/cost </a:t>
            </a:r>
            <a:r>
              <a:rPr b="0" i="0" lang="en" sz="1400" u="none" cap="none" strike="noStrike">
                <a:solidFill>
                  <a:schemeClr val="lt1"/>
                </a:solidFill>
                <a:latin typeface="Arial"/>
                <a:ea typeface="Arial"/>
                <a:cs typeface="Arial"/>
                <a:sym typeface="Arial"/>
              </a:rPr>
              <a:t>of the service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Who</a:t>
            </a:r>
            <a:r>
              <a:rPr b="0" i="0" lang="en" sz="1400" u="none" cap="none" strike="noStrike">
                <a:solidFill>
                  <a:srgbClr val="00C7B1"/>
                </a:solidFill>
                <a:latin typeface="Arial"/>
                <a:ea typeface="Arial"/>
                <a:cs typeface="Arial"/>
                <a:sym typeface="Arial"/>
              </a:rPr>
              <a:t> </a:t>
            </a:r>
            <a:r>
              <a:rPr b="0" i="0" lang="en" sz="1400" u="none" cap="none" strike="noStrike">
                <a:solidFill>
                  <a:schemeClr val="lt1"/>
                </a:solidFill>
                <a:latin typeface="Arial"/>
                <a:ea typeface="Arial"/>
                <a:cs typeface="Arial"/>
                <a:sym typeface="Arial"/>
              </a:rPr>
              <a:t>received the service</a:t>
            </a:r>
            <a:endParaRPr b="0" i="0" sz="1200" u="none" cap="none" strike="noStrike">
              <a:solidFill>
                <a:srgbClr val="000000"/>
              </a:solidFill>
              <a:latin typeface="Arial"/>
              <a:ea typeface="Arial"/>
              <a:cs typeface="Arial"/>
              <a:sym typeface="Arial"/>
            </a:endParaRPr>
          </a:p>
        </p:txBody>
      </p:sp>
      <p:sp>
        <p:nvSpPr>
          <p:cNvPr id="9147" name="Google Shape;9147;p17"/>
          <p:cNvSpPr/>
          <p:nvPr/>
        </p:nvSpPr>
        <p:spPr>
          <a:xfrm>
            <a:off x="555384" y="1644002"/>
            <a:ext cx="724251" cy="724251"/>
          </a:xfrm>
          <a:prstGeom prst="ellipse">
            <a:avLst/>
          </a:prstGeom>
          <a:solidFill>
            <a:schemeClr val="accent2"/>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grpSp>
        <p:nvGrpSpPr>
          <p:cNvPr id="9148" name="Google Shape;9148;p17"/>
          <p:cNvGrpSpPr/>
          <p:nvPr/>
        </p:nvGrpSpPr>
        <p:grpSpPr>
          <a:xfrm>
            <a:off x="773437" y="1796444"/>
            <a:ext cx="297899" cy="419367"/>
            <a:chOff x="839450" y="2772250"/>
            <a:chExt cx="72900" cy="102625"/>
          </a:xfrm>
        </p:grpSpPr>
        <p:sp>
          <p:nvSpPr>
            <p:cNvPr id="9149" name="Google Shape;9149;p17"/>
            <p:cNvSpPr/>
            <p:nvPr/>
          </p:nvSpPr>
          <p:spPr>
            <a:xfrm>
              <a:off x="852025" y="2799475"/>
              <a:ext cx="18875" cy="17625"/>
            </a:xfrm>
            <a:custGeom>
              <a:rect b="b" l="l" r="r" t="t"/>
              <a:pathLst>
                <a:path extrusionOk="0" h="705" w="755">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0" name="Google Shape;9150;p17"/>
            <p:cNvSpPr/>
            <p:nvPr/>
          </p:nvSpPr>
          <p:spPr>
            <a:xfrm>
              <a:off x="839450" y="2784400"/>
              <a:ext cx="72900" cy="90475"/>
            </a:xfrm>
            <a:custGeom>
              <a:rect b="b" l="l" r="r" t="t"/>
              <a:pathLst>
                <a:path extrusionOk="0" h="3619" w="2916">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1" name="Google Shape;9151;p17"/>
            <p:cNvSpPr/>
            <p:nvPr/>
          </p:nvSpPr>
          <p:spPr>
            <a:xfrm>
              <a:off x="858725" y="2772250"/>
              <a:ext cx="34375" cy="22650"/>
            </a:xfrm>
            <a:custGeom>
              <a:rect b="b" l="l" r="r" t="t"/>
              <a:pathLst>
                <a:path extrusionOk="0" h="906" w="1375">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2" name="Google Shape;9152;p17"/>
            <p:cNvSpPr/>
            <p:nvPr/>
          </p:nvSpPr>
          <p:spPr>
            <a:xfrm>
              <a:off x="872975" y="2807025"/>
              <a:ext cx="27650" cy="5050"/>
            </a:xfrm>
            <a:custGeom>
              <a:rect b="b" l="l" r="r" t="t"/>
              <a:pathLst>
                <a:path extrusionOk="0" h="202" w="1106">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3" name="Google Shape;9153;p17"/>
            <p:cNvSpPr/>
            <p:nvPr/>
          </p:nvSpPr>
          <p:spPr>
            <a:xfrm>
              <a:off x="872975" y="2828800"/>
              <a:ext cx="27650" cy="5050"/>
            </a:xfrm>
            <a:custGeom>
              <a:rect b="b" l="l" r="r" t="t"/>
              <a:pathLst>
                <a:path extrusionOk="0" h="202" w="1106">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4" name="Google Shape;9154;p17"/>
            <p:cNvSpPr/>
            <p:nvPr/>
          </p:nvSpPr>
          <p:spPr>
            <a:xfrm>
              <a:off x="872975" y="2850575"/>
              <a:ext cx="27650" cy="5050"/>
            </a:xfrm>
            <a:custGeom>
              <a:rect b="b" l="l" r="r" t="t"/>
              <a:pathLst>
                <a:path extrusionOk="0" h="202" w="1106">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5" name="Google Shape;9155;p17"/>
            <p:cNvSpPr/>
            <p:nvPr/>
          </p:nvSpPr>
          <p:spPr>
            <a:xfrm>
              <a:off x="852875" y="2823775"/>
              <a:ext cx="15100" cy="15100"/>
            </a:xfrm>
            <a:custGeom>
              <a:rect b="b" l="l" r="r" t="t"/>
              <a:pathLst>
                <a:path extrusionOk="0" h="604" w="604">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6" name="Google Shape;9156;p17"/>
            <p:cNvSpPr/>
            <p:nvPr/>
          </p:nvSpPr>
          <p:spPr>
            <a:xfrm>
              <a:off x="852875" y="2845550"/>
              <a:ext cx="15100" cy="15100"/>
            </a:xfrm>
            <a:custGeom>
              <a:rect b="b" l="l" r="r" t="t"/>
              <a:pathLst>
                <a:path extrusionOk="0" h="604" w="604">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60" name="Shape 9160"/>
        <p:cNvGrpSpPr/>
        <p:nvPr/>
      </p:nvGrpSpPr>
      <p:grpSpPr>
        <a:xfrm>
          <a:off x="0" y="0"/>
          <a:ext cx="0" cy="0"/>
          <a:chOff x="0" y="0"/>
          <a:chExt cx="0" cy="0"/>
        </a:xfrm>
      </p:grpSpPr>
      <p:sp>
        <p:nvSpPr>
          <p:cNvPr id="9161" name="Google Shape;9161;p18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Claim filing options</a:t>
            </a:r>
            <a:endParaRPr sz="2000">
              <a:solidFill>
                <a:schemeClr val="lt1"/>
              </a:solidFill>
            </a:endParaRPr>
          </a:p>
        </p:txBody>
      </p:sp>
      <p:grpSp>
        <p:nvGrpSpPr>
          <p:cNvPr id="9162" name="Google Shape;9162;p185"/>
          <p:cNvGrpSpPr/>
          <p:nvPr/>
        </p:nvGrpSpPr>
        <p:grpSpPr>
          <a:xfrm>
            <a:off x="829750" y="993025"/>
            <a:ext cx="3487200" cy="3399300"/>
            <a:chOff x="829750" y="993025"/>
            <a:chExt cx="3487200" cy="3399300"/>
          </a:xfrm>
        </p:grpSpPr>
        <p:sp>
          <p:nvSpPr>
            <p:cNvPr id="9163" name="Google Shape;9163;p185"/>
            <p:cNvSpPr/>
            <p:nvPr/>
          </p:nvSpPr>
          <p:spPr>
            <a:xfrm>
              <a:off x="829750" y="993025"/>
              <a:ext cx="3487200" cy="3399300"/>
            </a:xfrm>
            <a:prstGeom prst="roundRect">
              <a:avLst>
                <a:gd fmla="val 4209" name="adj"/>
              </a:avLst>
            </a:prstGeom>
            <a:solidFill>
              <a:schemeClr val="accent6"/>
            </a:solidFill>
            <a:ln>
              <a:noFill/>
            </a:ln>
            <a:effectLst>
              <a:outerShdw blurRad="514350" rotWithShape="0" algn="bl" dir="5400000" dist="114300">
                <a:srgbClr val="000000">
                  <a:alpha val="23529"/>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Mobile app, online account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or manual claims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240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Processed within two business days</a:t>
              </a:r>
              <a:endParaRPr b="0" i="0" sz="1400" u="none" cap="none" strike="noStrike">
                <a:solidFill>
                  <a:srgbClr val="000000"/>
                </a:solidFill>
                <a:latin typeface="Arial"/>
                <a:ea typeface="Arial"/>
                <a:cs typeface="Arial"/>
                <a:sym typeface="Arial"/>
              </a:endParaRPr>
            </a:p>
          </p:txBody>
        </p:sp>
        <p:sp>
          <p:nvSpPr>
            <p:cNvPr id="9164" name="Google Shape;9164;p185"/>
            <p:cNvSpPr/>
            <p:nvPr/>
          </p:nvSpPr>
          <p:spPr>
            <a:xfrm>
              <a:off x="2363045" y="1213631"/>
              <a:ext cx="420600" cy="420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65" name="Google Shape;9165;p185"/>
            <p:cNvGrpSpPr/>
            <p:nvPr/>
          </p:nvGrpSpPr>
          <p:grpSpPr>
            <a:xfrm>
              <a:off x="2400186" y="1250930"/>
              <a:ext cx="345668" cy="345667"/>
              <a:chOff x="1996583" y="1327992"/>
              <a:chExt cx="512100" cy="512100"/>
            </a:xfrm>
          </p:grpSpPr>
          <p:sp>
            <p:nvSpPr>
              <p:cNvPr id="9166" name="Google Shape;9166;p185"/>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7" name="Google Shape;9167;p185"/>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8" name="Google Shape;9168;p185"/>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169" name="Google Shape;9169;p185"/>
          <p:cNvGrpSpPr/>
          <p:nvPr/>
        </p:nvGrpSpPr>
        <p:grpSpPr>
          <a:xfrm>
            <a:off x="4827050" y="993025"/>
            <a:ext cx="3487200" cy="3399300"/>
            <a:chOff x="4827050" y="993025"/>
            <a:chExt cx="3487200" cy="3399300"/>
          </a:xfrm>
        </p:grpSpPr>
        <p:sp>
          <p:nvSpPr>
            <p:cNvPr id="9170" name="Google Shape;9170;p185"/>
            <p:cNvSpPr/>
            <p:nvPr/>
          </p:nvSpPr>
          <p:spPr>
            <a:xfrm>
              <a:off x="4827050" y="993025"/>
              <a:ext cx="3487200" cy="3399300"/>
            </a:xfrm>
            <a:prstGeom prst="roundRect">
              <a:avLst>
                <a:gd fmla="val 4209" name="adj"/>
              </a:avLst>
            </a:prstGeom>
            <a:solidFill>
              <a:schemeClr val="accent6"/>
            </a:solidFill>
            <a:ln>
              <a:noFill/>
            </a:ln>
            <a:effectLst>
              <a:outerShdw blurRad="514350" rotWithShape="0" algn="bl" dir="5400000" dist="114300">
                <a:srgbClr val="000000">
                  <a:alpha val="23529"/>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Choose direct deposit or paper check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Direct deposit – FREE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 $25 minimum reimbursement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for paper checks</a:t>
              </a:r>
              <a:endParaRPr b="0" i="0" sz="1200" u="none" cap="none" strike="noStrike">
                <a:solidFill>
                  <a:srgbClr val="253746"/>
                </a:solidFill>
                <a:latin typeface="Inter"/>
                <a:ea typeface="Inter"/>
                <a:cs typeface="Inter"/>
                <a:sym typeface="Inter"/>
              </a:endParaRPr>
            </a:p>
          </p:txBody>
        </p:sp>
        <p:sp>
          <p:nvSpPr>
            <p:cNvPr id="9171" name="Google Shape;9171;p185"/>
            <p:cNvSpPr/>
            <p:nvPr/>
          </p:nvSpPr>
          <p:spPr>
            <a:xfrm>
              <a:off x="6360345" y="1213631"/>
              <a:ext cx="420600" cy="4206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2" name="Google Shape;9172;p185"/>
            <p:cNvSpPr/>
            <p:nvPr/>
          </p:nvSpPr>
          <p:spPr>
            <a:xfrm>
              <a:off x="6396919" y="1240564"/>
              <a:ext cx="347460" cy="3474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173" name="Google Shape;9173;p185"/>
          <p:cNvGrpSpPr/>
          <p:nvPr/>
        </p:nvGrpSpPr>
        <p:grpSpPr>
          <a:xfrm>
            <a:off x="6439698" y="1305159"/>
            <a:ext cx="261893" cy="203979"/>
            <a:chOff x="1586550" y="2587575"/>
            <a:chExt cx="102200" cy="79600"/>
          </a:xfrm>
        </p:grpSpPr>
        <p:sp>
          <p:nvSpPr>
            <p:cNvPr id="9174" name="Google Shape;9174;p185"/>
            <p:cNvSpPr/>
            <p:nvPr/>
          </p:nvSpPr>
          <p:spPr>
            <a:xfrm>
              <a:off x="1586550" y="2600550"/>
              <a:ext cx="97600" cy="66625"/>
            </a:xfrm>
            <a:custGeom>
              <a:rect b="b" l="l" r="r" t="t"/>
              <a:pathLst>
                <a:path extrusionOk="0" h="2665" w="3904">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5" name="Google Shape;9175;p185"/>
            <p:cNvSpPr/>
            <p:nvPr/>
          </p:nvSpPr>
          <p:spPr>
            <a:xfrm>
              <a:off x="1634700" y="2644525"/>
              <a:ext cx="30600" cy="5050"/>
            </a:xfrm>
            <a:custGeom>
              <a:rect b="b" l="l" r="r" t="t"/>
              <a:pathLst>
                <a:path extrusionOk="0" h="202" w="1224">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6" name="Google Shape;9176;p185"/>
            <p:cNvSpPr/>
            <p:nvPr/>
          </p:nvSpPr>
          <p:spPr>
            <a:xfrm>
              <a:off x="1634700" y="2633650"/>
              <a:ext cx="30600" cy="5050"/>
            </a:xfrm>
            <a:custGeom>
              <a:rect b="b" l="l" r="r" t="t"/>
              <a:pathLst>
                <a:path extrusionOk="0" h="202" w="1224">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7" name="Google Shape;9177;p185"/>
            <p:cNvSpPr/>
            <p:nvPr/>
          </p:nvSpPr>
          <p:spPr>
            <a:xfrm>
              <a:off x="1649350" y="2587575"/>
              <a:ext cx="39400" cy="39800"/>
            </a:xfrm>
            <a:custGeom>
              <a:rect b="b" l="l" r="r" t="t"/>
              <a:pathLst>
                <a:path extrusionOk="0" h="1592" w="1576">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8" name="Google Shape;9178;p185"/>
            <p:cNvSpPr/>
            <p:nvPr/>
          </p:nvSpPr>
          <p:spPr>
            <a:xfrm>
              <a:off x="1660250" y="2600150"/>
              <a:ext cx="18450" cy="16775"/>
            </a:xfrm>
            <a:custGeom>
              <a:rect b="b" l="l" r="r" t="t"/>
              <a:pathLst>
                <a:path extrusionOk="0" h="671" w="738">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9" name="Google Shape;9179;p185"/>
            <p:cNvSpPr/>
            <p:nvPr/>
          </p:nvSpPr>
          <p:spPr>
            <a:xfrm>
              <a:off x="1612500" y="2619400"/>
              <a:ext cx="9250" cy="7150"/>
            </a:xfrm>
            <a:custGeom>
              <a:rect b="b" l="l" r="r" t="t"/>
              <a:pathLst>
                <a:path extrusionOk="0" h="286" w="37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0" name="Google Shape;9180;p185"/>
            <p:cNvSpPr/>
            <p:nvPr/>
          </p:nvSpPr>
          <p:spPr>
            <a:xfrm>
              <a:off x="1607475" y="2641175"/>
              <a:ext cx="9675" cy="7150"/>
            </a:xfrm>
            <a:custGeom>
              <a:rect b="b" l="l" r="r" t="t"/>
              <a:pathLst>
                <a:path extrusionOk="0" h="286" w="387">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1" name="Google Shape;9181;p185"/>
            <p:cNvSpPr/>
            <p:nvPr/>
          </p:nvSpPr>
          <p:spPr>
            <a:xfrm>
              <a:off x="1606650" y="2619400"/>
              <a:ext cx="10900" cy="16775"/>
            </a:xfrm>
            <a:custGeom>
              <a:rect b="b" l="l" r="r" t="t"/>
              <a:pathLst>
                <a:path extrusionOk="0" h="671" w="436">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2" name="Google Shape;9182;p185"/>
            <p:cNvSpPr/>
            <p:nvPr/>
          </p:nvSpPr>
          <p:spPr>
            <a:xfrm>
              <a:off x="1612500" y="2631125"/>
              <a:ext cx="10925" cy="17200"/>
            </a:xfrm>
            <a:custGeom>
              <a:rect b="b" l="l" r="r" t="t"/>
              <a:pathLst>
                <a:path extrusionOk="0" h="688" w="437">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3" name="Google Shape;9183;p185"/>
            <p:cNvSpPr/>
            <p:nvPr/>
          </p:nvSpPr>
          <p:spPr>
            <a:xfrm>
              <a:off x="1612100" y="2643275"/>
              <a:ext cx="5050" cy="7975"/>
            </a:xfrm>
            <a:custGeom>
              <a:rect b="b" l="l" r="r" t="t"/>
              <a:pathLst>
                <a:path extrusionOk="0" h="319" w="202">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4" name="Google Shape;9184;p185"/>
            <p:cNvSpPr/>
            <p:nvPr/>
          </p:nvSpPr>
          <p:spPr>
            <a:xfrm>
              <a:off x="1612100" y="2616475"/>
              <a:ext cx="5050" cy="7975"/>
            </a:xfrm>
            <a:custGeom>
              <a:rect b="b" l="l" r="r" t="t"/>
              <a:pathLst>
                <a:path extrusionOk="0" h="319" w="202">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_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WEX Corp PPT Template 2019">
  <a:themeElements>
    <a:clrScheme name="WEX Library">
      <a:dk1>
        <a:srgbClr val="213747"/>
      </a:dk1>
      <a:lt1>
        <a:srgbClr val="FFFFFF"/>
      </a:lt1>
      <a:dk2>
        <a:srgbClr val="4D4D4F"/>
      </a:dk2>
      <a:lt2>
        <a:srgbClr val="FFFFFF"/>
      </a:lt2>
      <a:accent1>
        <a:srgbClr val="213747"/>
      </a:accent1>
      <a:accent2>
        <a:srgbClr val="94CAEC"/>
      </a:accent2>
      <a:accent3>
        <a:srgbClr val="CE202F"/>
      </a:accent3>
      <a:accent4>
        <a:srgbClr val="FEBD3D"/>
      </a:accent4>
      <a:accent5>
        <a:srgbClr val="007CBB"/>
      </a:accent5>
      <a:accent6>
        <a:srgbClr val="7FBC42"/>
      </a:accent6>
      <a:hlink>
        <a:srgbClr val="007CBB"/>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Natalie Devick</dc:creator>
</cp:coreProperties>
</file>